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43:29.3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1242 1005 112 0,'0'0'44'0,"0"0"-24"0,0-10-4 0,0 10 18 16,3 0-1-16,4 0 1 16,-7 0-4-16,4 0 1 15,3 10-17-15,-7-4 5 0,11 16 2 16,-8-7 2-16,8 36 3 16,-8-14-3-16,8 20-2 15,-8-4-5-15,4 19 0 16,4-3-7-16,-8 19-3 15,8-16-3-15,-7 6-3 0,3-12 3 16,-4 6 0-16,4-12-1 16,-3-13 1-16,-4-3-18 15,0-10-4-15,0-9-64 16,0-25-25-16,0 0-13 16</inkml:trace>
  <inkml:trace contextRef="#ctx0" brushRef="#br0" timeOffset="316.9153">1214 1130 160 0,'0'0'60'0,"0"0"-32"0,3 0-15 0,1 0 17 15,3 0-2-15,7 0 3 16,-4-3 3-16,1-3 1 16,7 6-19-16,3-10 11 0,14-9 3 15,-7 10-2-15,18-7-2 16,-4-3-8-16,-3-9-3 16,-3 13-9-16,9-14-2 15,-13 14-2-15,0-4-2 16,-7 0-180-1,-1 13 98-15,-3 6-88 16,4 6 99-16</inkml:trace>
  <inkml:trace contextRef="#ctx0" brushRef="#br0" timeOffset="690.7272">1291 1494 244 0,'-3'-10'93'0,"3"10"-50"0,10-6-13 16,-6 3 36 0,-1 3-37-16,8-6-3 15,7-4-17-15,-4 1-2 0,10-1-4 0,12-5-2 16,-1 5 0 0,-10 1-1-16,10-1-5 0,0 1-1 15,-7 6-33-15,-3-3-49 16,0 6 46-16,-4 6-15 15,-11-6 28-15,1 3 10 16,-7 3 13-16,6 7 7 16,-6 6 0-16,-4-4 19 0,7-5 9 15,-7 9 3-15,3-4 1 16,4 14-7-16,-3 5-4 16,-4-6-8-16,0-3-1 15,0 0-10-15,3 7-2 16,4-1-1-16,-7-3 2 15,0 10-32-15,0-4-14 0</inkml:trace>
  <inkml:trace contextRef="#ctx0" brushRef="#br0" timeOffset="810.7764">1623 1334 208 0,'-11'-19'77'0,"11"19"-42"0,-7-6-30 16,7 6 3-1,7 0-6-15,-7 0-100 16,4 6 53-16</inkml:trace>
  <inkml:trace contextRef="#ctx0" brushRef="#br0" timeOffset="1036.6141">1817 1368 184 0,'10'16'71'0,"-10"-16"-38"0,15 31-19 0,-12-21 33 16,4-1-26-16,7 7 3 15,7 3-2-15,4 12 3 16,0-9-2-16,-11-3-2 16,11 15-11-16,6 29-4 0,5 0 0 15,-12-10-1-15,-10-19 2 16,1-5-4-16,-1 2-2 16,7 0-14-16,-11-15-4 15,1-7-57-15,-11-9-26 16,3-15-15-1</inkml:trace>
  <inkml:trace contextRef="#ctx0" brushRef="#br0" timeOffset="1264.701">2191 1343 200 0,'-14'-3'77'0,"14"3"-42"0,-7 13-28 15,3-13 36 1,1 15-26-16,-8 1 17 15,0 12-20-15,-3 10 8 16,-7-1-13-16,-7 17 0 16,-4 5-6-16,-3-15-2 15,10 0 0-15,0 0-6 16,4-13 3-16,-7 23-69 0,3-14 38 0,4-18-109 16,11-6 79-16</inkml:trace>
  <inkml:trace contextRef="#ctx0" brushRef="#br0" timeOffset="1640.3318">2223 1647 240 0,'7'0'90'0,"-7"0"-48"0,7 7-42 0,-7-7 22 15,10 0-14-15,1-7 7 16,3 7-8-16,0-9 7 15,7 0-8-15,-3-4 10 16,3 0-9-16,-10 1 7 16,3 6-7-16,-4-16 4 15,1 6-6-15,-11 0 2 16,0 4-4-16,-11 2-4 16,1 4 0-16,-4 6 1 15,3 0 0-15,-14 16 2 16,11 3-1-16,-7-1 6 15,10 11-4-15,1 2 6 16,6-3-6-16,-6 16 1 16,6 0-2-16,8-13-2 15,6 1 1-15,11-10-37 16,-3 3 20-16,17-16-99 16,1 1 64-16,13-20-90 15,-3 7 80-15</inkml:trace>
  <inkml:trace contextRef="#ctx0" brushRef="#br0" timeOffset="1999.2186">2762 1434 252 0,'-42'13'93'0,"42"-13"-50"0,-25 22-22 0,15-16 41 16,6 3-35-16,-17 10 7 16,10 9-22-16,-3-3-2 15,4 4-6-15,6 2 2 16,-3-3-4-16,7 16 1 15,7 0-1-15,4-3-4 16,3-7 1-16,7-9-1 16,-7-6 0-16,11-13-5 15,3-2 4-15,14-17-1 16,-3-3 2-16,-4-18 4 16,-3-1-1-16,-7-12 13 15,-7 13-8-15,-11-10 19 16,-7 6-13-16,-18-6 9 15,11 10-12-15,-18 6 2 16,15 9-7-16,-15 0-11 16,14 10 4-16,-20-4-52 15,6 4 30-15,0-1-108 16,11 10 74-16,0-3-99 16,7-3 90-16</inkml:trace>
  <inkml:trace contextRef="#ctx0" brushRef="#br0" timeOffset="2207.9358">2815 1014 184 0,'7'-38'68'0,"-7"38"-36"0,0-6-7 0,0 6 38 16,0 0-34-16,0 6 16 15,0 4-27-15,0 9 19 16,4 6-21-16,-1 31 12 16,4 4-17-16,-7 18 1 15,11-3-7-15,-8 4-5 16,8-7-1-16,0 0-32 15,6-9 18-15,15 31-78 16,7-10 52-16,-4-30-107 16,0-10 83-16</inkml:trace>
  <inkml:trace contextRef="#ctx0" brushRef="#br0" timeOffset="2732.8874">3993 1616 132 0,'-24'-16'49'0,"24"16"-26"0,-18-25-14 0,18 22 14 16,-10-6-2-1,2-4 2-15,5 4 7 0,-1-1 3 16,-3-2-17-16,-3-7 4 0,-4 3 1 16,-7 10 2-16,6 3 3 15,5-3-10-15,-8 21-4 16,8-12-7-16,-15 29-2 16,0 24 3-16,1-2 1 15,13-1-6-15,0-19-2 16,11-5 0-16,0-1 2 15,0-3-2-15,11-16 0 16,7 1 1-16,3-23 0 16,0 4-5-16,-11-16 1 15,5 0-5-15,-1-4-1 16,7-21 5-16,-11 13 4 0,5 8 0 16,-12 14 0-16,4-4 3 15,0 19 3-15,0 0 4 16,-3 19 2-16,6 25-5 15,1-1-2-15,3 1-2 16,0 0 1-16,4-6-22 16,-11-19-7-16,0 0-58 15,4-4-22-15,-1-5 3 16</inkml:trace>
  <inkml:trace contextRef="#ctx0" brushRef="#br0" timeOffset="3153.5751">4198 1478 244 0,'-3'-3'90'0,"3"3"-48"0,3 12-23 0,-3 1 44 15,7 0-36-15,-7 12 14 16,0 3-25-16,4 6 9 16,3-5-15-16,-7-1 2 15,7 6-8-15,0 10 0 16,3-6-2-16,-10-13 1 15,4-6-2-15,-1-4 4 16,5-11-3-16,2-8 4 16,1-2-4-16,-8-22 1 15,8 0-1-15,-1-10-4 16,1 7 1-16,3 2-4 16,-3 4 3-16,3-6 1 15,0 6 1-15,-4 9 15 16,5 13-8-16,-8 6 10 15,3 16-9-15,-3 6-5 16,4 10-1-16,3 12-40 16,4 3 21-16,-4-13-118 15,3-8 74-15,12-4-118 16,-1-10 101-16</inkml:trace>
  <inkml:trace contextRef="#ctx0" brushRef="#br0" timeOffset="3638.9734">5563 1848 228 0,'-17'0'88'0,"17"0"-48"0,-7-6-27 0,3 0 35 16,8 12-27-16,-4-12 14 16,3 6-21-16,1-10 21 15,3 1-20-15,3-35 6 16,1 12-12-16,-1-8-6 15,5-4-1-15,2-10 0 16,1 7-1-16,0-25 2 16,3 10-2-16,-4-17 6 15,1 16-4-15,-7-2 3 16,3 11-3-16,-7 4 0 16,3 16-1-16,1-4-2 15,3 19 1-15,-3 29-1 16,3 8 0-16,0 20 4 15,0 6-2-15,4 16-1 16,-1 2 0-16,11 45-1 0,4 3 0 16,-11-38-16-16,-3-13 9 15,-4-5-65-15,-3-17 39 0,-4 4-137 16,3-13 95-16</inkml:trace>
  <inkml:trace contextRef="#ctx0" brushRef="#br0" timeOffset="7776.0898">5676 1415 220 0,'-3'0'82'0,"3"0"-44"0,3 0-25 16,-3 0 29-1,7 10-25-15,7-4 1 0,11-3 4 16,-4-6 14 0,7 3-19-16,4-6 7 15,0-4-15-15,-4-2 0 16,0 5-6-16,-6-2-2 0,-5 6-47 0,-3-3-96 16,0 6 75-16,-3-7-76 15,0 14 84-15</inkml:trace>
  <inkml:trace contextRef="#ctx0" brushRef="#br0" timeOffset="8271.972">6068 1343 236 0,'-11'0'88'0,"11"0"-48"0,0 0-42 0,0 0 21 15,4 10-13-15,-1-10 24 16,4 6-17-16,0 3 27 16,4 7-22-16,-4-4 21 15,4 14-22-15,-1-8 16 16,1 1-19-16,-4 0 8 15,0 3-13-15,3-3 0 16,1 3-6-16,-4 0-2 16,0 0 0-16,-3-13-1 15,-1-3 0-15,-3-3 4 16,4 4-2-16,-8-17 8 16,4 10-6-16,-3-15 10 15,-1 2-8-15,-3-9 3 16,7 10-5-16,-3-17 2 0,3 4-3 0,3 10-4 15,4-4 0 1,4 0 1-16,3 10 0 0,3-7 4 16,1 6-2-16,7 1-10 31,3 0 5-31,-7-1-59 0,-3 10 34 0,-4 0-107 16,-3 0 76-16,-1 0-106 15,1 3 95-15</inkml:trace>
  <inkml:trace contextRef="#ctx0" brushRef="#br0" timeOffset="8677.9735">6488 1309 248 0,'0'0'93'0,"0"0"-50"0,14 15-15 16,-11-5 45-1,1-4-40-15,-1 7 4 16,4 2-24-16,0 13 4 16,4 10-10-16,-4-13 4 15,0 0-6-15,0-6 2 16,0 9-4-16,0 7 0 0,0-7-1 16,-3-3 1-16,-1-6 2 15,-3-3 4-15,0-13-4 16,0 6-3-16,0-12 1 0,0-13-2 0,-3-2-1 15,3-1 1-15,0-16 1 16,0 1 5-16,0 15 4 16,0 0-6-16,7 0-3 15,3-9-1-15,8 3 1 16,3 0-1-16,-3 12-1 16,0 4 1-16,10-7-1 15,-4 7-42-15,5 3-17 16,6-4-36-16,-3 10-14 15,-4 0-23 1</inkml:trace>
  <inkml:trace contextRef="#ctx0" brushRef="#br0" timeOffset="9150.9029">7101 1368 236 0,'-7'0'88'0,"7"0"-48"0,-17 0-18 16,6 0 28-16,4 0-17 15,0 0-4-15,-4 0-8 16,1-6 5 0,-1 3-15-16,-13-3 6 15,6 12-10-15,-3 3 0 16,3 1-4-16,-3 5 0 16,3 7-1-16,-6 3-6 15,2 10 2-15,8-7-6 16,11 0 5-16,6-3-3 0,11-6 3 15,4-9-5 1,3-1 5-16,8-18-3 0,-1-1-1 0,3-2-1 16,-9-10 5-16,-5 3 1 15,-3 0 2-15,4-15 2 0,-4 12 1 16,-7 0 7-16,0 12 4 16,-3 1 1-16,-4 9 4 15,0 0-11-15,0 19-2 16,-4 6-4-16,1 9-2 15,6 1 1-15,1-4-1 16,-1-6-14-16,4 0-3 16,-3 0-191-1,6-3 112-15,1-12-69 16,7-13 97-16</inkml:trace>
  <inkml:trace contextRef="#ctx0" brushRef="#br0" timeOffset="9745.0289">7377 1255 248 0,'-29'16'93'0,"29"-16"-50"0,-17 25-37 16,10-15 29 0,7-1-22-16,-4 7 14 15,4 6-16-15,-3 12 12 16,3 13-13-16,3 3 2 15,4-3-8-15,4-3-2 0,3-3-1 16,4-19-1-16,3 6 0 0,3-3-3 16,1 0 2-16,3-22 1 15,1-3 0-15,-5-12 0 16,1-4 0-16,-7-3 0 16,3-6 0-16,0-19 2 15,4 7-1-15,-11-7 4 16,-4 22-3-16,-6-9 4 15,3 2-4-15,-7-8 4 16,3 2-4-16,-6 10 6 16,3 6-5-16,-4 13 3 15,4 6-3-15,0 6-2 16,0 10 0-16,-3 12-1 16,3-3 0-16,0 16 4 15,7 0-2-15,0 3 8 16,4 0-6-16,-1 3 3 15,8-3-4-15,3 28 0 16,4 0-1-16,-8 0 1 16,-3-3-2-16,-7 3 8 15,0-3-5-15,-10-6 16 16,3-7-11-16,-11-12 9 16,1-6-10-16,-11-7 2 15,6-9-6-15,-13-3 0 16,7-3-2-16,-7-16-4 15,3 0 1-15,-3-7-4 0,10 4 3 16,1-16-14-16,6 4 8 16,1-14-31-16,2 4 21 0,1-12-59 15,4-1 42-15,-1-3-135 16,8 13 95-16</inkml:trace>
  <inkml:trace contextRef="#ctx0" brushRef="#br0" timeOffset="10973.28">8855 1635 184 0,'-7'3'68'0,"7"-3"-36"0,-4 6 0 15,4-6 27-15,0 3-9 16,0-3-5-16,0 0-19 16,0 0-6-16,4-3-12 15,3-3-1-15,0-7 0 0,0 4-1 16,10-22 1-16,-2 12-2 16,6-25 2-16,14-38-2 15,-3-15 2-15,-4 6 0 16,-10 32 3-16,-4 5-1 15,-4 1 2-15,4-28 0 16,-3 18 1-16,-4 25-2 16,0 4-1-16,4 9-3 15,-4 25-1-15,0 0-3 0,7 34-2 16,4 26 1-16,3 21-1 16,0-2 2-16,0 12 1 15,0-10-4-15,4 7 1 16,-4 0 0-16,-3-13 2 15,-1-12-1-15,-2-10-1 16,-5-9-24-16,-3-25-9 16,-3-1-32-16,-4-2-13 15,0 0-74 1</inkml:trace>
  <inkml:trace contextRef="#ctx0" brushRef="#br0" timeOffset="11186.4661">9063 1387 356 0,'7'0'134'0,"-7"0"-72"0,18-3-44 15,-8-3 36-15,4-1-21 16,7 4-4-16,-3 3-15 16,-4-6-4-16,4 3-6 15,-4-3-1-15,7 6 1 0,7 0-51 16,4-10-22-16,-7 10-68 15,-4 0-27-15,-7 0 37 16</inkml:trace>
  <inkml:trace contextRef="#ctx0" brushRef="#br0" timeOffset="12748.8197">1591 3055 144 0,'-3'-25'55'0,"3"13"-30"0,0-4-10 15,0 16 20-15,0-6-2 0,0 3 1 16,0-4 0-16,0-2 4 15,0 0-21-15,-8-4 2 0,5 0 1 16,-8 4-7-16,-3 6 0 16,4-3-7-16,-15 6-2 15,4 0-2-15,-7 15 1 16,-8 14-4-16,12-4-2 16,-1-7-1-16,7 17 3 15,4-7 0-15,11 7 1 16,-4 2-5-16,24 4-1 15,8-3 5-15,0-13 2 16,-8-6-4-16,15 6 0 16,-4-3 1-16,7 3 1 0,18 22 1 15,-14-13 2-15,-4-6-1 16,-17-2-1-16,0-8 18 16,-4 7 10-16,-11 19 1 15,4-6 3-15,-17-4-3 16,-1-5 0-16,8-11-10 15,-22 4-4-15,4-3-6 16,-18 0-4-16,-28 9-5 16,4 1-2-16,6-14-30 15,29-5-14-15,-4-1-53 16,18-12-25-16,0 3-16 16</inkml:trace>
  <inkml:trace contextRef="#ctx0" brushRef="#br0" timeOffset="13154.5602">2131 3306 228 0,'-25'0'85'0,"25"0"-46"0,-35 19-15 0,24-13 27 16,-17 13-17-16,3 0-7 15,4 0-16-15,7 3-7 16,0 9-3-16,-7 0-4 0,7 10 2 15,3 19-1-15,0-13-2 16,11-6 0-16,4-23 3 0,3-5-2 16,11-7-1-16,13-15-6 15,-2-7-2-15,2-6 2 16,-9-9 4-16,2-1 1 16,-10 10 3-16,-3 4 7 15,0-1 7-15,-4 3 11 16,0 13 6-16,3 3-11 15,-10 16-3-15,4-7-11 16,6 13-3-16,-10-6-1 16,11 18 2-16,0 4-14 15,3-4-7-15,-4 4-32 16,4-13-13-16,0-16-30 16,-3-9-46-16,0 0 44 15</inkml:trace>
  <inkml:trace contextRef="#ctx0" brushRef="#br0" timeOffset="13656.0215">2282 3350 256 0,'-10'19'96'0,"10"-3"-52"0,0 2-34 0,0-18 23 16,3 25-14-16,4-6-1 16,-3 16-4-16,7 12 1 15,-1 0-8-15,-3-3-2 0,4-19 1 16,-4 0-3-16,3-6-2 15,-2-4 2-15,2-11 0 16,4-8 1-16,4-11 0 0,-8-10-5 16,5 6-1-16,-5 0-2 15,4-15 3-15,-3-10 0 32,3 6 1-32,-3 10 11 15,-1 3-6-15,-6 9 9 16,6 13-8-16,-6 6 3 15,3 6-5-15,3 7 2 16,-3 9-3-16,0-6-4 16,4 0 0-16,-7 0-1 15,6-10 0-15,1 0 6 0,-1-2-2 16,4-14 1-16,-3 4-1 0,3-12-2 16,-3 5 1-16,-1-9-1 15,4 4 0-15,-3-13 0 16,-4 9 0-16,0 3 4 15,4 7-2-15,-11 5 1 16,3 8-1-16,4 11 1 16,-3 4-2-16,6 16-12 15,-6 2 7-15,7 7-54 16,-1 0 32-16,1-9-132 16,-1-7 88-16,-6-9-79 15,6-4 86-15</inkml:trace>
  <inkml:trace contextRef="#ctx0" brushRef="#br0" timeOffset="13871.5964">2886 3375 272 0,'3'47'101'0,"4"-19"-54"0,-3 23-28 15,3-26 26-15,-7-3-10 16,3 3-1-16,8 28-15 15,-7-6-4-15,6 22-9 16,1 28-17 0,3 4 5-16,0-4-41 15,4-6 26-15,-11-10-66 16,10-12 49-16,-17-15-101 0,11-17 78 16</inkml:trace>
  <inkml:trace contextRef="#ctx0" brushRef="#br0" timeOffset="14187.2276">2896 3243 164 0,'11'-18'63'0,"3"11"-34"0,0-2-12 0,-3 9 20 16,3 0-8-16,0 0 13 15,7 6-23-15,4-3 8 16,-1 4-17-16,8 2 4 15,4 7-9-15,-12 3 11 16,1-1-9-16,-4 11 14 16,-3-4-12-16,-4 22 18 15,-4-3-15-15,-10 9 9 0,-3-19-3 16,3-5-1-16,-14 5-7 16,-14 13-2-16,-4-12-15 15,-3-10-61 1,3 0 37-16,7-22-115 15,11-3 82-15,0-28-81 16,3 3 84-16</inkml:trace>
  <inkml:trace contextRef="#ctx0" brushRef="#br0" timeOffset="14577.5672">3267 2942 208 0,'24'-9'77'0,"-24"9"-42"0,11 0-8 0,-11 0 46 15,4 6-40 1,-1 4 5-16,4 9-16 0,-7-1-4 15,4 23-1-15,3 25 2 16,0 6-11-16,0 3 4 0,3-28 2 16,-6 0-5-16,7 4-1 15,-1-8-4-15,8 5-1 16,6 5 1 0,8 0-2-16,7-18 1 15,-7-26-4-15,-11 0 0 16,7-9-1-16,4-15-2 15,-4-4 3-15,-7-9-2 0,-7-7-1 16,-3-2 0-16,-11-7 3 16,-7 0-2-16,3 9 1 15,-10 7 2-15,-3 12 0 16,-1 7 0-16,0 18 2 0,11 1-1 16,-3 15-1-16,-4-6 1 15,10 15 1-15,11 20 1 16,7-11 3-16,7 4-3 15,1-21-2-15,-5-1-9 16,18-7-5-16,-3-2-42 16,0-13-16-16</inkml:trace>
  <inkml:trace contextRef="#ctx0" brushRef="#br0" timeOffset="15177.8219">4854 3306 104 0,'11'-56'41'0,"-11"56"-22"0,3-25 8 0,1 18 21 0,-4 4 12 16,0-6 6-16,-4-1-14 16,1 4-5-16,-8-3-26 15,-3 2-2-15,0 4 2 0,3 3-8 16,-17 3 0-16,-14 13-7 15,7-6-2-15,10 5-2 16,-10 13-2-16,10-2-2 16,0-1-1-16,-7 6-1 15,18-6 0-15,11 0-2 16,10-12 1-16,0 2 3 16,28-5 1-16,-10-1-2 15,10 1 0-15,11-1 2 16,3-3 2-16,-6-3 0 15,-19 4-1-15,-2-4 1 16,-1 3 1-16,-11 4 5 0,1-1 4 16,-4 16 5-16,-14-6 2 15,-4 0 15 1,4-1-18-16,-14 4-5 16,4-3-7-16,-26 3-33 15,1 3 16-15,3-6-100 16,18-3 63-16,-4-16-125 15,15 3 99-15</inkml:trace>
  <inkml:trace contextRef="#ctx0" brushRef="#br0" timeOffset="15388.5416">5027 3394 224 0,'18'0'85'0,"-18"0"-46"0,10 19-17 0,-6-10 48 16,3 7-39-16,0 3 20 15,4 6-30-15,3 31 4 0,0 7-11 16,0 9-1-16,0-22-7 16,-3-6-4-16,3 13-1 15,0-13-8-15,0 18-3 0,0 26-27 16,-3-22-14-16,-4-13-15 16,-21-37-91-1</inkml:trace>
  <inkml:trace contextRef="#ctx0" brushRef="#br0" timeOffset="15687.7832">5006 3218 172 0,'3'-28'66'0,"8"12"-36"0,7 4-13 0,-11 12 20 16,3-6-6-16,1-4-1 15,17 7-5-15,14-6-4 16,1 2-3-16,-15 4 1 15,4 6-10-15,-4-3 6 16,-3 10-9-16,-1-1 14 16,-2 7-11-16,-5 9 16 15,1 6-15-15,-15 10 7 16,-6-13-2-16,-1-3 3 0,-10 4-7 16,4-1-2-16,-26-3-5 15,-10 9-5-15,1-5-2 0,13-20-157 31,4 10 87-31,10-19-102 16,7 0 101-16</inkml:trace>
  <inkml:trace contextRef="#ctx0" brushRef="#br0" timeOffset="16064.564">5711 3127 200 0,'22'-15'77'0,"-22"15"-42"0,-29-3 1 0,26 3 30 15,-8 0-18-15,-6 0-5 16,-4 3-23-16,-4 9-10 16,0 7-6-16,7 3-1 15,1 9-2-15,-1 13 2 16,4-3-4-16,4 3-2 16,2-19-1-16,5-6 3 15,6 0 0-15,-3-4-8 0,15-15-2 16,6-6 1-16,3-16 1 15,-6-3-1 1,3 0 5-16,-3-3 8 16,0 3-2-16,-4-4 31 15,3 11-18-15,-6-7 23 16,-1 15-21-16,-6 7 1 16,-1 6-11-16,-3 3-1 15,4 23-3-15,0-11-2 0,6 17-15 16,4 12-7-16,4-6 11 15,3-10-54-15,-3-6-21 0,-4-6-51 16</inkml:trace>
  <inkml:trace contextRef="#ctx0" brushRef="#br0" timeOffset="16401.6384">6117 3080 260 0,'-21'4'99'0,"21"-4"-54"0,-14 15-26 0,7-12 35 16,7 4-31-16,-7 8 9 15,7-2-20-15,-7 6 14 16,3 6-16-16,-6 12 20 16,3 7-17-16,-4-9 9 15,4-1-13-15,3-5 0 16,4 5-6-16,0-6-2 15,7 0 0-15,1-2-4 16,6-8 2-16,7-2-30 16,0-7 17-16,7-2-80 15,4-7 52-15,-4-13-133 16,4 10 98-16</inkml:trace>
  <inkml:trace contextRef="#ctx0" brushRef="#br0" timeOffset="16769.8229">6269 3322 268 0,'-7'3'101'0,"7"-3"-54"0,3 16-37 15,4-13 34 1,4 3-26-16,0-6 13 16,3 6-18-16,-4-6 1 0,8-6-1 15,-4 0-1-15,7-4-4 16,7-8 0-16,-3-1-5 15,0 0 0-15,-4 3 3 0,-7 4-3 16,-3-10 0-16,-1-6-3 16,-6 2-3-16,-8 5 2 0,1 5 2 15,-1 3-2-15,-10-2 0 16,3 8 7-16,-13 7 6 16,-11 7 3-16,-1 8 0 15,4 7-3-15,8 6-2 16,3 16 0-16,10-9 4 15,4-10-4-15,7 9 0 16,0-5-2-16,18 8 0 16,-4-5-4-16,14-4-1 15,-3-9-34 1,6 6 16-16,29-3-22 16,0-22-65-16,7 0-30 15,4-10-19-15,-4 1-5 0</inkml:trace>
  <inkml:trace contextRef="#ctx0" brushRef="#br0" timeOffset="17400.7345">9137 2779 216 0,'0'-3'82'0,"0"-12"-44"0,0-1-3 0,0 13 32 16,-4-4-10-16,-3 4-1 15,-3-3-12-15,-4-3-3 16,-4-1-23-16,-10 4-2 0,-4 3 1 15,-7-3-5-15,-7 6-2 16,1 0-3-16,-8 6-2 16,3 3-1-16,1 10 0 15,-1 6-5-15,19-6-1 16,6 0-2-16,-3 6 0 16,3 0-2-16,11 3 1 15,3-3-2-15,15 3 2 16,-1-6 3-16,22 4 1 0,-4-1 1 15,18-7 0-15,21 8-3 16,7-8 0-16,-3 1 4 16,-4 0 1-16,-7-3 0 15,-8-1-2-15,-6 4-2 16,-18-6 1-16,1-4 3 16,-8 13 1-16,0 16 5 15,-7-1 5-15,-11 7 6 16,-10-6 3-16,-18 6-5 15,-6 0-2-15,-12-10-7 16,11-6 0-16,8-12-5 16,-15 3-2-16,-21 6 0 15,28-16-1-15,4 1-36 0,6-10-15 16,5 3-56-16,10-13-22 16,3 1-38-1</inkml:trace>
  <inkml:trace contextRef="#ctx0" brushRef="#br0" timeOffset="17807.659">9366 2993 288 0,'4'0'107'0,"-4"0"-58"0,21 0-24 16,-18 0 33-16,15 0-24 0,0 0-9 15,10-7-15-15,14 4-7 16,1-3-2-16,-5-3 1 0,1-1 3 16,-7 7-11-16,-7-3-5 15,-4 6-44-15,-11 0-16 16,1 0-37-1,-11 0-54-15,-11 6 50 16</inkml:trace>
  <inkml:trace contextRef="#ctx0" brushRef="#br0" timeOffset="17959.7667">9402 3162 292 0,'0'3'110'0,"0"-3"-60"0,28 6-23 0,-7-6 32 16,0 0-22-16,0 0-9 0,11-9-16 15,14 0-6-15,3-1-4 16,-6 1-37-16,-5 2-14 0,1 4-112 16</inkml:trace>
  <inkml:trace contextRef="#ctx0" brushRef="#br0" timeOffset="18797.6666">10827 2460 164 0,'17'-38'63'0,"-17"28"-34"0,0 4 6 0,0 3 29 16,0-3-1-16,0 6 2 0,-7-10-19 15,-3 7-5 1,-1 3-18-16,-6 3-4 16,2 7-11-16,-16-1-3 15,6 7-3-15,-3 3 3 0,-8 15-5 16,5 4 0-16,-1-4-2 16,7-5-2-16,4 5 3 15,0 10-2-15,17-16 1 0,1 0 0 16,24-6-2-16,11-3 3 15,7-9 0-15,-1-1 1 16,1 0 2-16,-7-2-3 16,-11 2 0-16,-3 0 1 15,-1 1 2-15,-2-7 5 16,-8 6 4-16,0-2 7 0,-14 12 3 16,0-1-4-16,-11 7-2 15,0 4-3-15,-13 2 0 16,6-3-6-16,-3 10-4 15,-8 12-6-15,12-12 0 16,10-1-3-16,10-21 2 16,0 3-4-16,19-10 1 15,-5 1 6-15,15-10 3 16,-4 0-2-16,11-4-1 16,-8 4 1-16,1 0 0 15,-4 0 1-15,-3 4 2 16,0 5-1-16,-8 7 2 15,-3 2 4-15,-10 11 6 16,-4 24 2-16,-7 0 0 0,-1 7-3 16,5-16 0-16,3-13-5 15,0 19-2-15,0 29-5 16,10-23-2-16,8-3-4 16,10-9-1-16,4-15-14 15,6-4-6-15,5-16-39 16,2-9-15-16</inkml:trace>
  <inkml:trace contextRef="#ctx0" brushRef="#br0" timeOffset="19486.5378">11649 2939 172 0,'-18'-9'66'0,"18"9"-36"0,-3-6-13 0,3 6 22 0,0 0 2 16,0-4 3-16,0 4-9 15,0 0-2-15,3 4-18 16,4 2-2-16,0 3-2 0,0 1 0 16,4 15 1-16,3 12-2 15,0-2 1-15,-3-7 3 16,3 7 3-16,7 18-7 15,-3 0-3-15,-4-6-2 16,-4-6 1-16,-3-3-1 16,-3-19 2-16,-1-1-4 15,-6-2-2-15,-1 3 4 16,-10-10 1-16,-18-3-7 16,1-12-1-16,-8 3-5 15,-3-19 0-15,-1-6-3 0,15 0 1 16,3 9 0-16,-6-25 1 15,-8-16 0-15,11 4 2 16,10 6 2-16,4 9-1 16,10 0 4-16,8 19 0 15,-1 0 7-15,11-6 4 16,22-10-1-16,6 4 2 16,14 0 0-16,4 5 1 15,4 4-4-15,-22 16-3 16,-6-4 0-16,9 1 1 15,-6 9-5-15,4 3-1 16,9-7 0-16,-9 4 2 16,-11 3-25-16,-8 0-10 0,1-6-49 15,-11 6-22-15,-7-3-37 16</inkml:trace>
  <inkml:trace contextRef="#ctx0" brushRef="#br0" timeOffset="19650.6455">12397 2698 304 0,'3'3'115'0,"4"-3"-62"0,-3 6-38 0,-4-6 31 16,0 0-29-16,0 0-11 15</inkml:trace>
  <inkml:trace contextRef="#ctx0" brushRef="#br0" timeOffset="19695.5383">12418 2717 348 0,'0'0'-191'16</inkml:trace>
  <inkml:trace contextRef="#ctx0" brushRef="#br0" timeOffset="19847.3641">12368 3046 452 0,'-10'12'170'0,"10"-12"-92"0,-4 7-91 0,4-7 28 16,0 0-49-16,4 6-15 0,3-6-52 16,0 0-21-16,0-6-20 15,0-4-5-15</inkml:trace>
  <inkml:trace contextRef="#ctx0" brushRef="#br0" timeOffset="21405.0926">13229 2905 140 0,'4'-10'55'0,"-1"7"-30"0,1-3-12 0,-1 6 19 15,4 0-5-15,0-9-1 16,0 2 1-16,1 4 0 15,-1-3-3-15,-4 6-1 16,1 0-3-16,3 6-1 16,3 7-1-16,1 12-2 15,-1 9 0-15,1-9 0 16,-4-3-6-16,4 13-2 0,-1-7-4 16,4 16-1-1,4 16-1-15,-4-13 1 0,-3-4 4 16,-8-14 6-16,1-4 2 15,-11-6 3-15,3-1-8 16,-21-2-1-16,-17 0-5 16,10-13-1-16,4-3-1 15,-7-13-2-15,3-2 1 16,-10-10-1-16,-18-22-3 16,10 3 0-16,8 0-1 15,17 16 3-15,4-1-2 16,0-2 1-16,7 9 0 15,7-9-2-15,3-7-2 16,8 19 1-16,-1 0 5 0,15-6 2 16,-4 10 0-16,21-7 1 15,-10 0 0-15,28 9 3 16,28-12-1-16,-24 22 0 16,-8-3-6-16,4-1 1 15,-7 4 2-15,3 13 1 16,15-10-1-16,-11 6-2 15,-11-3 7-15,-17 3 3 16,-4-2-1-16,-4-4 2 16,-2 6-4-16,-5-6-2 15,-3 0-31-15,-7 0-13 16,-3 0-55-16,-4 0-25 0</inkml:trace>
  <inkml:trace contextRef="#ctx0" brushRef="#br0" timeOffset="23166.5305">14552 2986 148 0,'-18'-3'57'0,"18"3"-30"0,-10 3-3 16,10-3 24-16,-4 0-2 15,4 7 0-15,-3 2-12 16,-1-3-4-16,4 7-17 0,0-4 1 0,0 16 0 16,0-9-7-16,4 6-2 15,-1 3-3-15,4 3-2 16,-3-3 1-16,-1 13-1 16,1-4-36-16,0-5-13 15,-4-4-160 1,3-6 113-16</inkml:trace>
  <inkml:trace contextRef="#ctx0" brushRef="#br0" timeOffset="23285.9977">14485 2886 248 0,'-14'-16'93'0,"14"16"-50"0,0 7-61 0,0-7-49 15,7 3 33-15,4 3-80 16,6-6 65-16</inkml:trace>
  <inkml:trace contextRef="#ctx0" brushRef="#br0" timeOffset="23661.4323">15078 2933 312 0,'-18'16'115'0,"18"-16"-62"0,-35 9-42 16,31-3 28-16,-17-2-10 15,3 5 0-15,-6 0-12 16,3-2-5-16,-8 8-7 15,5-5-6-15,-1 2-2 0,0-2-1 16,8 5 3-16,3-5-7 16,10-1 1-16,1 1-2 0,13-4 3 15,-3-3 4-15,18-3 1 16,0 0 1-16,3 6 0 16,-4-6 0-16,5 3 2 15,9 4-1-15,-9-4 2 16,-8 3 0-16,0 3 3 15,-3 1 12-15,-11 9 6 16,0-10 1-16,-7 16 2 16,0-6-6-16,-14 6-3 15,3-6-6-15,-17 0-2 16,3 3-15-16,-7-10-4 16,4 4-31-16,0-7-14 15,3 1-56-15,11-26-24 16,0 7-12-1</inkml:trace>
  <inkml:trace contextRef="#ctx0" brushRef="#br0" timeOffset="24146.7118">16281 2993 232 0,'-11'0'88'0,"11"0"-48"0,-39 0-16 16,36 0 27-16,-11 0-15 15,-15-7-4-15,8 7-5 0,4 0 0 16,-22 0-15-16,7 0 0 0,-10 10-1 16,6 2-2-16,-2 7 0 15,6 0-3-15,-3 0 1 16,6 0-4-16,8 6-2 15,4-7-5-15,10 1 0 16,0 0-7-16,17-10-1 16,1 4-6-16,20-19-4 15,-2-4 5-15,2-5 3 16,-2 5 5-16,-1-12 6 16,-3 0 8-16,-4 4 5 15,-4 5 17-15,-3-3 7 16,-3 7 0-16,0 9 2 15,-4 0-18-15,0 9-8 16,0 1-6-16,3 9-4 0,-3-1 1 16,8 7-1-16,-5 1-27 15,11 8-11-15,-3-6-52 16,3-9-20-16,-3-3-37 16</inkml:trace>
  <inkml:trace contextRef="#ctx0" brushRef="#br0" timeOffset="24546.2206">17233 3049 128 0,'0'-28'49'0,"4"9"-26"0,-4 13 17 0,0 6 30 0,3 6-6 15,-3-6-3-15,4 9-10 16,-1 1-3-16,1 24-26 16,-1-9 0-16,8 29 0 0,7 30-6 15,-8-24 1-15,1-13-10 16,-1 22-4-16,4 31-2 16,1 7 1-16,-5-26-14 15,-3-2-5-15,-3-20-53 16,-4-11-21-16,-7-11-60 15</inkml:trace>
  <inkml:trace contextRef="#ctx0" brushRef="#br0" timeOffset="24906.8331">17099 2968 228 0,'0'-26'88'0,"0"26"-48"0,18-18-27 0,-15 18 22 15,11 0-7-15,-3-4-2 16,14-2-6-16,-4 6 0 16,11-3-11-16,-4 3-1 0,11 3-1 15,-8-3-1-15,5 10 1 16,17 5-2-16,-11 4 0 16,-7 6 1-16,-17-6 1 15,-4-3 5-15,-11 12 5 16,1-9-3-16,-11 9 0 15,-11 13-6-15,1-19 0 16,3-7-5-16,-11 10-2 16,4-6 0-16,-8-6-1 0,-9 9-27 15,13-19-11-15,4-3-43 16,10-3-16-16,4-13-37 16</inkml:trace>
  <inkml:trace contextRef="#ctx0" brushRef="#br0" timeOffset="25265.9003">17963 2914 312 0,'-17'-9'115'0,"17"9"-62"0,-25 6-35 0,22-3 31 16,-8 3-20-16,0-2-4 15,-6 2-15-15,3 3-6 16,-4 10-3-16,-7 16-4 15,11-10 2-15,4-6-1 0,3 9 0 16,0 0 0-16,10-3 0 16,-3 0-3-16,18-6 1 15,-4 0-5-15,7-10-1 16,-3 1-2-16,10-14 2 16,-3 4-5-16,3-15-3 15,-7 5 1-15,-3-5 2 16,-4 5 13-16,-11-12 8 15,1 0 4-15,-15 4 4 16,1-1-1-16,-15 0 0 16,4 0-3-16,-11 3-1 15,7 1-10-15,-3 5-1 0,3 7-29 16,8 3-11-16,3 0-39 16,10 3-13-16,1 4-17 15</inkml:trace>
  <inkml:trace contextRef="#ctx0" brushRef="#br0" timeOffset="25653.1573">18387 2924 256 0,'-4'-4'96'0,"4"4"-52"0,-35 0-10 16,31 0 36-16,-10 4-16 16,0-4-4-16,-10 6-23 0,2-6-8 15,-6 9-12-15,3-9-7 0,1 10-1 16,3-4-15-16,3-3-4 15,4 7-12-15,7-1-3 16,3 0 19-16,15 1 11 16,-1 2 2-16,8 1 0 15,0-4 2-15,3 1 0 16,-3-1-2-16,6 7 0 16,-3-7-3-16,4 1-1 15,-4-1 4-15,-10 7 1 16,-1-1 13-16,-13 4 7 15,3-6 6-15,-14 5 3 16,3-2-10-16,-14 9-5 16,4-6-14-16,-7-3-4 15,3-4-52-15,4-12-22 0,4 0-52 16,24-12-39 0,7-13 76-16</inkml:trace>
  <inkml:trace contextRef="#ctx0" brushRef="#br0" timeOffset="25971.9346">18680 2870 252 0,'-4'-9'96'0,"4"9"-52"0,-28 6-7 15,24-3 36-15,-10-3-27 16,-3 7-8 0,2-4-23-16,1 3-8 0,-7 3-4 15,7 1-3-15,0-1-17 16,3 1-9-16,4-1 14 0,0-3-15 15,7 4-3-15,0-4 13 0,11 7 9 16,-1-4 4-16,8 7 2 16,-4-7 2-16,18 7 2 15,-11-7-3-15,4 4 0 16,-4 2 3-16,0 1 1 16,-3-3 1-16,-8 2 2 15,-3-5 17-15,-17 8 7 16,3 1-4-16,-14-3-3 15,3 3-9-15,-7 0-4 16,-6 6-34-16,13-16-14 16,4 0-58-16,3-12-26 15,4-3 0-15</inkml:trace>
  <inkml:trace contextRef="#ctx0" brushRef="#br0" timeOffset="26142.0468">18905 2958 272 0,'18'10'101'0,"-18"-10"-54"0,7 9-31 16,-3-3 29-16,3 13-22 16,0-3-7-16,0 3-13 15,0-1-2-15,0 1-1 16,0 0-27-16,-4 0-11 0,1 6-52 16,0-6-20-16</inkml:trace>
  <inkml:trace contextRef="#ctx0" brushRef="#br0" timeOffset="26661.526">18877 2566 136 0,'4'0'52'0,"-4"0"-28"0,24 0-24 0,-17 6 10 15,4-6-4-15,0 0 1 16,3-6-4-16,3 6-2 15,-3 0 0-15,-3 0 7 0,0 6 5 16,-1-2 11-16,4 21 5 16,-3-7 0-16,3 23 2 15,-3-9 0-15,3 11 3 0,3 26-7 16,1-3-4 0,-4-6-11-16,-3-16-3 0,-4-10-1 15,0 4 0-15,3 9 9 16,-3-22 4-16,-3-6 4 15,-1-3 4-15,1-7-11 16,0-15-3-16,-4-4-16 31,7 7 0-31,3-16-6 16,4-3 3-16,4 0-9 16,0-3 8-16,-1 0-3 0,4 6 3 15,1 4 1 1,2 5 2-16,-3 1 3 0,1 6 0 15,-1 6 4-15,3 3-3 16,-9 4 17-16,-5 5-11 16,-10 4 15-16,0 0-14 0,-10 6 5 15,2-3-9-15,-9-3 0 16,3 6-3-16,-18-6-32 16,7-4 16-16,1-5-23 15,-8-4-36-15,7-12-122 16,4 6 104-16</inkml:trace>
  <inkml:trace contextRef="#ctx0" brushRef="#br0" timeOffset="27068.2668">19551 2503 260 0,'3'0'96'15,"1"16"-52"-15,-4 3-10 0,0-10 36 0,0 16-18 16,0 4-8-16,4 15-8 15,-1 12-3-15,1-15-18 16,-1-7 0-16,8 13 1 0,-4-9-8 16,7 6-4-16,-4 0-3 15,12 0 1-15,16 12-3 16,-2-12 0-16,-1-19-6 16,0-9 0-16,-7-13-15 31,4-3 12-31,-4-19-4 0,-3-6-4 0,-14-3-6 31,3 9 12-31,-7-6 3 0,-7-10 7 0,-7-2 4 16,-7-7 11-16,0 25 6 15,-4 10-4-15,-3 18 13 16,7 0-16-16,0 26 5 16,7-7-8-16,-1-3-3 15,16 13-6-15,-1-4-2 16,14 4 1-16,-4-4-27 0,26-15-10 15,24 0-89-15,14-13-37 16,-3-12 20 0</inkml:trace>
  <inkml:trace contextRef="#ctx0" brushRef="#br0" timeOffset="27488.6178">20757 3055 200 0,'-10'-25'77'0,"10"22"-42"0,-4-3-10 0,4 3 25 16,0-4-10-16,0 7-3 15,7 10-4-15,-3-1-1 16,7 16-17-16,-4 0 6 0,10 22 6 16,-3-12-15-16,4 21-4 15,-4-2-3-15,0 8-1 16,4 32-5-16,-8-37 1 15,-3-13-11-15,1 19-5 16,-1-20-21-16,-4-5-9 16,1-3-19-16,-11-35-10 15,0 6-43 1,-8-38-22-16,1 4 72 0</inkml:trace>
  <inkml:trace contextRef="#ctx0" brushRef="#br0" timeOffset="27742.986">20708 2924 192 0,'7'-54'71'0,"-7"54"-38"0,28-62-23 15,-14 49 17-15,8-3-2 16,-5 7 0-16,8 0 8 16,-4 2 6-16,4 4-21 15,-4-3 6-15,4 22 0 0,-4-16 1 16,-4 28 0-16,1-9-10 16,-7 15-4-16,-1-6 0 15,-6 16 3-15,-1-9-2 16,-6 9 1-16,-1-7 1 15,-6 7 2-15,-1-9-7 0,-14-1-1 16,4-6-11-16,-7-9-3 16,3-3-41-16,4-13-17 15,4-3-68 1,6-9-73-16,4-1 67 16</inkml:trace>
  <inkml:trace contextRef="#ctx0" brushRef="#br0" timeOffset="27925.6848">21146 2949 244 0,'0'0'90'0,"0"0"-48"0,3 9-16 0,1-3 31 15,-1 4-17-15,1-1-5 16,3 10-16-16,-4-3-7 0,4 6-7 16,-3-4-8-16,-1 8-1 0,1-8-25 15,-4-2-10-15,0 0-49 16,-4-13-20-16,1-3-4 15</inkml:trace>
  <inkml:trace contextRef="#ctx0" brushRef="#br0" timeOffset="28284.0759">21004 2789 208 0,'-7'-3'77'0,"7"3"-42"0,7 0-45 15,-3 0 11-15,3 3-25 16,11 6-7-16,-1 1-24 15,-3-1-10-15,11-3 35 16,10 10 15-16,-10-7 56 0,-4-5 25 16,4 11 11-16,7 4 6 15,-8-3-15-15,-2-4-7 16,-5 4-34-16,-3 3 4 0,4 0 2 16,-4-4-2-16,0 4 2 15,-3-3-8-15,-1-4-3 16,-6 7-6-16,3-10-2 15,0 4-2-15,0-10 2 16,-3-3-5-16,3-3-3 16,0-3-3-16,0-19 0 15,0 6-18-15,3-19-4 16,-3 4-29-16,0-1-11 16,0 1-22-16,4 6-7 15,-4-1-8-15,4 14-1 16,-4-4 1-16</inkml:trace>
  <inkml:trace contextRef="#ctx0" brushRef="#br0" timeOffset="28645.8376">21699 2823 260 0,'0'-25'96'0,"0"25"-52"0,-3 0-7 16,3 0 34-16,0 0-20 15,-4-3-6-15,1 6-18 16,-1-3-7-16,-3 16-11 15,-7 9-2-15,4-6 3 0,2 0-2 16,-2 9 3-16,-1 16-8 0,8-10-2 16,-1-6-1-16,11 7 0 15,7 3-7-15,1-13-3 16,-5-7-10-16,15-8-5 16,-4-1 3-16,4-12 2 15,-4-3 7-15,4-4 6 16,-4 1 4-16,-11-10 4 15,1 4 4-15,-11-4 4 16,0 0-4-16,-11-6-3 16,-6-3-1-16,3 12 1 15,3 7-10-15,-3-4-4 16,3 0-27-16,-3 4-10 16,0 6-63-1,7-3-63-15,7-4 57 0</inkml:trace>
  <inkml:trace contextRef="#ctx0" brushRef="#br0" timeOffset="28871.3247">22017 2447 260 0,'3'-6'99'0,"-6"-4"-54"0,6 17-17 16,-3-7 39-1,7 22-27-15,1 18-2 16,-1 7-5-16,0-3-19 15,0-6 3-15,0 15 3 0,3 35-11 16,1 0-2-16,-1-13-10 16,1-22 0-16,0-12-32 0,-1 6-14 15,1 6-41-15,-4-24-18 16,-14-14-27 0</inkml:trace>
  <inkml:trace contextRef="#ctx0" brushRef="#br0" timeOffset="29038.2238">21936 2848 340 0,'17'-9'129'0,"-17"9"-70"0,36 3-53 0,-29-3 28 16,21 0-22-16,-7 0-4 16,28-3-16-16,-6-3-5 15,27-4 6-15,50-9-76 0,-10 1-31 16,-15 2-17-16</inkml:trace>
  <inkml:trace contextRef="#ctx0" brushRef="#br0" timeOffset="29470.0169">23417 2930 156 0,'-3'-16'57'0,"3"16"-30"0,0-12-21 0,0 5 17 16,0-11 3-16,0-1 5 15,-4 0 9-15,-3-3 7 16,0 13-25-16,4-1 10 0,-8 1 5 16,1-1-5-16,-8 7-1 15,4-3-15-15,-7 25-5 16,3-10-7-16,0 16-1 16,4 0 1-16,4 13 0 15,3-10-5-15,10 16-1 16,8 9 1-16,3 1 2 15,7-10-16-15,7-16-6 0,4-3-32 16,0-22-14-16,-4 3-13 16,7-15-5-16,-7 3-16 15</inkml:trace>
  <inkml:trace contextRef="#ctx0" brushRef="#br0" timeOffset="29895.8116">23640 2428 228 0,'-14'13'85'0,"14"15"-46"0,0 16-13 0,0-35 31 16,3 16-6-1,1 0 2-15,3 19-9 0,0-6-3 16,3 9-23-16,-3-3 9 0,0 9 4 16,0 19-10-16,1-28-2 15,-1-9-9-15,0-1-2 16,-4-6-2-16,1 1 1 15,3-4 0-15,3-10 1 16,-3-5-4-16,0-16-1 16,0 6-3-16,8-19-1 15,-5 3-10-15,4-12-3 16,-3 9 0-16,3-15 1 16,-3-1 3-16,-1 13 4 15,4-12 1-15,-7 18 3 16,0 7-4-16,0 15 2 15,0 6 2-15,-3 13 3 0,-4 4-2 16,0-4-2-16,0-6-12 16,4 9-2-16,3 13-27 15,3-7-10-15,4-12-39 16,4-13-19-16,0-2-17 16</inkml:trace>
  <inkml:trace contextRef="#ctx0" brushRef="#br0" timeOffset="30209.8636">24155 2814 296 0,'-25'-28'112'0,"0"12"-60"0,-13 7-21 0,27 9 35 15,-3 9-20-15,0 10-6 16,0 6-21-16,-1 9-7 16,8-12-8-16,0 0-1 0,4 10 1 15,3-7-2-15,7 9-2 16,11 4-2-16,6-1-1 15,4-11-12-15,1-8-5 16,2-11-3-16,-2-7-1 16,2-7 0-16,-13-2 3 15,-4 0 6-15,-3-10 5 16,-4-16 8-16,-7 7 6 16,-7 3-2-16,-7-13 1 15,-4 4-3-15,-17-1-1 16,10 13-15-16,-3 0-4 15,3 10-17-15,7 24-54 16,11 1 0 0,0-4-11-16</inkml:trace>
  <inkml:trace contextRef="#ctx0" brushRef="#br0" timeOffset="30369.6704">24310 2886 304 0,'18'19'115'0,"-18"-19"-62"0,14 25-38 15,-11-16 29-15,1 1-26 16,-1-1-7-16,1 10-10 16,-1-3-2-16,-3 2 1 15,-3 1-20-15,-1 0-7 0,1-3-50 16,-11-23-93 0</inkml:trace>
  <inkml:trace contextRef="#ctx0" brushRef="#br0" timeOffset="30956.8612">24761 2688 192 0,'18'-9'74'0,"-11"9"-40"0,-10-6 6 0,3 6 35 0,0 0-12 16,0 0-4-16,-7 0-16 15,3 0-7-15,-10 9-20 16,-7 1 3-16,3-1 4 0,4-3-3 16,-7 22-2-16,0-2-4 15,0 2 1-15,3-3-4 16,4 13-1-16,3-4-6 15,8 0-3-15,10 10-3 16,7-12 1-16,7-1-1 16,4-9 0-16,6-6-5 15,5-10 0-15,6-3-2 16,-3-12 1-16,0-10-4 16,-1-6-3-16,1 0-5 0,-7 3 0 15,-7-19-5-15,-8 3 1 16,-10-5 2-16,-7 5 3 15,-7 0 9-15,-7 7 3 16,-3 3 16-16,-8 12 6 16,-3 7 8-16,-1 9 3 15,5 18-2-15,3 17-1 16,3 9-3-16,7-16-1 16,4-3-1-16,7 13-2 15,11 12-2-15,10-6-1 16,7-16-10-16,11 0-1 15,3-12-29-15,-3-7-9 0,-7-6-50 16,3 4-23-16,18-14-63 31</inkml:trace>
  <inkml:trace contextRef="#ctx0" brushRef="#br0" timeOffset="32232.0536">25097 2296 232 0,'0'-25'88'0,"7"25"-48"0,14 10-25 0,-4-10 24 16,1 9-8-16,7-9 2 0,3 6-13 16,4 4-4-16,0-1-9 15,-8 1-1-15,12-4 1 0,13-3-1 16,-3 7-1-16,-7-10-3 16,-8 6 1-16,-2-6-2 15,-8 3 2-15,-7-3 13 16,-11 6 7-16,-6-6-3 15,-8 10-1-15,-6-1-5 16,-1 10 1-16,-7-4-6 16,-6 14-3-16,-1-1-3 15,7 16 0-15,4-13-4 16,7 1-2-16,7 2-1 16,3 1 0-16,15-7-11 15,10 0-5-15,4-6-3 16,-4-10 2-16,-4-2 4 0,8-10 6 15,-4 0 4-15,4-3 4 16,-4-4 0-16,-3 4 1 16,-1-3 8-16,-2-3 6 15,-8 9 7-15,-7 0 5 16,0 0-6-16,-7 9-3 16,0 26-11-16,-4-10-4 15,4-3 1-15,0 12 1 16,3 1 2-16,1 8 0 15,3-5-2-15,7 6 1 16,3 3-2-16,1-3-1 16,0 9 5-16,-1-3 1 15,1-3 4-15,-1-9 1 16,-3 6 3-16,-3-9 4 0,-4 8 7 16,-4-5 5-16,1-7-10 15,-15 1-2-15,-3-7-6 16,-4 3-2-16,-6-9-11 15,-1 6-4-15,-3 0-17 16,6-9-6-16,8-4-32 16,-11 4-12-16,-17-4-59 15,-7 4-26-15,3-10 14 16</inkml:trace>
  <inkml:trace contextRef="#ctx0" brushRef="#br0" timeOffset="35891.2315">1485 4940 88 0,'-14'-13'35'0,"11"-2"-18"0,3-1-16 16,0 16 11-16,0 0 14 15,0-3 8-15,0-3 7 16,0 3 4-16,0-4 0 15,0 7 0-15,0-3-25 16,3 3 4-16,4 3 0 0,-7-3-6 16,4 19-3-16,-1 3-2 0,8 19 1 15,-4-7-3-15,7 35-1 16,-3-12 0 0,3 21 1-16,-4-9 1 0,1 6 2 15,3-12-5-15,-11 9-3 16,5-9-1-16,2 0-1 15,-6-10-2-15,-4 0-2 16,0 16-19-16,0-22-10 16,0-25-51-16,0-19-21 15,0-3-32 1</inkml:trace>
  <inkml:trace contextRef="#ctx0" brushRef="#br0" timeOffset="36345.8086">1792 4887 140 0,'18'-19'52'0,"-11"16"-28"0,3-4-8 15,-6 7 16-15,3 0-6 16,-3 0-3-16,-4 0 2 15,3 0 1-15,4 0-13 16,-7 0 5-16,0 10 3 0,-7-1-5 16,4 10-1-16,-8 3-7 0,-3 9 0 15,3 1-3-15,-3 5 2 16,0 1-6-16,-7 6-1 16,0-10 0-16,3 13 2 15,-3-6-1-15,7-3-1 16,-7 6-2-16,6-19 1 15,8-3-1-15,4-7-2 16,3 1 3-16,0-6 2 16,3-7 0-16,4-3 2 15,8 9 9 1,-5-3-4-16,1 4-2 16,3 2 1-16,11 10 2 15,-11-9 0-15,10 12 0 16,-2-6-5-16,13 6-3 15,-10-6 2-15,3 9 2 16,14 13-2-16,-14-4-2 0,4-9-49 16,-7-3-22-16,-4-6-69 15</inkml:trace>
  <inkml:trace contextRef="#ctx0" brushRef="#br0" timeOffset="36704.1542">2032 5536 220 0,'-21'0'82'0,"17"0"-44"0,4 0-25 16,0 0 22-16,0 0-20 15,4 0-8-15,6 0 6 0,1 0 3 16,7 0-8-16,10-7 7 16,-3-2 2-16,3-3-3 0,-7-4 0 15,-7 0-4-15,0-3 1 16,7-9-4-16,-10 0 1 15,0-3-3-15,-4 12 0 16,0 0-3-16,-7 0 1 16,0 3 2-16,-14 7 4 15,6-4-6-15,-6 7-2 16,4 6-1-16,-4 19 2 16,0-3-8-16,-4 12-1 15,11 0 8-15,-4 16 6 16,11-9-3-16,0 2-2 15,11 16-4-15,3-18 1 16,-3-7-17-16,3-3-5 0,21-6-40 16,0-9-14-16</inkml:trace>
  <inkml:trace contextRef="#ctx0" brushRef="#br0" timeOffset="37278.0195">2494 5332 216 0,'-49'0'82'0,"49"0"-44"0,-14 19-18 16,14-13 27-16,-4 7-21 16,4 18-4-16,-7-3-7 15,7 10-2-15,7-19-7 16,-7 3-2-16,7-1 0 0,0 1 0 0,14-3 0 16,4 3 0-16,-11-12 0 15,0 2-5-15,11-9 1 16,-4-3 2-16,4-15 1 15,14-4-4-15,-15-9 1 16,-2 2 0 0,-1-11 0-16,-4 12 0 0,1-13 0 15,-4 10 0-15,-3-7 2 16,-1 1 1-16,-10 15 1 16,4 3-2-16,-1 13 1 15,-3-3-2-15,0 22-1 16,0-4 1-16,7 32-1 15,-3 35 2-15,3-26 1 16,-4-9-4-16,8 28 1 16,0-3 4-16,3 16 2 15,7 37-5-15,-7-50 0 0,-3-9 1 16,-8 9 1-16,4-9-1 16,-7-4 1-16,0-12 0 15,-7 3 3-15,-7-3-3 16,3-37-2-16,1 5 0 15,-8-21-1-15,-3-3-3 16,0-16 2-16,3 6-1 16,8-34 0-16,-8 15 4 15,11-15 1-15,0 9-6 16,21-10-2-16,-7 10-20 16,21-9-9-16,39-28-42 15,11 2-16-15,14 7-23 16</inkml:trace>
  <inkml:trace contextRef="#ctx0" brushRef="#br0" timeOffset="37741.5223">3845 5138 192 0,'-24'-4'74'0,"24"4"-40"0,-15 0-16 15,15 0 25-15,4 4-24 16,0 2-10-16,3 3 7 16,3 19 3-16,-3-3-9 15,0 1 8-15,4 17 4 0,-4-5 0 16,4 9 1-16,6 22-3 15,-13-31-3-15,6-4-5 16,-6 1 0-16,3-7-3 16,-4-9 0-16,1 0 3 15,-4-13 3-15,0-16-8 16,0 1-2-16,0 0-1 16,-4-26 2-16,1 10-1 15,3-19 2-15,0 7-4 0,7-1-2 16,-4 3-3-1,12 1 1-15,-5 6-1 0,15 9-2 16,-11 0 3-16,21 3 2 16,-7 1-13-16,8 5-7 15,20 1-54-15,-21 6-23 16,-6-4-54 0</inkml:trace>
  <inkml:trace contextRef="#ctx0" brushRef="#br0" timeOffset="38136.0071">4431 5153 248 0,'-21'-15'93'0,"21"15"-50"0,-25-4-19 0,11 4 27 0,3 0-9 16,1 0-2-16,-4 4-16 15,3 2-7-15,-10 3-10 16,7-3-5-16,0 16 1 0,-18 22 0 16,14-15 1-16,8-4 0 15,-1 9 0-15,4 1-5 16,7-7 1-16,0 0-2 15,11-12-2-15,6 3-8 16,1-19-5-16,-4 0 2 16,7-19 4-16,0 0 1 15,4-12 4-15,-4-7 2 16,-3 0 2-16,-4 4 3 16,-7 18 2-16,4-3 12 15,-11 16 5-15,3-6-8 0,1 21-4 16,-1-2-5-16,1 15-3 15,-1-6 3-15,4 25 0 16,-7-10-4-16,7 4 1 16,0-4-7-16,4 1 0 15,3 2-41-15,-3-18-18 16,-1-3-30-16,-3-16-11 16,4 0 7-1</inkml:trace>
  <inkml:trace contextRef="#ctx0" brushRef="#br0" timeOffset="38506.3091">4547 5191 224 0,'-7'-13'85'0,"7"13"-46"0,0 0-21 0,0 0 25 0,4 3-11 15,-1 16-3-15,1 6-2 16,-1-6 0-16,1 22-14 16,3-13 8-16,-7 10 2 0,3-4-7 15,1 1-4-15,0-7-5 16,-1-3-2-16,1-6-3 15,6-3 1-15,-3-7-2 16,11-18-1-16,7-23-2 16,-8 4 1-16,-3 9 1 15,7-18 0-15,-3 5-5 16,3-15 1-16,4-22 0 16,-4 31 2-16,-10 10-1 0,3 3 1 15,-7 6 4 1,0 19 1-16,0-6-1 15,-3 28 1-15,-1-9 0 0,4 24 1 16,-7 4-2-16,7 12 1 16,-3-6-4-16,10 4 0 15,0 14-32-15,0-5-15 16,0-22-29-16,-3-23-96 31</inkml:trace>
  <inkml:trace contextRef="#ctx0" brushRef="#br0" timeOffset="38925.535">5112 4786 224 0,'3'-25'85'0,"-3"25"-46"0,4 10-15 0,-4-10 27 0,3 15-9 16,1-5-2-16,-1 27-11 15,1-12-4-15,-4 22-14 16,3 22 7-16,1-15 2 0,0-10-10 15,-1 12-3-15,1-12-5 16,10 9-2-16,-11-9 3 16,11-6 0-16,-3-4-6 15,3-15 0-15,-3 3 1 16,-1-19 1-16,-3-3 1 16,-3-9 0-16,-4-1 0 15,-14-5 0-15,-11-20 0 16,4 16 0-16,7 7 0 0,-18-4 2 15,11 7 3-15,-4 9 2 16,-7 0-1-16,15 19-1 16,3-4 3-16,3 20 3 15,0-7-9-15,8 7-2 16,-1-7-1-16,15 0 2 16,3-3-7-16,11-12-3 15,-1 2-39-15,19-8-17 16,-8-4-43-16,18-28-20 15,21-7 11 1</inkml:trace>
  <inkml:trace contextRef="#ctx0" brushRef="#br0" timeOffset="39259.0871">5482 5181 364 0,'-39'7'134'15,"39"-7"-72"-15,-38 28-55 0,31-19 29 0,-4 10-19 16,0-3-2-16,1 12-7 15,-4 7-3-15,10 2-2 16,1-5-5-16,10-1 1 0,0 0-1 16,10-9 0-16,12 13-5 15,2-20 0-15,5-5-4 16,-8-17 0-16,-3 7-5 16,-1-18-3-16,-3-1 8 15,-7-6 4-15,1 3 2 16,-15-10 4-16,0 4 2 15,-11 0 2-15,0 3-1 0,-13-3 1 16,-12-7-9-16,5 16-3 16,2 13-17-16,12 6-7 15,3 0-26-15,7 6-10 16,3 4-39 0,15-1-23-16,10-3 61 15</inkml:trace>
  <inkml:trace contextRef="#ctx0" brushRef="#br0" timeOffset="39768.7265">5627 5225 248 0,'17'-3'93'0,"-17"3"-50"0,8 13-15 0,-1-4 32 16,-4 7-13-16,1-7-5 15,3 10-18-15,-4-3-5 16,8 12-11-16,-1 0-1 0,4-3 0 0,4 13-1 16,-7-13-1-16,-1-6-1 15,1-4 0-15,-4 1-2 16,4-13-2-16,6-12-2 15,-3-7 1-15,-3-12-1 16,-1 9-2-16,-3 0-2 16,1-9 1-16,-1 3 1 15,0 0 2-15,0 0 3 16,0 6 2-16,-4 6 3 16,4 7 1-16,-3 6 5 15,3 19 5-15,0-10-7 16,0 17-1-16,0-8-3 15,4 7 1-15,-1-6-4 16,4 0-2-16,-3-3 2 16,3-13 2-16,-3 3 0 15,6-22 0-15,1 7-3 0,3-13-2 16,-3 0 1-16,3-6-1 16,0 9 0-16,0-6 0 15,-3 3 0-15,0 0 0 16,-4 10 11-16,3 2 7 15,1-6-3-15,-4 32 2 16,4-6-6-16,-1 18-1 16,-3 0-6-16,8 16-1 15,-5-10-3-15,8 4-1 16,-4-3-34-16,4-7-15 16,14-3-45-16,-1-9-19 0,-6-13-59 15</inkml:trace>
  <inkml:trace contextRef="#ctx0" brushRef="#br0" timeOffset="41412.3617">7211 5075 220 0,'-4'-3'82'0,"4"3"-44"0,0 0-18 0,0 0 27 16,4 3-18-16,-1 3-4 15,4 3-9-15,0 7 0 16,4 3-9-16,0-6 0 0,6 21 0 16,1-9 1-16,3 13 2 15,-3-4-1-15,3 10 0 16,-4-9-1-16,1 2 2 16,0-9-3-16,-4 4 1 15,7 5-1-15,-7-21 1 16,-3-3 2-16,3-23 1 15,0 1-3-15,4-26 0 16,-4 1-5-16,0-13 0 0,-4 3-1 16,1-9-2-16,-4-1-24 15,-7-2-9-15,0 6-40 16,0 12-17-16</inkml:trace>
  <inkml:trace contextRef="#ctx0" brushRef="#br0" timeOffset="41795.3742">7930 5081 320 0,'-35'-9'121'0,"14"9"-66"0,0-7-49 0,17 7 28 15,-3 0-13-15,0 0-2 16,-7 0-9-16,4 0-4 15,-8 7-3-15,4 2-3 0,-4 16 1 16,4-6-4-16,0 15 2 16,0-5 1-16,3 24 0 15,4-15 0-15,4-4 0 16,-1 1-5-16,11-13 1 16,0 3 2-16,14-28 1 15,11-19-4-15,-4 3-1 16,-3 0 0-16,0-9 4 15,-4 3 1-15,0-4 1 16,-3 4 4-16,-4 0 2 0,-4 6 13 16,-3 10 7-1,1 0-15-15,-1 18-8 0,0-9-3 16,3 25-1-16,1-6-13 16,3 9-3-16,4 7-31 15,-4-10-11-15,-4-6-21 16,4-1-5-16,-3-8-27 15</inkml:trace>
  <inkml:trace contextRef="#ctx0" brushRef="#br0" timeOffset="42244.8007">8156 5072 212 0,'-3'-16'79'0,"3"25"-42"0,0-9-30 0,0 7 20 15,3 5-5-15,1 4-1 16,3 9-3-16,0-6 1 15,0 15-10-15,4 13 6 0,-1-12 4 16,-3-7-6-16,4 7-2 16,-4-10 0-16,0-3 0 15,0 9-1-15,0-12 1 16,0-7 3-16,-3-15 5 16,-4-13-3-1,0 7 0-15,0-19 0 16,0 3-7-16,3-13-3 15,1 4-6-15,6-4 0 16,-3-3-2-16,7 13 0 16,-3 0-5-16,14 3-3 0,10-4-19 15,-10 14-6-15,-4 5-6 16,3 1-3-16,-2 0 9 16,2 9 6-16,-3 0 17 15,1 9 9-15,-5-3 9 16,4 4 7-16,-3 2 10 15,3 13 6-15,-3-6-7 16,-4 6-2-16,4 19-15 16,-4 9-2-16,0-15-21 15,-7-10-8-15,0-3-50 0,-7-9-21 16,0-7-12 0</inkml:trace>
  <inkml:trace contextRef="#ctx0" brushRef="#br0" timeOffset="42364.7095">8565 4833 260 0,'-10'-18'96'0,"10"18"-52"0,7 0-56 0,-4 0 13 15,8 9-48-15,-4-3-19 16,14 16-28-16,0 3-9 16</inkml:trace>
  <inkml:trace contextRef="#ctx0" brushRef="#br0" timeOffset="42728.2164">9038 5037 296 0,'-21'0'112'0,"21"0"-60"0,-42 6-36 16,38-2 29-16,-10-4-15 15,3 6-3-15,-6 3-11 16,-1-6-5-16,-3 16-6 16,3-3 1-16,1 12 0 0,3-6-7 15,3 0-1-15,4 3 0 16,7-6 1-16,0 0-10 15,14-19-3-15,0 6-4 16,14-22 1-16,-6 7 0 16,6-16 1-16,-7 6 9 15,0 0 3-15,-3 0 4 16,-1 1 0-16,-2 2 15 16,-5 6 10-16,-3 1-9 0,0 12-1 15,0 3-9-15,0 10-2 16,0-3-2-1,0 18 1-15,1-9-7 0,2 12-1 16,4 10-40-16,-3-19-15 16,-1-3-41-16,-3-6-16 15,0 0 14 1</inkml:trace>
  <inkml:trace contextRef="#ctx0" brushRef="#br0" timeOffset="43190.2124">9179 4689 268 0,'-7'-3'101'15,"7"3"-54"-15,18 22-37 0,-15-16 23 0,1 13-5 16,-1-3 1-16,5 21-5 16,-1-8-1-16,0 24-12 15,-4-16 2-15,1 17 3 0,-1-10-2 16,4 6 0-16,-3-6-8 15,6-7-2-15,-6 1 0 16,3-10 0-16,-4 4-2 16,5-20 1-16,-1 4 0 15,0-16 3-15,0 0-5 16,3-10-1-16,1 4 0 16,3-13 0-16,0-6-5 15,4 6-1-15,-4 1 3 0,0-1 3 16,-3 3-1-16,6 7-2 15,-3-1-1-15,7 10 3 16,-3-3 0-16,0 6 1 16,-4 4 0-16,-7 5 0 15,-4-2 2-15,-10 15 3 16,4 0 0-16,-11 9 0 16,0-6-1-16,-8 10 2 15,1-10-12-15,0 4-3 16,0-10-38-16,3-10-16 15,1-2-34-15,6-32-15 0,4-19-8 16</inkml:trace>
  <inkml:trace contextRef="#ctx0" brushRef="#br0" timeOffset="43642.4433">9627 4495 272 0,'4'6'104'0,"-4"-6"-56"0,7 53-25 15,-4-43 29-15,1 27-7 16,-1-12-2-16,5 38-9 16,-5-19-4-16,4 25-16 15,0-13-7-15,4 17 0 0,-4-11-4 0,10 1 0 16,-2-3-1 0,2-4-2-16,1-6 1 0,7-22-1 15,-4-9-3-15,7-19 0 16,-3 0-7-16,-1-19-4 15,-3 4-3-15,-3-23 0 16,-4 13 2-16,-10-28 2 16,-1 15 3-16,-13-15 4 15,3 9 3-15,-7 9 2 16,-1 4 5-16,-2 15 5 16,-1 10-5-16,-3 22 0 15,3 3 4-15,4 15 5 16,0 1 2-16,7 12 0 15,0-4-3-15,11 11 0 16,-1-10-5-16,11 9 1 16,-3-15-3-16,13-10 2 15,-2 3-17-15,2-21-6 0,-3-1-34 16,11-15-15-16,-4 6-63 16,1-19-70-1,6-16 63-15</inkml:trace>
  <inkml:trace contextRef="#ctx0" brushRef="#br0" timeOffset="43778.7184">10114 4858 332 0,'-21'10'123'0,"21"-10"-66"0,-18 34-62 0,18-31 23 16,4 4-56-16,-1 2-21 15,8 1-74-15,-4-4-32 16</inkml:trace>
  <inkml:trace contextRef="#ctx0" brushRef="#br0" timeOffset="43895.6173">10185 5169 384 0,'-21'19'145'0,"21"-19"-78"0,-8 9-96 0,8-6 17 16,4 3-101-16,0-6-40 15,3-9 31-15,0 9 21 16</inkml:trace>
  <inkml:trace contextRef="#ctx0" brushRef="#br0" timeOffset="44588.1045">12129 4473 192 0,'-4'-7'74'0,"4"7"-40"0,-7-3-16 0,7 3 23 0,-4-6-8 15,1 6 0-15,-8 0-3 16,1 0-1-16,-8 0-16 16,4 0 5-16,-14 0 5 0,7 6-8 15,-15 7-1-15,8 6-8 16,-18 12-2-16,7-3-4 15,-3 19-1-15,7-6-4 16,0 22-1-16,3-16 5 16,7 22 5-16,4-13 2 15,17 7 4-15,1-10 4 16,20 7 3-16,-2-13 2 16,16-3 3-16,-2-10-8 15,13-6-3-15,-3-2-6 16,14-17-4-16,-8-6 0 15,8-3-1-15,-7-3-31 0,0-3-14 16,-7 6-37-16,-11-10-13 16,-3 10-49-1</inkml:trace>
  <inkml:trace contextRef="#ctx0" brushRef="#br0" timeOffset="45025.6594">12799 4401 176 0,'3'-22'66'0,"-3"22"-36"0,0-22-2 16,0 15 25-16,0 4-7 15,-7-6-2-15,-3 3-8 16,-1-4-2-16,-3 10-19 16,3 0-2-16,-10 16 0 0,4-7-7 15,-12 23-1-15,5-1-1 16,-5 25 0-16,5-5 2 0,-4 30 3 15,3-15 7-15,7 22 2 16,1-16-7-16,13 22-4 16,1-19-4-16,13 13 0 15,1-16-2-15,24-3 2 16,-7-12-4-16,25-20-2 16,-11-2-36-16,15-10-14 15,-11-6-114 1</inkml:trace>
  <inkml:trace contextRef="#ctx0" brushRef="#br0" timeOffset="45936.6952">13286 4651 228 0,'-4'-6'88'0,"4"6"-48"0,-18 0-25 0,18 0 26 0,0 6-22 15,0-2-7-15,4 5-8 16,0-3-4-16,10 22 1 15,-4-9 3-15,8 22 5 0,-4-13 4 16,7 16 2-16,-3-9 0 16,-1 2 1-16,-2 1-4 15,-5-4-2-15,1-5 2 16,-4 2 3-16,-4-9-2 16,-6-3 2-16,-1 3-6 15,-13-10-1-15,2-2-6 16,-13-10-2-16,4 6 2 15,-15-15 3-15,7-1-2 0,-7-21-2 16,4 9-5-16,0-19-2 16,3 13 3-16,4-10 1 15,3 4-1-15,7 9 0 16,4-4 2-16,7 4 0 16,4 7 5-16,6-8 2 15,1 8 4-15,13-1 1 16,1 0-1-16,24-6 1 15,-6 6-2-15,16 0 0 16,-6 4-5-16,4-4-3 16,-8 9 2-16,4 1 0 15,-7 3-1-15,0 3-2 16,-8-4 3-16,-2 7 2 16,-5 0 0-16,-3 0 0 0,-3 0-14 15,-7 7-4 1,-1-7-40-16,-6 3-18 0,-1-3-71 15,-3 6-63 1,-7-15 80-16</inkml:trace>
  <inkml:trace contextRef="#ctx0" brushRef="#br0" timeOffset="46283.7415">13674 4178 208 0,'-11'3'79'0,"11"-3"-42"0,4 25-23 0,-4-25 20 15,7 19-13-15,0-3-2 16,7 15 2-16,-4 0 3 16,19 16-12-16,-5-9 11 0,8 28 4 15,-4-16 1-15,8 28 3 16,-8-9-11-16,11 13-2 15,-11-10-6-15,0 10-2 16,-7-13-4-16,0 12-1 16,-3-9 1-16,-11 0 1 15,0-3 1-15,-10-6 0 16,-15 19-7-16,4-32 0 16,0-13-28-16,-18 1-11 15,4-3-56-15,-11-10-25 0,7-7-23 16</inkml:trace>
  <inkml:trace contextRef="#ctx0" brushRef="#br0" timeOffset="57381.2669">14669 4752 276 0,'-4'-3'104'0,"4"3"-56"0,0 0-30 0,0 0 28 15,4 0-22-15,-1 0-6 16,8-7-9-16,-1 7-4 15,15-6-2-15,21-3-3 0,-11 6 1 16,-7-4-4-16,8 4 2 16,-8-3-4-16,-4 6 1 15,-2 0-49-15,-5 6-21 16,-3-3-51-16,-7 4-31 16,-7-4 77-16</inkml:trace>
  <inkml:trace contextRef="#ctx0" brushRef="#br0" timeOffset="57575.7483">14743 4874 312 0,'0'0'118'0,"7"0"-64"0,7 0-45 16,-11 0 25-16,11 0-13 16,-3 0-1-16,17-6-10 15,-3 6-2-15,3-10-4 16,-3 4-3-16,3 3 2 0,-7-3-20 15,0 6-6-15,-3-3-52 16,0 3-21-16,-1-7-35 16</inkml:trace>
  <inkml:trace contextRef="#ctx0" brushRef="#br0" timeOffset="58325.6026">15942 4341 208 0,'0'-9'79'0,"0"9"-42"0,0 0-8 0,0 0 30 0,4 6-12 15,-4-3-3-15,0 6-19 16,0-2-5-16,3 15-12 16,1-7 1-16,3 20 4 0,0-7-1 15,3 10 3-15,1-7-6 16,-4 16-1-16,0-9-4 16,0 6-1-16,0-1-1 15,0 1-2-15,-3-6-10 16,-1-3-6-16,1-7-43 15,-4-3-19-15,0-6-50 16,3-19-43 0,1 0 71-16</inkml:trace>
  <inkml:trace contextRef="#ctx0" brushRef="#br0" timeOffset="58564.6739">16125 4332 228 0,'-3'-16'85'0,"3"16"-46"0,0 0-26 0,0 0 24 15,3 6-6-15,1-6 2 16,3 10-6-16,0-1-2 16,0 19-13-16,0-12 3 0,4 22 5 15,-1-7-7-15,1 10 0 16,0-7-7-16,-1 10-2 16,-3-6-2-16,-3 15-2 15,-1-9-4-15,1 0-2 16,-1-10-37-16,-3-5-14 15,0-1-26-15,-10-13-9 0,3-5-18 16</inkml:trace>
  <inkml:trace contextRef="#ctx0" brushRef="#br0" timeOffset="58822.4416">15642 4642 252 0,'-3'-16'93'0,"3"16"-50"0,7 0-22 16,-4 0 28-16,8-9-15 16,-1 9-2-16,8-6-4 0,0-4 0 15,17 1-15-15,0 6-6 16,18-7 0-16,-7 1-4 0,14 3 0 16,-11-4 1-16,4 10 0 15,-7-6-18-15,0 6-7 16,-7 0-37-16,-7 6-14 15,-4-6-16-15,-14 3-4 16,-4 4-6 0</inkml:trace>
  <inkml:trace contextRef="#ctx0" brushRef="#br0" timeOffset="59031.7557">15741 4796 324 0,'3'0'123'0,"-3"0"-66"0,25 0-47 16,-14 0 30-16,10 0-13 16,-3 0-1-16,24-10-15 15,-7 4-7-15,15-3-2 16,-8 5-2-16,11-5 2 0,-7 3-23 16,10 3-11-16,-6-4-56 15,9 7-26-15,-9 0-17 16</inkml:trace>
  <inkml:trace contextRef="#ctx0" brushRef="#br0" timeOffset="59493.3449">17367 4815 200 0,'-24'0'77'0,"24"0"-42"0,-39 0-30 0,35 0 19 16,-6 0-2-16,-1 0 4 16,-7 0-3-16,4 6 0 15,-10-3-12-15,2 6 7 0,-9 7 2 16,6 3 1-16,-3 6-1 15,3-6-4-15,4 9 0 0,3-3-9 16,11 3-2-16,0 0-5 16,21-2-3-16,-3-8 2 15,14-2 0-15,-4 0-4 16,18-16 1-16,-8 0 0 16,5-16 2-16,-5 7 1 15,-6-16 1-15,-4 6 4 16,-10-6 2-16,-4-4 2 15,-18 4 2-15,1 3-3 16,-12-9-2-16,1 12-2 16,-14 0-3-16,7 4-6 15,-4 5-4-15,4 10-45 0,7 7-19 16,3-4-68 0</inkml:trace>
  <inkml:trace contextRef="#ctx0" brushRef="#br0" timeOffset="59795.4943">17844 4504 192 0,'0'-22'71'0,"0"22"-38"0,-25-25-6 0,21 25 27 16,-6-9-6-16,3-1-1 15,-7 1-15-15,-1 3-5 16,-9 6-16-16,3 0-4 0,-8 25-3 0,5-7-2 15,-1 26-2-15,0-6 1 16,15 31-1-16,-1-6 2 16,11 18 1-16,0-9 5 15,11 16 3 1,-1-16-6-16,15 10-3 0,-7-7-12 16,3 0-4-16,-4-12-33 15,5-10-12-15,-1-9-62 16,-11-16-47-1,-6-2 69-15</inkml:trace>
  <inkml:trace contextRef="#ctx0" brushRef="#br0" timeOffset="59977.159">17455 5072 312 0,'-14'-10'115'0,"14"10"-62"0,11-6-31 0,-8 6 31 15,8 0-19-15,0-3-5 16,20-7-15-16,-2 1-6 15,16-13-5-15,-6 10 0 0,25-14 0 16,-15 11-30-16,22-4-12 16,-11 6-88-16,10-2-37 15,-10 5 40 1</inkml:trace>
  <inkml:trace contextRef="#ctx0" brushRef="#br0" timeOffset="60413.0555">19145 4824 148 0,'-3'-9'57'0,"3"9"-30"0,-7-10-3 0,7 10 24 16,-4-3 5-16,1-3 2 16,-8-1-3-16,4 4 0 15,-7-3-29-15,0 6 5 0,-4 6 2 16,4-3-12-16,-11 19-4 15,4-9-12-15,0 21-1 16,3-5-3-16,8 15 0 16,-1-10 0-16,15 10 0 15,-1-6-29-15,15-4-12 16,0-6-27-16,27-12-8 16,-6-7-54-1</inkml:trace>
  <inkml:trace contextRef="#ctx0" brushRef="#br0" timeOffset="60696.0364">19551 4805 296 0,'-32'-19'110'0,"32"19"-60"0,-53 10-32 0,46-10 31 0,-7 9-23 16,0 1-4-16,-4 15-13 16,1-7-6-16,3 11-2 15,0 2-4-15,6 7 2 0,5-10-1 16,6 6-2-16,1-5 0 15,14-4 0-15,-4-7-2 16,10 1-1-16,-2-9-3 16,2-13-1-16,-3-4 6 15,4-5 2-15,-7-4 0 16,-8-9 2-16,-3 6 3 16,-10-15 1-16,-1 5-1 0,-13 1-2 15,3 0 1-15,-11-3-1 16,4 12-31-16,0 0-14 15,3 10-52 1,4 2-63-16,3 4 48 16</inkml:trace>
  <inkml:trace contextRef="#ctx0" brushRef="#br0" timeOffset="61190.5477">19706 4802 312 0,'0'22'115'0,"0"-22"-62"0,4 41-44 0,-1-38 27 0,1 22-11 16,-1-6-2-16,4 6-13 16,0-3-4-16,0 3-4 15,-3 3-2-15,0-6 1 0,-1-3-4 16,4-7 2-16,0 4 1 16,4-22 0-16,-4 3-5 15,7-13 1-15,-4-3 0 16,5-9-1-1,-1 0 4-15,0-7 2 0,0 1-2 16,0 9 0-16,-3 3 1 16,-1 6 0-16,-3 0 2 15,0 16 3-15,0 0 0 16,0 10 2-16,0-4-4 16,4 13 0-16,0 0-1 0,3-4-2 15,-4-5-2-15,4-1 1 16,1 1 1-16,2-20 0 15,1 1 0-15,3-7 0 16,-3 4 0-16,3-7 2 16,-4 3-1-16,1 0-1 15,-4 7 1-15,-3 9 1 16,-1 0 5-16,-3 19 6 16,0 3-7-16,1 9-3 15,-1 0-2-15,0 10-1 16,-4 0-22-16,4 3-8 15,0-7-49-15,4-8-19 16,-1-4-37 0</inkml:trace>
  <inkml:trace contextRef="#ctx0" brushRef="#br0" timeOffset="61401.5883">20570 4752 260 0,'-21'9'96'0,"21"-9"-52"0,-3 35-23 15,3-26 30-15,0 19-16 16,0-3-3-16,3 19-14 16,-3-6-4-16,7 15-8 15,-3-9-4-15,3 28 1 0,-4-9-4 16,1 9-2-16,0-12-38 0,-1 2-15 16,1-5-36-16,-8-4-12 15,1-12-2 1</inkml:trace>
  <inkml:trace contextRef="#ctx0" brushRef="#br0" timeOffset="61688.3392">20482 4645 216 0,'14'-19'82'0,"-14"19"-44"0,46 0-31 0,-39 0 18 16,14 10-4-16,-3-10-1 15,14 9-6-15,-4-3-4 16,14 4-5-16,-6-7-2 0,3 13 1 0,-8-7-2 16,-6 10 1-16,-4-3 11 15,-10 2 6-15,-1 1 3 16,-24 9 1-16,4-2 0 16,-19 2 0-16,5-6-11 15,-8-3-3-15,4-7-15 16,-8 4-6-16,8-7-50 15,7 1-23-15,0-4-60 16</inkml:trace>
  <inkml:trace contextRef="#ctx0" brushRef="#br0" timeOffset="62047.1518">21170 4705 216 0,'7'-16'82'0,"-7"16"-44"0,-10-3 2 0,10 3 33 15,-7 3-17-15,3-3-5 16,-14 9-19-16,4-2-8 16,-7 12-13-16,4-7-5 0,-1 19 0 15,4-9-5-15,3 13-1 16,1-10 0-16,3 0 0 16,3-3-7-16,8-6-3 15,-1-7-10-15,11-9-5 16,0-3 3-16,0-19 0 15,1 10 6-15,-1-14 2 16,0 11 11-16,-4-4 4 16,1 10 6-16,0-1 4 15,-4 7 0-15,3 12 3 0,-3-5-3 16,4 24 1-16,-4-6-7 16,3 6-3-16,1-3-10 15,0-3-5-15,-1-3-53 16,1-4-23-16,-1 1-43 15</inkml:trace>
  <inkml:trace contextRef="#ctx0" brushRef="#br0" timeOffset="62482.1932">21382 4749 280 0,'-7'18'107'0,"7"-18"-58"0,3 44-44 0,1-40 24 16,3 24-16-16,0-6-2 15,4 6-5-15,-1-3 1 16,1-3-4-16,-1 3 0 0,-3-6 3 16,0-3 1-16,0-4 1 15,-3-3 2-15,0-9 4 16,-1 0-6-16,-3-9 0 16,0 6-2-16,0-22 1 15,0 6 5-15,0-6 4 16,0-3-4-16,7 0-2 15,-3-4-10-15,3 10-5 16,-4-3 0-16,8 9 3 16,-4 4-12-16,3 2-4 15,1 1-6-15,7 3 0 16,-4 6 0-16,3 0 2 16,1 0 10-16,0 6 6 0,-1-3 3 15,1 7 1-15,-4-1 4 16,0 0 3-16,-3 7 2 15,-4 9 1-15,0-6-2 16,-4 9-1-16,1-3-12 16,-4 4-5-16,0-11-56 15,-4-2-23-15,4-7-24 16</inkml:trace>
  <inkml:trace contextRef="#ctx0" brushRef="#br0" timeOffset="62932.7717">21696 4495 300 0,'0'0'112'0,"0"0"-60"0,17 6-58 0,-13-3 17 15,14 3-12-15,-4-6-1 16,25 10-17-16,-8-4-7 16,15-3 13-16,-7-3-11 0,10 6-4 15,-6-2 9-15,-4-4 5 16,-8 6 11-16,-13-3 7 15,-4 3 24-15,-18 10 14 16,1-7 5-16,-22 4 4 16,4 6-11-16,-11 3-4 15,4-4-16-15,0 11-7 16,3-11-11-16,11 1-3 16,0-3-7-16,18 0-2 15,-1-4-2-15,18-2 0 0,-3-4 4 16,7-3 5-16,-4 3 0 15,3 4 1-15,-2-10 2 16,2 9 2-16,-3-3 1 16,-3-2 1-16,0 5 6 15,-11 10 6-15,0-4 5 16,-14 4 4-16,3-3-7 16,-10 3-3-16,0 0-8 15,-7-4-5-15,3-2-19 16,-3 2-6-16,3-5-73 0,11-10-29 15,0 6-20 1</inkml:trace>
  <inkml:trace contextRef="#ctx0" brushRef="#br0" timeOffset="63278.8219">22408 4617 264 0,'-7'-6'101'0,"4"6"-54"0,-8 6-15 0,11-6 35 15,-10 9-15-15,3-2-3 16,-7 5-22-16,-1 4-8 16,1 12-12-16,4-9-5 0,3 22-1 15,0-10-1-15,7 4 0 0,0-7-7 16,14-3 0-16,-4 0-13 16,19-6-2-16,-5-4-4 15,8-11 1-15,-4 5-2 16,-3-22 2-16,-4 4 7 15,-3-13 4-15,-4 10 12 16,-11-14 6-16,1 1 12 16,-22-3 5-16,4 3-3 15,-14-3 2-15,7 3-9 16,-7 3-2-16,3 3-27 16,0 19-11-16,4 0-45 15,7 3-19-15,3 6-32 16</inkml:trace>
  <inkml:trace contextRef="#ctx0" brushRef="#br0" timeOffset="63684.3327">22659 4617 316 0,'7'3'118'0,"-7"-3"-64"0,4 25-39 0,-1-15 29 16,4-1-15-16,0 7-2 15,0 2-12-15,0 1-2 16,0 0-7-16,0 3-2 0,0 0 2 16,0-6-3-16,-3 3 0 15,0-10 3-15,-1-3 1 0,1-6-6 16,3-9 0 0,-4-1-1-16,8-12 0 15,-4 10-3-15,7-16 0 0,0 3-1 16,4-10 3-1,-4 10 0-15,3-3 3 0,-2 9-1 16,-1 0-1-16,-4 3 7 16,-3 13 3-16,0-3 1 15,-3 25 3-15,-4-10-3 16,-4 16-1-16,1 0-9 16,-1 10 0-16,1-13-8 15,3 19-3-15,0-10-47 16,3-6-20-16,1 3-40 15,10-18-15-15,-3-4 9 16</inkml:trace>
  <inkml:trace contextRef="#ctx0" brushRef="#br0" timeOffset="64074.267">23245 4501 296 0,'0'-28'112'0,"0"28"-60"0,-22-19-19 0,22 13 38 16,-3 6-19-16,-1-7-6 15,-3 4-24-15,-7-3-9 16,4 6-8-16,3 0-4 0,-8 6 0 16,5-6-1-16,-4 10 0 15,3-1-3-15,1 10 2 16,2-10-1-16,5 10 0 16,-1-3 0-16,4 9 0 0,0-6 0 15,7-1 0-15,1-2-5 16,6-3-3-16,-4 2 3 15,11 4 2-15,1-9 0 16,-1 5 4-16,-4 1 0 16,1-4 3-16,-4-2 3 15,-3-1 2-15,-4 1 1 16,-7 5 0-16,0-5 7 16,-14 9 4-16,3-10-5 15,-14 13-1-15,4-9-14 16,-18 12-4-16,8-7-27 15,-19-2-9-15,8-3-61 0,-11-13-24 16,7 0-27 0</inkml:trace>
  <inkml:trace contextRef="#ctx0" brushRef="#br0" timeOffset="64795.646">24366 4636 208 0,'-3'-19'79'0,"3"19"-42"0,0 0-28 16,0 0 19-16,3 9-5 16,1 1 0-16,3 24-10 15,0-6-3-15,11 26-6 16,-4-10-1-16,3 25 3 0,-2-13-1 16,2 16 2-16,-3-12-4 15,-3 15-2-15,-1-15-25 16,-6 6-11-16,-1-13-84 15</inkml:trace>
  <inkml:trace contextRef="#ctx0" brushRef="#br0" timeOffset="65160.4746">24236 4564 200 0,'-7'-10'77'0,"7"10"-42"0,17-15-26 0,-13 15 22 15,14-4-2-15,-1-2 3 16,15 3-2-16,-4-3-1 16,18-4-16-16,-7 10-1 0,10 0-1 15,-6 0-4-15,-1 7-2 16,-7-4-2-16,-7 16 0 16,-3-4 13-16,-11 13 9 15,-3-9-1-15,-15 16-2 16,4-1-10-16,-21 4-3 15,3-4-5-15,-13 4-1 0,6-7-14 16,-7-2-6-16,8-4-42 16,2-6-19-16,1-7-63 15,11-21-36 1,-1 6 82-16</inkml:trace>
  <inkml:trace contextRef="#ctx0" brushRef="#br0" timeOffset="65469.9135">24857 4617 148 0,'3'-6'55'0,"-3"6"-30"0,14 6 4 0,-10-6 25 15,-1 0-7-15,1 0 0 16,3 0-10-16,-3 0-2 16,3 0-20-16,0 0-2 0,3 0-2 15,1 0 0-15,3-6 3 16,0 3-1-16,4-13 0 15,-4 6-5-15,-4-2-3 16,1-4 0-16,-8-3-1 16,1 4-2-16,-11-4 1 15,0 3-2-15,-7 7 2 16,0 6-2-16,-11 6 2 16,4-3 0-16,0 19 3 15,3-4-3-15,4 20-2 16,0-7-3-16,14 10 1 15,0-7-15-15,17 0-4 0,-2-6-23 16,23 1-10-16,-6-8-25 16,17-8-9-16,-6-1-21 15</inkml:trace>
  <inkml:trace contextRef="#ctx0" brushRef="#br0" timeOffset="65695.1575">25329 4761 264 0,'-17'-9'101'0,"17"9"-54"0,-25-10-15 16,22 10 35-16,-8-6-22 15,4 3-7-15,-7-3-15 16,0-4-4-16,0-9-11 16,3 1-7-16,4-7-2 0,0 6 3 0,10-6 1 15,1 6 1-15,7-3 2 16,-4 0-5-16,10 0-1 16,-3 0 0-16,11 3 0 15,-4 0-3-15,11 1 0 16,-4 2-27-16,15-3-10 15,-8 0-37-15,18 4-14 16,-11 2-47 0</inkml:trace>
  <inkml:trace contextRef="#ctx0" brushRef="#br0" timeOffset="65950.3309">25834 4128 240 0,'-32'-35'90'0,"32"35"-48"0,-49-28-16 0,42 28 29 0,-11-3-20 15,4-3-7-15,-11 6-13 16,4 0-2-16,-7 15-8 16,3-5-1-16,1 15 2 0,2-6 1 15,1 28 1-15,4-3 0 16,6 18 0-16,0-8 0 16,8 18 0-16,-1-10-7 15,15 26-2-15,-4-16-3 16,14 10 0-16,-3-10-24 15,14-3-9-15,-4-6-34 16,0-10-13-16,-7-6-41 16</inkml:trace>
  <inkml:trace contextRef="#ctx0" brushRef="#br0" timeOffset="66432.1998">25396 4742 184 0,'-3'-34'71'0,"3"34"-38"0,28-22-25 0,-21 16 18 16,11-10-9-16,-4 3 1 16,14-2 4-16,-3-4 4 15,17 3-14-15,-6-3 4 0,6 1 4 16,-7 2-5-16,0-3 0 16,-3 7-5-16,-7-4-1 15,-4 7 17-15,-3-1 9 16,-1 4 0-16,-10 6 0 15,0 0-16-15,-10 9-4 16,-1 7-7-16,-6 9-3 0,3-6-5 16,0 9-2-16,3 0-2 15,8 7 3-15,-1-7-2 16,11 6-1-16,-3-15-8 16,17-3-3-16,-7 0-5 15,7-16-3-15,-3 0 6 16,-4-13 3-16,-3 4 8 15,-7-10 3-15,-4 0 11 16,-7-6 5-16,0 6-4 16,-18-9-1-16,4 3-9 15,-11 6-1-15,4 0-35 16,0 4-16-16,3 5-52 16,4 1-20-16,4 9 16 15</inkml:trace>
  <inkml:trace contextRef="#ctx0" brushRef="#br0" timeOffset="67411.315">26046 4492 260 0,'17'9'99'0,"-17"-9"-54"0,18 25-46 0,-15-22 18 16,8 7-10-16,-4 5-2 16,4 4 4-16,-4-3 2 15,0 3-6-15,0-7 1 0,-4 4 4 16,1-1 3-16,-4-5 2 15,0-7 3-15,-4-3 3 16,1 0 2-16,-4-13 3 16,3-2-3-16,1-13 0 0,-1 2-10 15,8-8-5-15,-1 3-10 16,8-4-1-16,-4 7-28 16,14 3-9-16,-3 0-31 15,3 9-10-15,-4 7-8 16,5-1 0-16,-5 1 9 15,4 6 33 1,-3-4 56-16,0 4 41 16,-4-3 21-16,-4 6-1 15,1 0-3-15,0 6-18 16,-1-3-5-16,1 16-25 0,-4-3 8 16,0 18 4-16,0-12-1 0,0 22 2 15,0-9-12-15,4 2-2 16,-4-2-6-16,0-1-2 15,0-5-6-15,-4 2-1 16,1-12 1-16,-1-7 0 16,1-2-7-16,3-13 0 15,0-4-6-15,4-12 1 16,-4 1-5-16,3-17 1 16,-3 7 1-16,4-10 2 15,-4 4 1-15,0-1 2 16,0 10 4-16,-3 13 1 15,-1-4 7-15,1 22 6 16,-1-3-2-16,1 7 0 16,-1-1-6-16,1 10-1 0,-1-3-1 15,4 3 1-15,0-10-4 16,4-3 0-16,0 4 3 16,6-17 1-16,-3 4-1 15,7-6-2-15,-3-1 3 16,7-15 0-16,-4 10-6 15,-3-14 0-15,-1 11-1 16,-3-7 2-16,-3 6 1 16,-1 9 3-16,-2 1-1 15,-1 18-1-15,-4-2 7 16,1 15 3-16,-1-7-1 16,1 13 0-16,-1 1-3 0,4 2-1 15,0-3-1-15,7 0 0 16,-3-2-2-16,7-8-2 15,-4 1-2-15,14-9-1 16,-3-4-3-16,6-12-1 16,-6 6-5-16,3-13 0 15,-3-3-5-15,-4-2 0 16,-3-1 8-16,-11-16 2 16,0 7 5-16,-11-3 3 15,1 2 0-15,-8 4 2 16,1 7 4-16,-8 24 6 15,4-6-3-15,0 19 0 16,3-4-4-16,4 14-1 16,0-4-3-16,11 6 1 0,-1 0-15 15,15-2-7-15,-4-11-43 16,18 1-20-16,-4-9-39 16,21-10-58-1,-6 0 56-15</inkml:trace>
  <inkml:trace contextRef="#ctx0" brushRef="#br0" timeOffset="67690.7466">27587 4438 264 0,'-35'-15'101'0,"35"15"-54"0,-42-22-2 15,38 15 39-15,-10 17-26 16,0-4-7-16,-4 7-22 16,4 2-9-16,4 13-11 0,-1-2-6 0,7 2 0 15,1 0-4-15,10 3 0 16,0-9-4-16,14 3 1 15,-3-6-5-15,10-13-1 16,-3-2-6-16,6-4-1 16,-2-4 1-16,-1-11 2 15,-3-1 3-15,-8-3 2 16,-3 7 6-16,-10-13 3 16,-1 9 3-16,-13-15 1 15,3-1-5-15,-14 4 1 16,3 9-16-16,-7-6-6 15,4 6-36-15,0 4-14 16,3-4-67 0</inkml:trace>
  <inkml:trace contextRef="#ctx0" brushRef="#br0" timeOffset="67901.0698">27605 3830 320 0,'-7'-31'121'0,"7"31"-66"0,-7 25-27 15,7-19 35-15,-4 13-27 16,1-7-7-16,3 32-3 16,0-9 0-16,3 18-13 15,1 0-1-15,3 19-1 0,0-3-13 16,11 7-3-16,-4-14-47 16,10 14-18-16,-3-20-70 0,18 4-30 15,-7-13 42 1</inkml:trace>
  <inkml:trace contextRef="#ctx0" brushRef="#br0" timeOffset="68581.8102">28984 4379 140 0,'21'-47'52'0,"-21"47"-28"0,11-19-2 15,-7 13 20-15,-4-4 2 16,0 7 1-16,-8-13-6 15,1 7 1-15,-14-1-22 16,0 1 5-16,-4 3 4 0,1-4-4 16,-12 20 1-16,8-4-11 15,-11 16-5-15,8 3-8 16,2 10-2-16,5-1 1 16,10 10 0-16,-1-6-2 15,23-4 2-15,-8-6-8 16,21-3-4-16,-4-6-11 15,19-19-3-15,-8 3 8 0,7-6 4 16,-3-3 11-16,-4-13 5 16,-3 10 2-16,-8-10 3 15,-2 10 12-15,-12-1 6 16,4 4-6-16,-14 12 0 16,7-3-5-16,-3 22 0 15,-1 0-5-15,0 13 0 16,1-3 1-16,6 18 2 15,1-6-5-15,0 16-2 16,-1-10 0-16,-3 10 2 16,7-10 3-16,-14 10 5 15,4-10 1-15,-19 7 0 0,12-13-1 16,-18 6-1-16,3-9-5 16,-7-7 0-16,0-11-5 15,-6-8 0-15,6-8-12 16,-11-10-4-16,15-3-36 15,-3-22-13-15,2-1-69 16,12-11-31-16,3 2 34 16</inkml:trace>
  <inkml:trace contextRef="#ctx0" brushRef="#br0" timeOffset="68775.0514">29228 4495 348 0,'0'-3'132'0,"0"3"-72"0,7 9-57 0,-4-9 28 16,4 9-16-16,-3 1-1 15,3 15-8-15,0-6-4 16,0-1-1-16,0 17-39 0,-7-16-16 16,0 0-55-16,0-4-23 15,0 1 21 1</inkml:trace>
  <inkml:trace contextRef="#ctx0" brushRef="#br0" timeOffset="69156.8707">29168 4190 244 0,'0'10'90'0,"0"-10"-48"0,24 25-51 15,-20-19 14-15,10 7-7 16,0-4-2-16,11 1 3 15,-4 5 0-15,7 10 1 16,4-6 0-16,-4 0 0 0,4 0 30 16,-4 6 17-16,7 13 3 15,-10-7 0-15,0 0-10 16,-11-6-5-16,-3-6-6 16,6 0-1-16,-3 6-10 15,-3-6-3-15,-4-10-2 16,0 1-1-16,-4-4 5 15,8-12 1-15,14-13-5 16,-1 0-3-16,1-9-5 16,-4-16-4-16,-7 0-27 0,8 6-10 15,-8-2-55-15,7 2-23 16,-7 13-40 0,0 12-37-16,-7 7 82 15</inkml:trace>
  <inkml:trace contextRef="#ctx0" brushRef="#br0" timeOffset="69437.5559">29824 4517 228 0,'3'9'88'0,"8"-6"-48"0,7 7-16 0,-11-10 27 15,10 0-11-15,1-10-1 0,7 1-16 16,10-1-4-16,-10-8-11 16,-1-8 1-16,1-8 2 0,-4 6-9 15,-10 3 0-15,-8-7-9 16,-3 1 0-16,-17 3-2 15,-1 3 1-15,-7 6 7 16,1 9 5-16,-1 10 13 16,4 16 7-16,-4 3 1 15,7 25 2-15,4 0-6 16,7 3-3-16,7-3-10 16,7 3-5-16,7-13-2 15,8 1 1-15,9-7-36 16,5-9-15-16,6-10-41 15,-7-3-18-15,-3-15-36 16</inkml:trace>
  <inkml:trace contextRef="#ctx0" brushRef="#br0" timeOffset="69808.0175">30297 4263 368 0,'-7'6'137'0,"7"3"-74"0,-8 10-51 0,8 0 32 15,-3 6-14-15,-4 3-2 16,14 4-8-16,-4-4-2 16,-3 0-10-16,8-3 1 0,-5-6 2 15,4 6-2 1,0-12-5-16,4-7 0 0,3-12-2 16,7-4-2-16,4-2-8 15,-1-20-5-15,1-5 2 16,7-1 4-16,-4-6-3 15,-3 0 2-15,-4 10 4 16,-7 9 4-16,0 6 10 16,-3 6 3-16,-1 16 7 15,-3 13 2-15,0 12-5 16,0 16 0-16,8 0-12 16,-1 0-3-16,10 0-2 15,12-3 2-15,6-10-10 16,11-12-4-16,7-16-98 15,-11-3-41-15,-13 0-36 16</inkml:trace>
  <inkml:trace contextRef="#ctx0" brushRef="#br0" timeOffset="70604.4282">16711 5937 108 0,'0'-16'41'0,"0"16"-22"0,4 0-5 15,-1 0 17-15,1 0 5 16,-1 0 3-16,4 16 3 16,0-6 1-16,7 24-23 15,-3-6 8-15,3 26 5 0,-3-11-4 16,6 30-2-16,-3-11-11 15,4 20-5-15,-4-19-6 16,0 15-2-16,-3-15-19 0,-4-1-9 16,0-5-53-1,-7-7-25-15,-4-6-12 16</inkml:trace>
  <inkml:trace contextRef="#ctx0" brushRef="#br0" timeOffset="70919.2371">16683 6072 152 0,'-7'-63'57'0,"7"63"-30"0,14-47-14 0,-11 41 17 15,19-10-2-15,-8 7 1 16,3-1 6-16,1 1 2 0,10 0-19 16,-7-1 1-16,11 4-1 0,-7 3-6 15,7 6-2 1,-4 3-5-16,4 4-4 15,-4-1 8-15,-4 19 4 0,-2-6 9 16,-12 10 4-16,1-1-6 16,-22 7-1-16,4-10-5 15,-18 16 1-15,4-10-8 16,-7 4-2-16,3-10-3 16,-6 3 1-16,2-9-24 15,5-6-11-15,3 0-71 16,14-23-33-16,-1-2 1 15</inkml:trace>
  <inkml:trace contextRef="#ctx0" brushRef="#br0" timeOffset="71087.5076">17120 6025 208 0,'7'-16'77'0,"-7"16"-42"0,7 0-19 0,-3 0 24 16,-1 7-14-16,1-4-3 15,7 6-4-15,-4 0-3 16,3 17-8-16,1-8-3 0,-1 7-1 15,5 10-2-15,-8-13-2 16,0-6-39-16,-4 2-16 16,1 1-66-1</inkml:trace>
  <inkml:trace contextRef="#ctx0" brushRef="#br0" timeOffset="71458.2279">17092 5812 220 0,'-28'-16'82'0,"28"16"-44"0,7 6-49 0,-4-6 13 0,8 3-35 16,0-3-11-16,10 10-10 15,-4-4-5-15,12 4 35 16,-8-7 17-16,4 9 57 16,-4-2 28-16,0 12-3 15,-4 0-1-15,1-1-20 16,0 5-9-16,-1 2-25 15,-2-3 1-15,2 3 0 0,-3 0-3 16,4-3 0-16,-4 0 1 16,-3-6 2-16,-1-3-5 15,-3-3 1-15,0-4-4 16,0-9 2-16,0 0-8 0,0-19-2 16,1 7-5-16,2-29-3 15,1 13-25-15,3-16-9 16,-4 6-16-16,12-3-5 15,-5 13-11-15,4 3-2 16,-3 6-18 0,0 10-42-16,-4 6 40 15</inkml:trace>
  <inkml:trace contextRef="#ctx0" brushRef="#br0" timeOffset="71775.6896">17819 5859 280 0,'-25'-3'107'0,"25"3"-58"0,-18 3-24 15,18 3 31-15,-7-3-19 16,0 7-6-16,-3 5-16 16,3 4-5-16,-4 9-6 15,4 4-3-15,4 5 0 0,-1-9-1 16,4 7 0-16,0-7-5 16,11-9 1-16,-1 3-9 15,11-13-4-15,1 1 2 16,-1-16 1-16,-4-4 9 15,1-9 2-15,-4 4 5 16,-7-14 1-16,0 4-1 16,-10-6 1-16,-1 6-2 15,-10-3-1-15,3 3 1 16,-6 6 1-16,3 3-14 16,-4 13-5-16,4-3-33 0,3 12-15 15,1-6-65 1</inkml:trace>
  <inkml:trace contextRef="#ctx0" brushRef="#br0" timeOffset="72004.2964">18016 5583 192 0,'7'-19'71'0,"-7"19"-38"0,4 6-3 0,-4-6 28 15,3 3-14-15,1 7-5 0,7 15-5 16,-4-6-2-16,10 21-17 15,-3-8 0-15,4 31-1 0,0-20-3 16,-1 26-1-16,-3-12-9 16,1 12 0-16,-5-6-34 15,-3 9-15-15,0-13-25 16,-3-5-9-16,-1-14-40 31</inkml:trace>
  <inkml:trace contextRef="#ctx0" brushRef="#br0" timeOffset="72166.5718">17914 6028 244 0,'-3'-3'90'0,"3"3"-48"0,21-6-40 0,-18 6 19 16,18-10-7-16,-3 1 0 16,24-7-8-16,-3 7-4 15,14-4-1-15,-11-2-17 0,15 8-4 16,-8-2-96-1</inkml:trace>
  <inkml:trace contextRef="#ctx0" brushRef="#br0" timeOffset="72511.0484">19315 5796 224 0,'-11'-19'85'0,"11"19"-46"0,-14-28-30 0,14 22 19 0,-14 3-3 15,3-4 2-15,-6-8-2 16,2 5 2-16,-9 1-15 16,3 9 4-16,-8 9 2 0,5-3-8 15,-5 23-1-15,5-4-1 16,-1 22 0-16,4-6-2 15,7 12 1-15,0-12-4 16,10 9 0-16,1-13-1 16,13-2 1-16,1-7-11 15,13-12-4-15,-2 3-34 16,16-19-13-16,-6 0-73 16,7-19-45-16,-7 9 81 15</inkml:trace>
  <inkml:trace contextRef="#ctx0" brushRef="#br0" timeOffset="72906.1653">19353 5539 268 0,'-21'-13'101'0,"21"13"-54"0,-3 25-42 0,3-21 22 16,0 21-2-16,0-7 4 16,3 11 5-16,1-1 3 15,-1 16-20-15,1-3 8 0,-1 15 5 16,1-12-10-16,-1 3-3 15,1-3-4-15,-1 0-1 16,1-3-6-16,0-10-4 0,-1 0-4 16,4-12-1-16,-3-6 4 15,10-13 1-15,-4-4 0 16,8-21-2-16,-4 0 1 16,4-3-1-16,-4 0-3 15,0-7 2-15,0 10-4 16,0-3-1-16,-3 9 0 15,-4 10 2-15,0 3-1 16,-4 21 4-16,1-5 0 16,-1 24 1-16,1-6-5 15,3 10 1-15,0-4-29 16,7 1-11-16,0-7-19 16,7-3-6-16,-3-6-16 0,10-13-4 15,-7-2-14 1</inkml:trace>
  <inkml:trace contextRef="#ctx0" brushRef="#br0" timeOffset="73216.7497">19833 5878 224 0,'-21'-29'85'0,"21"29"-46"0,-42-15-13 0,38 15 29 16,-6 6-12-16,-1-6-2 16,-3 16-17-16,3-4-7 15,-3 20-10-15,4-4 2 0,3 6 3 16,3-2-8-16,8 2-5 15,-1-6 1-15,15-3-1 16,-1 0-2-16,12-15 2 0,-8 6-10 16,7-16-5-16,-7 0-6 15,0-16 1-15,0 10 7 16,-3-13 4-16,-4 9 10 16,-10-18 7-16,-1 3 1 15,-10-3 1-15,0 3 1 16,-14-3 4-16,3 2-8 15,-6 8-3-15,2 2-11 16,-2 13-3-16,3 3-34 16,7 3-13-16,3 3-74 15</inkml:trace>
  <inkml:trace contextRef="#ctx0" brushRef="#br0" timeOffset="73400.8681">20055 5834 292 0,'4'15'110'0,"-4"-15"-60"0,11 25-47 0,-8-21 23 16,4 21-15-16,-3-7-3 15,3 8-3-15,0-8-1 16,-4 11-2-16,1-7-15 0,-4-1-4 16,0-2-48-16,-4-3-23 15,1-7-25 1</inkml:trace>
  <inkml:trace contextRef="#ctx0" brushRef="#br0" timeOffset="73517.4178">19925 5573 196 0,'0'-9'74'0,"0"9"-40"0,14 6-60 16,-10-3 5-16,17 4-56 15,-4-4-22-15</inkml:trace>
  <inkml:trace contextRef="#ctx0" brushRef="#br0" timeOffset="73757.6058">20419 5708 356 0,'-14'0'134'0,"14"0"-72"0,-18 0-55 0,18 0 31 16,-7 6-18-16,3-6-1 15,-13 10-13-15,3-1-4 16,-4 10-2-16,4 6 2 0,0 3 3 15,0-2 4-15,7 11 2 16,0-2-5-16,7-7-2 16,0 3-4-16,17-9-1 15,-3 3-19-15,11-9-9 16,-4-4-60-16,11-5-25 16,-4-4-34-1</inkml:trace>
  <inkml:trace contextRef="#ctx0" brushRef="#br0" timeOffset="74102.1413">20539 5893 348 0,'-50'0'132'0,"50"0"-72"0,-3 25-57 0,3-22 28 0,3 4-20 16,1-4-4-16,10-6-2 15,0-4-1-15,7 7-2 16,-3-3 1-16,7-6 2 0,-4 0 0 15,3-7 0-15,-2 0-3 16,-1-3 1-16,-4 4 0 16,1 2 1-16,-4-3-2 15,-7-2 1-15,-3 8-2 16,-11-5 2-16,3-4-2 16,-10 19 2-16,0-3 4 0,-7 12 6 15,3 4-1 1,-3 12 3-16,3-7-6 15,8 26-1-15,3-9-4 0,7 2-3 16,0-8-14-16,17 2-6 16,-3-9-54-16,29-6-23 15,-8-1-71 1</inkml:trace>
  <inkml:trace contextRef="#ctx0" brushRef="#br0" timeOffset="74461.0045">21075 5743 400 0,'-64'6'148'0,"64"-6"-80"0,-38 19-77 0,34-19 25 0,-3 9-18 16,0 1-3-16,7-1-4 16,0 7 0-16,11-4 5 15,-4-2-2-15,14 5 1 0,-4-5 3 16,8-1 3-16,-4 1-2 15,11 5 0-15,-4-5 1 16,4 8 0-16,-4 1 0 16,0-3 2-16,-3 3-1 15,-7 0-1-15,-4-4 16 16,-7 4 6-16,0-3 14 16,-14 3 5-16,0-4-11 15,-11 4-3-15,4-6-12 16,-7 2-2-16,3-5-23 0,-6-4-8 15,3-3-40-15,-1-12-17 16,5 9-58-16,6-16-26 16,4 7 27-1</inkml:trace>
  <inkml:trace contextRef="#ctx0" brushRef="#br0" timeOffset="75077.4489">22274 5740 156 0,'0'0'57'0,"0"0"-30"0,0 0-5 16,0 0 23-16,0 3 1 15,0-3 5-15,4 9-6 16,-1-9-1-16,1 16-24 16,0-7 6-16,6 10 4 0,-6 0-7 15,3 15-4-15,0-5-6 0,0 5-3 16,0-6-6-1,-4 7-1-15,1-10 1 0,-4 9 0 16,0-12 2-16,-7 3 3 16,3 0-2-1,-10-6-2-15,4-3-9 0,-19-13-5 16,8 3 0-16,-3-12 0 16,2 3 3-16,-2-13 2 15,3 7-1-15,-1-26 1 16,5 10-2-16,3-12 1 15,-1 8 1-15,12-14 2 16,-1 8-1-16,11 1 1 16,-3 5 6-16,17-5 5 15,-3 12 8-15,17 0 4 16,-7 3 1-16,25 10-2 0,-7-1-4 16,11 1 0-16,-12-1-9 15,12 10-4-15,-11 0 0 16,3 0 0-16,-7 0-8 15,-3 0-2-15,-7 0-60 16,-4 0-28-16,-7-6-88 16</inkml:trace>
  <inkml:trace contextRef="#ctx0" brushRef="#br0" timeOffset="87854.4375">1718 8581 212 0,'-11'18'79'0,"11"-18"-42"0,-7 22-17 0,7-18 27 16,-3 5-16-16,3-9-3 16,0 6-14-16,0-3-6 15,0-3-5-15,0 0 2 0,0-12 4 0,3-4-1 16,4-18 3 0,4-1 0-16,-4-21 1 0,4 6 0 15,-1-23 2-15,1 17-3 16,-1-32-1-16,5 10-6 15,-5-13-1-15,1 12-1 16,3 7 1-16,-4 10 0 16,-6 15 3-16,7 3 3 15,-8 28 5-15,4 7 1 16,4 34 0-16,-4-7-5 16,10 36-4-16,-6-4-1 15,7 25-1-15,3-12-2 16,0 15-2-16,-7-9-2 15,11 7 1-15,-11-14-4 16,7 1 1-16,-7-10-31 16,-3-9-12-16,-1 0-31 0,-6-16-11 15,3-3-50 1</inkml:trace>
  <inkml:trace contextRef="#ctx0" brushRef="#br0" timeOffset="88272.3082">1803 8392 176 0,'-36'-34'66'0,"36"34"-36"0,-17-13-4 0,17 13 25 16,0-6-23-16,0 3-7 16,7-10-8-16,-7 10-1 15,14-6-6-15,-3 0-2 0,13-7 2 16,-3 6-3-16,4 1-2 0,0 0 0 16,3-7-1-16,-3 7 0 15,6-1 2-15,-9 1-1 16,-5 2-1-16,4 4 1 15,1-3-1 1,-5 6 19-16,4 6 12 16,-10-6 2-16,14 19 3 0,-11-9-7 15,7 15-3-15,-7-7-3 16,7 8-3-16,-7-8-4 16,-3 11-2-16,0-11-2 15,3 7 0-15,-4-6-4 16,1 0-3-16,-8-3 0 15,8-7-1-15,-8 1 2 16,4-14 3-16,1-2-4 16,2-13-3-16,1 1 1 0,-1-23 0 15,1 13-8-15,-1-16-4 16,-2 6-42-16,-1 4-16 16,3 5-39-16,-6 11-13 15,-1 2-25 1</inkml:trace>
  <inkml:trace contextRef="#ctx0" brushRef="#br0" timeOffset="88589.9776">2434 8430 224 0,'7'6'85'0,"-7"-6"-46"0,11 10-19 0,-11-10 27 16,10 0-16-16,-3 0-5 0,11-10-2 15,-4 4-1-15,7-6-12 16,-7-4 0-16,4-3 0 0,0 0-4 15,-8-9-2-15,4 6 0 16,-10-6 1-16,3 3-1 16,-7-3 2-16,-7 9-4 15,-4 3-2-15,4 7 2 16,-14 9 2-16,7 6-4 16,-7 13-1-16,7 0 0 15,3 21 2-15,1-8-3 16,10 8 0-16,0-8-1 15,21 12 0-15,-11-10-33 16,15-6-17-16,0-3-57 16,3-25-25-16,28-9 26 15</inkml:trace>
  <inkml:trace contextRef="#ctx0" brushRef="#br0" timeOffset="89424.1841">2822 8233 280 0,'-10'18'107'0,"10"-18"-58"0,10 51-51 0,-10-42 22 16,7 10-3-16,0 0 4 15,4 9-2-15,3-3-2 16,-3 9-9-16,-1-9 1 0,4 4 2 16,-3-1 5-16,3-9 2 15,-3 0 6-15,-8-7 2 0,4-9-9 16,-3-6-3-16,-4-3-6 15,0-10-3 1,0-3 0-16,-4-9 1 0,1 3 1 16,3-19 1-1,0 13-7-15,7-10 0 0,-4 13-3 16,18 0-2-16,1 2-2 16,6 8-1-16,-4 2-14 15,19 7-4-15,-15-1-33 16,21 10-15-16,-6-3-6 15,17-3-2-15,-7 6 12 16,3-10 7-16,-14 4 30 16,1 6 17-16,-15-3 45 15,-7-3 22-15,0 6 19 0,-28 0 6 16,4 0-19-16,-15 0-8 16,4 0-18-16,-11 9-5 15,4-3-12-15,0 13-2 16,3 0-9-16,1 6-3 15,6 0-1-15,1 3 0 16,2-9-3-16,8 6 2 16,0-6-4-16,18-13-1 15,-7-3-4-15,6-12 1 16,4 3-6-16,15-13-3 16,-12 0 5-16,1-9 5 15,-4 3 5-15,-3-3 4 16,-4 3 4-16,-7 6 2 0,4 3 3 15,-11 16 4-15,0-3-8 16,3 22-3-16,4-4 0 16,-3 14 2-16,3-1 4 15,7 31 2-15,-7-12-5 16,11 16-2-16,-8 0-2 16,8 0 1-16,-4-10 0 15,4 7 1-15,-8-13 11 16,-6 12 5-16,-1-12 3 15,-3 0 1-15,0-12-5 16,-7-1 1-16,-3-6-9 16,-15-3-4-16,0-6-7 15,-10-9-2-15,0-4-24 16,-1-15-10-16,5 2-39 0,6-18-14 16,7 6-49-1</inkml:trace>
  <inkml:trace contextRef="#ctx0" brushRef="#br0" timeOffset="89940.5161">3750 8323 156 0,'-3'7'60'0,"3"-7"-32"0,3 6-9 16,1-6 21-16,3 3-3 15,-7-3 3-15,10 0-11 16,-3 6-3-16,11-6-15 15,-11 0 7-15,11-6 2 0,-4 6 1 16,7-9 2-16,-7-1-4 16,7-5 0-16,-7 2-1 15,4-6-2-15,0 4-4 16,-8-4 0-16,-6 0-3 0,-4-6 2 16,0 0 0-16,-4 6 3 15,-6 0 6 1,-1 4 2-16,0 5-7 0,-3 10-2 15,0 6-5-15,-3 13-3 16,2-6-5-16,5 21 0 16,-1-9 0-16,8 13 2 15,3-4 1-15,10 4 3 16,-10-7-3-16,14-2-2 16,-3-1 2-16,14-3 2 15,-4-6-2-15,18-10-2 16,-8 1-18-16,12-10-9 15,-8-4-85-15,7-5-38 16,-3-3-22 0</inkml:trace>
  <inkml:trace contextRef="#ctx0" brushRef="#br0" timeOffset="91804.5694">3239 8411 44 0,'0'0'19'0,"0"0"-10"0,0-9 20 0,0 9 17 0,0 0 7 16,0 0 6-16,0 0-11 16,0-3-4-16,0-4-10 15,0 4-1-15,-4-3-19 16,0-3-1-16,4 2 0 0,-7 4 2 15,4-3 3-15,3 6-6 16,-11 0 1-16,8 0-8 16,-4 6-1-16,3-3 0 15,-6 13 0-15,3 3 0 16,3 0 2-16,0-4-3 16,4 4-2-16,0 0-3 15,0-3-1-15,0-1 2 0,8-5 0 16,-5-7 1-1,11-3 0-15,-10 0 0 0,6-3 2 16,1-4 1-16,-8-2 3 16,4 0-1-16,1-1 2 15,-1 1-2-15,3 3 0 16,-6 6-3-16,6 0-2 16,1 0-2-16,-1 6 1 15,-3 3 1-15,11 1 0 16,-7-1-55-16,3-3-23 15,0-3-65 1</inkml:trace>
  <inkml:trace contextRef="#ctx0" brushRef="#br0" timeOffset="92478.0791">4925 7797 176 0,'0'-19'68'0,"0"19"-36"0,0-19-7 16,0 16 27-16,0 3-4 16,3 0-1-16,1 12-7 15,-1-2-2-15,1 21-21 16,-1-9-4-16,4 31 1 0,4-9-4 0,-4 25 0 15,0-15-6-15,4 12-1 16,-1-13-34-16,-3 10-14 16,0-13-33-16,-7 6-14 15,0-12-27 1</inkml:trace>
  <inkml:trace contextRef="#ctx0" brushRef="#br0" timeOffset="92867.9123">4840 7750 168 0,'0'-54'66'0,"0"54"-36"0,18-9-9 0,-11 9 22 15,3-6-12-15,5 3-4 0,9 3 0 16,-3-7 2 0,11 7-15-16,-4-3 3 0,15 6 1 0,-8-3-4 15,4 10 0-15,-7-1 0 16,-4 16 2-16,-4-6-3 15,-9 15 2-15,-1 1-4 16,-14 12-1-16,-7-3-2 16,-11 9 2-16,4-9-5 15,-7 9-3-15,-4-9-1 16,0-6-1-16,4-4 0 16,7 1 2-16,-4-10-1 15,11-3-1-15,0-3 7 16,11 3 3-16,-1-10-1 15,11 7 0-15,1-3-3 0,13-7-1 16,-4 1-3 0,8-1 1-16,-4 0-29 0,4-9-11 15,-4 7-46-15,8-7-17 16,10-16-45 0</inkml:trace>
  <inkml:trace contextRef="#ctx0" brushRef="#br0" timeOffset="93213.5418">5465 8126 260 0,'-25'-9'96'0,"25"9"-52"0,0 0-21 0,0 6 29 16,0 3-21-16,0 1-4 15,7 5-2-15,-4-2 1 16,4 15-13-16,1-6 1 0,-1 0 0 0,0 3-7 16,3-6-2-16,1 0-3 15,3-10-2-15,4 7 1 16,-1-16 1-16,1 6-1 15,-1-19-1-15,1 4 1 16,-4-10-1-16,0 0 4 16,0-15 2-16,-10-1-2 15,0 7-3-15,-1 0 0 16,1 9 1-16,-1 0 1 16,4 13 1-16,-3 6-2 15,3 19 1-15,0-3-2 16,3 12 2-16,1 0-2 15,3 3-1-15,0-2-32 16,0-1-14-16,-3-3-45 0,3-6-20 16,-3-4-27-1</inkml:trace>
  <inkml:trace contextRef="#ctx0" brushRef="#br0" timeOffset="93574.273">5891 8060 312 0,'-10'9'118'0,"10"-9"-64"0,7 38-39 0,-4-28 31 16,1 8-10-16,-1 4-1 15,1 7-8-15,0-11-5 0,3 11-12 16,-4-4-4-16,4 3 0 16,-3-9-5-16,-1-1-1 0,1-2-5 15,3-6 1-15,0-1 0 16,0-12 2-16,0-3-4 15,4-13 2-15,-1 0 2 16,1-16 3-16,-4 7 2 16,0-6 1-16,0 9-5 15,0 3 1-15,0 0 0 16,0 22 0-16,0 0 0 16,0 25 2-16,0-6-1 15,0 12 2-15,0-9-9 16,4 19-3-16,-4-10-44 15,7 0-20-15,-3-9-35 16,3-6-15-16,-4-7 8 16</inkml:trace>
  <inkml:trace contextRef="#ctx0" brushRef="#br0" timeOffset="93770.1067">6406 7803 280 0,'-10'-25'104'0,"10"25"-56"0,-4 9-21 0,4-2 32 15,0 8-22-15,0-2-9 16,4 21-1-16,-1 1 2 16,4 21-16-16,-3-6 2 0,3 7 1 15,0-4-8-15,0 10-4 0,0-13-28 16,0-3-11-16,0 0-46 16,0-6-19-16,-3-7-51 15</inkml:trace>
  <inkml:trace contextRef="#ctx0" brushRef="#br0" timeOffset="94009.2374">6209 8098 240 0,'0'-25'90'0,"0"25"-48"0,28-13-49 16,-21 13 16-16,14-6-10 15,-3 6 0-15,7-10 3 16,-4 10 1-16,14-3-1 15,-7-3-4-15,1 15-1 0,-5-2 8 0,8 11 6 16,-11-5 10-16,0 12 7 16,-3 0-11-16,-4 10-4 15,0-7-13-15,-3 0-2 16,-4 0-35-16,0-3-13 16,-4 1-68-1</inkml:trace>
  <inkml:trace contextRef="#ctx0" brushRef="#br0" timeOffset="94789.867">6579 7903 200 0,'4'25'74'0,"-4"-25"-40"0,17 44-31 0,-13-41 15 0,7 22 2 15,-1 1 2-15,4 2 17 16,-3-3 8-16,3 9-25 15,-3-5 12-15,-1-1 6 0,1-3-6 16,-4-6 0-16,0 0-10 16,0-1-3-16,0-8-10 15,0-10-4-15,0 0-4 16,0-10 0-16,0-2-4 16,4-23 0-16,-1 10 1 15,4-12 0-15,1 8-5 16,-1-2 1-16,-4 3 0 15,1 9-1-15,-1 10 4 16,1 9 2-16,-4 3 2 16,4 22 3-16,-4-6-1 15,3 6 0-15,-3 0-3 0,4-3-2 16,0 0-2-16,-1-10 1 16,1 4 1-16,3-13 2 15,-4 3-1-15,12-15 2 16,-5 3-2-16,1-16-1 15,-1 0 1-15,-2 0-1 16,-1-3-3-16,-4 6 2 16,1 0 1-16,-1 3 0 15,-3 1 0-15,4 15 2 16,-4 0 5-16,4 25 6 16,-4-6-1-16,7 12 3 0,-4-9-4 15,8 12-1-15,-4-5-4 16,11 2 1-1,-4-9-4-15,7 3 0 0,-7-6 1 16,8-10 0-16,-8 7 0 16,4-16 0-16,-1 0-5 15,-3-16 1-15,1 7-11 16,-5-19-5-16,-3 12-1 16,-7-22 0-16,0 13 3 15,-10-12 1-15,-1 8 5 16,-6-2 3-16,3 12 5 15,-7 10 2-15,0 6 0 16,-1 25 1-16,1-7 4 16,11 23 4-16,-1-7 0 15,11 10 1-15,0-6-4 0,15-1 0 16,-5-6-1-16,18-3 1 16,-6 0-18-16,17-15-7 15,-8-1-43-15,22-9-16 16,32-9-113-1</inkml:trace>
  <inkml:trace contextRef="#ctx0" brushRef="#br0" timeOffset="95798.7347">8622 7982 96 0,'-4'0'38'0,"4"0"-20"0,0 6-17 0,0-6 11 0,0 0-10 15,0 0-1-15,0 3-1 16,0-3 2-16,0 0-1 16,0 0-1-16,0 6 1 15,0-3 1-15,0-3-28 16,0 0-11-16,-3 0-4 15,3 0 1-15</inkml:trace>
  <inkml:trace contextRef="#ctx0" brushRef="#br0" timeOffset="96922.8336">8565 7997 132 0,'4'0'49'0,"-4"0"-26"0,4 0-16 0,-4 0 15 15,3 0-4-15,1 0 1 0,-1 0-4 16,1 0 1-16,-1 0-9 16,1 0 9-16,-1 0 6 0,-3 0-2 15,4 0-2-15,-4 0-2 16,3 0 0-16,1 0-4 16,-1 0-2-16,-3 0-4 15,4 0-1-15,-4 0-1 16,3 0 0-16,-3 0-2 15,0 0 1-15,0 0-2 16,0 0-1-16,0 0 1 16,0 0 1-16,0 0-1 15,0 0 2-15,0 0-2 16,0 0-1-16,0 0-2 16,0 0-1-16,0 0-3 0,0 0-1 15,0 0-10-15,0 0-1 16,0 0-7-16,0 0-1 15,0 0 3-15,0 0 1 16,0 0 10-16,0 0 7 16,0 0 4-16,0 0 3 15,0 0-1-15,4 0-1 16,-4 0-2-16,3-6 1 16,1 6 10-16,7 0 3 15,-4 0 1-15,10 0 2 16,-3 0 3-16,15 0 1 15,-8 6-4-15,14-3-1 16,-7-3-6-16,15 7-3 16,-8-4-2-16,0-3 0 15,-3 6 0-15,-4-3 1 0,-3-3-2 16,-4 0-2-16,-3 0-28 16,-8 0-11-16,1 0-41 15,-8 0-51 1,1 0 34-16</inkml:trace>
  <inkml:trace contextRef="#ctx0" brushRef="#br0" timeOffset="97208.5183">8724 8204 212 0,'-3'-6'82'0,"3"6"-44"0,0 0-18 0,0 0 27 15,3 6-12-15,1-6-2 16,3 3-6-16,-4 4-2 16,11-7-14-16,-3 6 4 0,14-3 3 15,14 3-8-15,-8-2-1 16,-3-4-7-16,4 6-4 15,14-3-2-15,-4 3 3 16,-6-3-49-16,-8-3-20 16,-3 0-75-16</inkml:trace>
  <inkml:trace contextRef="#ctx0" brushRef="#br0" timeOffset="98421.939">10097 7609 204 0,'7'-19'77'0,"-7"19"-42"0,10 0-4 16,-6 0 32-16,-1 6-13 16,1-3-4-16,3 3-9 15,0-2-3-15,0 14-19 16,0-2 0-16,-4 12 1 0,1-9-4 0,0 25-2 15,-1-10-5-15,-3 20-2 16,0-10 5-16,-3 18 3 16,3-2-9-16,-4 3-2 15,0-10-1-15,1 3 0 16,-1-2-2-16,4-10 2 16,0 0-1-16,7-16 0 15,1 0 6-15,6-9 2 16,0-4 2-16,7-5 2 15,-3-4 1-15,10-6 1 16,-7 0-4-16,14-6-3 16,18 3-2-16,11-13-3 15,-8 7 3-15,-17 2 0 16,-7-2-10-16,-1 6-5 16,-6-3-34-16,-4-4-13 15,-3 7-42-15,-11-13-18 0,-11 1-21 16</inkml:trace>
  <inkml:trace contextRef="#ctx0" brushRef="#br0" timeOffset="98633.4745">10167 7991 264 0,'-7'9'101'0,"7"-9"-54"0,7 0-31 0,-3 0 27 15,3 7-12 1,3-7-3-16,8 0-5 0,0 0 0 15,10-7-13-15,25-2-3 0,-15 0-1 16,-6-1-3-16,14-5-2 16,-7 5-5-16,0 1-2 15,-4-1-39-15,-7 1-18 16,-7 0-29-16,-10-1-13 16,0 1-1-1</inkml:trace>
  <inkml:trace contextRef="#ctx0" brushRef="#br0" timeOffset="98844.5448">10164 7590 284 0,'-15'-16'107'0,"15"16"-58"0,4-3-37 16,-4 3 26-16,7 0-16 16,0-6-2-16,18-4-8 15,-8 7 0-15,15-6-7 16,-4-1-1-16,18-5 2 0,-7 5-5 15,14 4-3-15,21-7-39 16,-10 4-17-16,-12 3-79 16,-20 6-41-1,-4-3 84-15</inkml:trace>
  <inkml:trace contextRef="#ctx0" brushRef="#br0" timeOffset="99414.1055">11324 7257 272 0,'-3'0'104'0,"3"0"-56"0,-7 10-32 0,7-7 29 16,-4-3-13-16,1 6-1 15,-5-6-9-15,1 0-2 16,-7 0-11-16,4 0-3 0,-15 0 0 16,4 0-5-16,-14 3-1 15,6-3 0-15,-9 7 0 16,2-1 0-16,1-3 0 16,3 6-3-16,1 7 0 0,2-7-3 15,5 26 1-15,2-13 3 16,8 31 3-16,0-12 0 15,7 22 2-15,4-10-2 16,-1 22 2-16,1-6 4 16,3 13 4-16,0-10-4 15,3 6 1-15,-3-9 1 16,4 3 2-16,-4-15-3 16,3 12-3-16,-3-13 2 15,4-2 0-15,-4-4 3 16,0-13 1-16,0 1-3 0,3-4 0 15,-3-8-1-15,7-8 3 16,-3 1-5-16,6-3-1 16,1-7 0-16,14-15 2 15,-4 6-3-15,14-3-2 16,-3-3 0-16,7 2-1 16,-8-2-20-16,8-3-9 15,-7-1-49-15,7 4-22 16,-7-3-74-1</inkml:trace>
  <inkml:trace contextRef="#ctx0" brushRef="#br0" timeOffset="99923.935">11744 7624 148 0,'-4'0'55'0,"4"0"-30"0,4-15-14 0,-4 15 18 15,4 0-2 1,-4-4 4-16,0-5 7 0,0 3 3 16,-4-4-21-16,0 1 17 0,-10-1 9 15,4 4-4-15,-11 6 0 16,3 0-15-16,-14 10-5 16,8-1-10-16,-8 16-5 15,7 0-4-15,-7 19 0 16,4-6-2-16,3 21 2 15,4-12 2-15,7 16 4 16,0-10 5-16,14 10 3 16,0-10-3-16,18-9 0 15,-1-6-6-15,22-7-3 16,-4-9-2-16,15-3-3 16,-8-3-13-16,7-10-4 15,-6-6-57-15,-4-6-26 0,-4 6-79 16</inkml:trace>
  <inkml:trace contextRef="#ctx0" brushRef="#br0" timeOffset="101052.1095">11994 7242 208 0,'-21'0'77'0,"21"0"-42"0,-7-19-6 0,7 19 28 0,0 3-25 16,0 3-9-16,4-6-11 15,-1 6-1-15,11-2-6 16,-3-4-1-16,17 6 2 0,0-6-1 16,15 3 2-16,-8-3-2 15,11 0 2-15,-7 0 0 16,3 0 3-16,-7 0-1 16,-3 9 0-16,-4-2 6 15,-3-4 2-15,-4 3 5 16,-7 13 3-16,0 0-7 15,-7 22-3-15,0-10-6 16,-3 28-1-16,0-5-7 16,-4 8-1-16,0-5 0 15,7 21 2-15,-4-9 1 0,4 13 1 16,0-16 2-16,4 12 1 16,-4-18-3-16,3 6-3 15,1-13 2-15,3 10 0 16,-3-13 3-16,-1 6 1 15,1-12 1-15,-8 3 2 16,-3 13 8-16,-3-16 3 16,-8-7-6-16,4-18-4 15,0 0-2-15,-14 3 1 16,3-10-7-16,-17 7-2 16,7-3-1-16,-18 3 0 15,7-10-14-15,-7 7-3 16,8-7-55-16,2-3-23 15,5-2-107-15</inkml:trace>
  <inkml:trace contextRef="#ctx0" brushRef="#br0" timeOffset="152545.6344">1852 10224 188 0,'-7'-10'71'0,"7"10"-38"0,7-3-28 16,-7 3 17-16,0 0 1 16,4 0 6-16,3 0 6 15,-7 0 3-15,3 3-20 16,1 7 7-16,3-4 5 0,-7 3-5 16,3 10-2-16,4-9-7 0,-7 21-2 15,4-9-6 1,6 22-3-16,-10-10-2 0,11 13 0 15,0-6 4-15,-4 16 4 16,3-13 0-16,1 9 3 16,-1 0-3-16,1-6 1 15,-7-3-3-15,3 0 0 16,-7-6-3-16,0 2 1 16,0-11-6-16,0 5-1 15,0-9 0-15,-7-3 2 16,3-3-1-16,4-3 2 15,0 2-2-15,0-8 2 16,0-1-2-16,-7 1-1 16,3 2 1-16,4-9-1 15,-3 7-3-15,-4-4 0 16,7-3-1-16,0-3 3 16,0 6 0-16,0-2 1 0,0-4 0 15,0 0 2-15,0 0 1 16,7 0 3-16,-4 0-3 15,1 0-2-15,3 0-3 16,11 0 1-16,-1 0 1 16,8 0 2-16,-7 0-3 15,13 0 0-15,-6 0 1 16,10 0 0-16,-13 0 0 16,6-4 2-16,-4-2-12 15,1 6-3-15,-4-3-60 16,0-3-24-16,-3 6-77 15</inkml:trace>
  <inkml:trace contextRef="#ctx0" brushRef="#br0" timeOffset="153053.8241">2441 10961 184 0,'0'-7'71'0,"0"7"-38"0,11 0-12 0,-11 0 22 16,10 0-8-16,-6 0-3 0,10 0-3 16,-3-3-1-16,3-3-15 15,-4 6 1-15,4-9 0 0,-3 2-1 16,3-2 2-16,-3 0-2 15,6-10 0-15,-10 0-1 16,4-6 0-16,-4 6-4 16,-3-6-3-16,-1 3 4 15,-6 3 2-15,-1 3-2 16,-7 1 0-16,-3 5-1 16,-7 10 0-16,7 0-4 15,-11 19-1-15,8-3-3 16,-1 18-1-16,-3-12 3 15,7 13 3-15,3-4-2 16,1 10 0-16,6-7-1 0,8 1 1 16,-1-7-2-16,18 0 2 15,1-3 0-15,2-6 1 16,-3-3 0-16,8-7 2 16,-5-2-14-16,8-14-5 15,-4 4-39-15,4-12-19 16,-14 5-25-16,6-15-10 15,1 6-20 1</inkml:trace>
  <inkml:trace contextRef="#ctx0" brushRef="#br0" timeOffset="153309.6875">2847 10428 260 0,'0'-4'99'0,"0"4"-54"0,0 4-37 16,0-4 21-16,7 6 13 15,0-3 9-15,4 22 1 16,-1-6 3-16,4 15-30 16,0 1-1-16,1 12-2 0,-1-9-6 15,3 15 1-15,-3-9-12 16,8 0-3-16,-12-7-2 16,4 7 2-16,-3-3-28 15,3-3-11-15,-3-10-37 16,-8-3-16-16,4 0-32 15,-10-16-13-15,-1-5 26 16</inkml:trace>
  <inkml:trace contextRef="#ctx0" brushRef="#br0" timeOffset="153522.0082">2805 10757 276 0,'-4'0'104'0,"4"0"-56"0,11 0-45 0,-8 0 23 15,11-10-4-15,-3 10 4 16,14-9-1-16,-4 0 2 16,18-1-15-16,-8 1-2 0,8-4-3 15,-4 4-1-15,-3-1-1 16,-4 1-28-16,-3 0-9 16,-4-1-57-16,-3 1-25 15,-1-1-9 1</inkml:trace>
  <inkml:trace contextRef="#ctx0" brushRef="#br0" timeOffset="154929.5197">1012 9230 96 0,'11'3'38'0,"-11"-3"-20"0,14 0-4 0,-14 0 17 0,11 0-6 16,-1 0-2-16,4 6-2 15,8-3-1-15,-5-3-11 16,26 0 1-16,-15 0 3 0,-3 0-3 16,20 0 2-16,-6 0-5 15,18 0 1-15,20 0-5 16,4 0 0-16,1 0 1 16,13-3 2-16,-7-3-3 15,-17 3-2-15,-15 3 0 16,18-7-1-16,46-2-3 15,0 0 2-15,-7-1 1 16,-7 4 0-16,-1 3 0 16,-6-7 2-16,18 1-3 15,-8 3 0-15,-3-4 1 16,-7 1 0-16,6 0 0 0,8 2 0 16,4-2 2-16,-11-1 1 15,3 1-4-15,11 6 1 16,0-3 2-16,-7-4 1 15,-4 4-4-15,4 3 1 16,10 3 0-16,-6-6 2 16,-1 6-1-16,-3 0 2 15,0 0 4-15,7 0 4 16,-4 0-11-16,26 0-2 16,-5 0 3-16,8 6 3 15,-8-6-1-15,-10 3-2 0,-3 3 0 16,13 0 1-16,-6-2-1 15,-4-4-1-15,-7 0 3 16,7 0 0-16,7 0-1 16,-4 0 1-16,-6 0-2 15,3 0 2-15,14 9-2 16,-7-3 2-16,-3-3-2 16,6-3-1-16,8 0 1 15,-4 7-1-15,-7-14 0 16,14 7 0-16,-3 0 0 15,-1-3 0-15,1-3 0 16,7 3 0-16,-4-7 0 16,-7 4 2-16,0-3-1 15,14 9-1-15,-6-6 3 16,-5 2 0-16,11-2 1 0,-6 6 0 16,-5 0-2-16,8 0 1 15,14 0-2-15,-7 0-1 16,-1 0-2-16,8 0-1 15,-4 0 4-15,1 0 1 16,9 0 2-16,-9 0 0 16,10 0-5-16,17-3 1 15,1-6 2-15,6-1 1 16,8-6-1-16,3 7-2 16,21-7-2-16,-7 7 1 0,18 0 3 15,-7-1 1-15,7 1-1 16,18 3-2-16,10-4 1 15,0 10-1 1,25-3-3-16,-1-3 0 0,15 3 4 16,14-4 3-16,4 4-1 15,14 3 0-15,13-6-3 16,5 6-1-16,10 9 1 16,17-2 0-16,-3 2 0 15,14 10 0-15,0 0 2 16,25 6 1-16,7-7-1 15,0 8 1-15,7-4-2 16,0 12-1-16,14-6 5 16,-4-3 4-16,-3 4 1 15,7 2 2-15,11-9-6 16,-1-3-4-16,-6 6-1 0,-4 3 1 16,-25 6-1-16,-17-8-1 15,-28 2-35-15,-36-3-14 16,-35 0-43-16,-43-3-18 15,-34-6 13 1</inkml:trace>
  <inkml:trace contextRef="#ctx0" brushRef="#br0" timeOffset="156417.394">4346 10525 208 0,'-21'-6'77'0,"21"6"-42"0,-7 0-17 15,7 0 25-15,0 0-18 16,0 0-3-16,0 0-1 0,0 0 3 16,7 0-12-16,-7 0 9 0,11 6 5 15,-8-6 1-15,8 0 4 16,-1 0-11-16,1-6-2 15,3 6-8-15,11-4-2 16,-4 4-2-16,11-6 1 16,-8 3-6-16,12-3-1 15,-8 6 0-15,0 0 2 16,0 0 1-16,-7 0 1 16,-3 0 4-16,-4 9 5 15,-7-3-1-15,-14 13 3 16,7-3-6-16,-21 15-1 15,7 1-4-15,-18 15-3 16,4-13 0-16,3 10 1 16,1-6-1-16,-5-4-1 0,8 1-2 15,11-7 1-15,-8-3-4 16,7-3 1-16,4-6 4 16,7 2 2-16,-7 1 4 15,14-9 3-15,-7 2-2 16,18-2 1-16,0-7-5 15,6 6 0-15,1-9 1 16,17 0 0-16,-6 0-2 16,9 0 1-16,-9 0-2 15,3 0-1-15,-8 0 5 16,-2 0 1-16,-5 0-20 16,-6 6-10-16,-1-2-41 0,-9-4-18 15,2 0-87 1,-17 0-56-16,4 0 99 15</inkml:trace>
  <inkml:trace contextRef="#ctx0" brushRef="#br0" timeOffset="156734.122">4406 10704 192 0,'0'-7'74'0,"0"7"-40"0,7-12 0 15,0 12 31-15,-7 0-9 16,4 0-2-16,3 0-16 16,0 0-4-16,11 0-19 15,-11 0 0-15,14 0 1 0,0 0-4 16,0 0-2-16,0 0-3 15,11 0-2-15,0 0-1 16,0 0 0-16,-8 0-33 16,1 3-15-16,-4-3-51 15,0 9-22-15,-3 4-20 16</inkml:trace>
  <inkml:trace contextRef="#ctx0" brushRef="#br0" timeOffset="157092.4323">5048 10873 180 0,'4'-6'68'0,"-4"6"-36"0,0 6 2 0,0 0 29 15,0-6-12-15,0 0-5 16,0 3-7-16,0-3 0 0,-4 16-21 16,1-7 3-16,-8 4 2 0,4 3-3 15,0 2-2-15,-7 1-4 16,7 13 1-16,0-10-8 16,3 18-4-16,1-8-2 15,3 8-1-15,0-11 0 16,7 8 0-16,-4-12-14 15,11-6-5-15,1 0-34 16,6-10-16-16,-4-2-96 16,5-17-43-1,-1 4 108-15</inkml:trace>
  <inkml:trace contextRef="#ctx0" brushRef="#br0" timeOffset="157227.3667">5073 10801 396 0,'-39'-16'148'0,"39"16"-80"0,-10-3-79 0,10 3 22 16,3 0-36-16,1 0-8 16,10-9-87-16,-4-1-38 15,26-12 39-15,13-6 23 16</inkml:trace>
  <inkml:trace contextRef="#ctx0" brushRef="#br0" timeOffset="158162.0398">6004 10161 252 0,'-10'9'93'0,"10"-9"-50"0,10 26-39 0,-6-17 21 0,-1 10-3 16,1 3 2-16,3 15-2 16,0-8 1-16,4 24-13 15,-4-15 5-15,3 21 3 0,1-12 1 16,-1 6 1-16,1-2-3 15,-8 2 0-15,5-9-5 16,-1-7-2-16,-4-8-6 16,1-1-1-16,-1-3 5 15,-3-9 3-15,0-4-6 16,0-21-3-16,0 6-1 16,4-22-1-16,-1 6-3 15,4-9 2-15,-3 2 1 0,10 1 0 16,-11 0-3-1,12 6 0-15,-5 1-1 16,11-1 3-16,-3 9 0 0,3 10 1 16,0-6 0-16,0 12 2 15,-3-6 8-15,0 19 3 16,-4 0 2-16,-4 6 4 16,1 3-5-16,-7 1 2 15,-1 2 0-15,-6-3-1 16,-1-9-5-16,-10 9-4 15,0-12-1-15,-7 3-1 16,3 0-2-16,-10-4 1 16,3-5-13-16,4-1-6 15,-4 0-51-15,8 1-21 16,-1-10-81-16,11-10-63 16,0 1 94-16</inkml:trace>
  <inkml:trace contextRef="#ctx0" brushRef="#br0" timeOffset="158997.2443">6558 10766 196 0,'-3'0'74'0,"3"0"-40"0,3 0-13 0,-3 0 25 16,4 0-11-16,-1 0-2 15,4 0-13-15,0 0-5 16,7-9-8-16,-3 3-3 0,7-4 2 15,-1 1-1-15,1-10 0 16,-4 0-3-16,0-6 1 16,-3 3 0-16,-8-3 3 15,1 0 6-15,-11 6 2 16,3 0 8-16,-10 4 6 16,0 5-4-16,-4 16-2 0,4-2-8 15,-7 14-4-15,3 1-1 16,8 22-1-16,-1-6 0 15,11 12 0-15,0-10-4 16,11-2-3-16,-1-7 0 16,26-6-1-16,-8-3-11 15,25-16-3-15,-11 3-77 16,22-15-32-16,27-7-36 16</inkml:trace>
  <inkml:trace contextRef="#ctx0" brushRef="#br0" timeOffset="159358.9722">7645 10268 160 0,'0'-19'63'0,"0"19"-34"0,0 0-1 0,0 0 27 15,3 9-4-15,1 1 0 0,3 24-13 16,0-9-6-16,3 22-18 15,1-3 0-15,3 25 2 0,0-16-6 16,0 13-1-16,0-3-5 16,-3 0-3-16,0-4-49 15,-4-2-22-15,0-7-75 16</inkml:trace>
  <inkml:trace contextRef="#ctx0" brushRef="#br0" timeOffset="160005.0208">7500 10578 228 0,'4'0'85'0,"-4"0"-46"0,14 0-39 0,-11 0 18 16,11 0-1-16,-3-6 2 16,10-4-2-16,-3-2 2 15,13-13-10-15,-2 9 1 0,2-12 3 16,-2 3-1-16,2 3 1 15,-6 3 1-15,7 7 2 16,-7 2 4-16,3 26 4 16,-4-7-6-16,1 26 0 15,-4-7-7-15,1 22 1 16,-5-9 2-16,1 9 3 16,-4-3-3-16,0-6 2 15,-3-10-7-15,-1 1-3 0,1-11-3 16,3-11-3-16,-4-1 1 15,8-18 1-15,-4 6-1 16,4-25 2-16,-4 2-2 16,0-8 2-16,0 9-4 15,-3 3-2-15,-1-3-1 16,1 19 3-16,0 2 2 16,-1 14 2-16,1-4 1 15,3 22 0-15,-4-9-2 16,8 9-2-16,-4-3 3 15,7 4 2-15,-3-11-2 16,14 1-2-16,-8-3 0 16,5-7 1-16,-5-9-1 0,5-9 2 15,-5 0-2-15,-3-17 2 16,-3 8 0-16,-4-17 1 16,-3 7-5-16,-8 0-1 15,1 0 3-15,-8 2 1 16,1 11-3-16,-4 24 1 15,0-3-5-15,3 23-1 16,1-1 3-16,10 13 3 16,0-7-1-16,14 4 0 15,-4-10-26-15,22 0-11 16,-7-3-58-16,32-15-26 16,38-10-35-1</inkml:trace>
  <inkml:trace contextRef="#ctx0" brushRef="#br0" timeOffset="160412.9581">9846 10355 192 0,'0'0'74'0,"0"0"-40"0,0 0-2 0,0 7 27 16,0 2-14-16,0-6-6 15,0 16-9-15,0-3-5 16,0 12-13-16,0-3 1 0,0 13 1 16,0-4-5-16,4 10-3 15,-1 0-3-15,4 0 0 16,0-13-4-16,4 4-2 16,-1-4-40-16,4-18-17 15,1 2-77-15,6-30-45 16,-4 5 84-1</inkml:trace>
  <inkml:trace contextRef="#ctx0" brushRef="#br0" timeOffset="160546.6032">9948 10045 380 0,'-56'-3'143'0,"56"3"-78"0,-28 9-74 0,24-9 25 0,4 3-48 15,0 4-16-15,11-1-53 16,-1-3-21-16,19-6 9 15,-8 3 8-15</inkml:trace>
  <inkml:trace contextRef="#ctx0" brushRef="#br0" timeOffset="160745.2701">10245 9954 252 0,'-11'16'96'0,"11"-16"-52"0,-3 31-38 0,3-25 22 15,3 19-11-15,1-6 1 16,-1 16 0-16,1-7 1 15,3 19-10-15,-4-3-3 0,1 6 0 16,-1-6-10-16,1 3-2 16,-1 0-37-16,-3-6-14 15,-3 12-64 1,-1-31-33-16,1-6 73 16</inkml:trace>
  <inkml:trace contextRef="#ctx0" brushRef="#br0" timeOffset="161167.3324">10015 10224 216 0,'-42'-54'82'0,"42"54"-44"0,-7-9-16 0,7 9 26 0,4 0-27 16,-1 0-11-16,11 6-7 15,0-6-3-15,14 0 0 16,-6 0 0-16,13-6 2 0,-7-3-1 16,7-4-1-16,1-3 5 15,-1-2 1-15,7-7 11 16,-17 6 4-16,-4 9 6 15,0 4 4-15,-3 6 2 16,0 16 3-16,-4-7-9 16,-4 26-4-16,1-7-7 15,-1 9-2-15,-2-2-2 16,-1 6 0-16,0-10-6 0,0 0-2 16,0-9-2-16,3 3-2 15,-3-6 3-15,4-9 0 16,0-1 1-16,6-9 0 15,1-3-5-15,7-6 1 16,-4-1 0-16,0 1 0 16,-3 2-3-16,3 7 2 15,-4 0 1-15,4 10 0 16,-3-1 2-16,7 10 3 16,-4-3-33-16,4 3-13 15,-4-1-84-15,4 1-33 16,-4-3 6-1</inkml:trace>
  <inkml:trace contextRef="#ctx0" brushRef="#br0" timeOffset="161595.1445">11613 9938 80 0,'0'-3'30'0,"0"3"-16"0,0 3-28 0,0 4 3 0,4-4-20 15,0 3-6-15</inkml:trace>
  <inkml:trace contextRef="#ctx0" brushRef="#br0" timeOffset="161837.0076">11652 10007 156 0,'14'7'60'0,"-14"-7"-32"0,0 0-11 16,0 0 20-16,0 0-10 15,0 0-3-15,4 0-6 16,-4 0 1-16,3 0-10 16,-3 0 6-16,4 3 2 0,-1-3 13 0,5 25 6 15,-1-6-4 1,0 25 1-16,0-7-8 0,3 23-1 16,-3-13-7-16,4 22-2 15,-4-13-9-15,4 16-2 16,-1-9-2-16,1 0 1 15,-1-10-24-15,-3-3-8 16,0-12-39-16,0-19-16 16,1 0-62-1</inkml:trace>
  <inkml:trace contextRef="#ctx0" brushRef="#br0" timeOffset="162346.558">12210 10286 176 0,'0'7'68'0,"0"-7"-36"0,0 0-7 16,0 0 25-16,0 0-3 15,0 0-1-15,-4 0-6 16,1 0-2-16,-8 0-21 15,4 0 1-15,-11 0 2 0,4 0-7 16,-7 9 0-16,0-3-5 16,0 16 0-16,3-6-5 15,0 12-2-15,-3-3 0 16,11 13 1-16,-1-13-3 0,8 10 0 16,-1-13 1-1,11-1 0-15,-3-8 0 0,13-13 2 16,1 0-1-16,3-9-1 15,-3-4 3-15,6-9 0 16,-2 3-1-16,-1-6-2 16,-4 6 1-16,-3 1-1 15,-3 5 8-15,0 1 7 16,-1 2-3-16,1 16-2 16,-4-6-3-16,3 19-2 15,-2 0-3-15,2 16 1 16,-3-7-2-16,4 6 2 15,-4-6-7-15,3 4-1 16,-3-10-38-16,0 3-16 16,1-6-39-16,2-10-13 0,-3-3-23 15</inkml:trace>
  <inkml:trace contextRef="#ctx0" brushRef="#br0" timeOffset="162677.7491">12407 10293 220 0,'-3'-10'82'0,"3"10"-44"0,7 19-25 16,-4-19 24-16,4 19-6 16,0-3 2-16,4 9 1 15,-4-3 1-15,4 12-19 0,-4-6 4 0,3 7 3 16,-3-7-6-16,0 3 1 16,0-9-2-16,0 4-1 15,1-8-3-15,-5-8 0 16,1-1-5-16,-4-12 1 15,0-3-7-15,0-13-1 16,0 3 2-16,0-12 3 16,0 9-2-16,7-18 0 15,0 2-1-15,3 1-2 16,1 5-4-16,6 4 0 16,-2 0-11-16,9 16-6 15,-3-1-54-15,15 10-26 16,-8 0-36-1,11 0-37-15,-7 7 72 16</inkml:trace>
  <inkml:trace contextRef="#ctx0" brushRef="#br0" timeOffset="163160.8187">13137 10355 248 0,'-7'0'93'0,"7"0"-50"0,-21-6-22 16,21 6 28-16,-7-3-11 15,-7-3-2-15,0-4-9 16,3 10-5-16,-10 0-12 15,4 0 0-15,-8 10 3 0,0-4-5 16,4 13 0-16,0-3-6 16,3 12-4-16,4 0 1 15,7 7 2-15,4-7-5 16,10-3 1-16,-4-6-1 16,15-13-1-16,-1-3 1 0,5-12 0 15,-5-1 0-15,8-9 0 16,-7 4 3-16,-1-7 0 15,-3 0 3-15,-3 3 1 16,-4 0-1-16,-4 10-2 16,1-1 1-16,-4 20-1 15,0-4 0-15,0 16 2 16,0-3-1-16,3 25 2 16,1-4-2-16,7 17 2 15,-1-4 0-15,4 16 1 16,-3-15 0-16,3 18 2 15,-3-16 3-15,-1 16 2 16,-3 35-3-16,-3-26-3 16,-8-5 2-16,-3-20 0 15,-7-12-3-15,-4-10-1 0,-3-12-6 16,-3-15-2-16,-8-7-38 16,0-19-14-16,0-25-53 15,11 9-20-15,7 1 5 16</inkml:trace>
  <inkml:trace contextRef="#ctx0" brushRef="#br0" timeOffset="163472.2588">13204 10481 260 0,'11'-3'96'0,"-11"3"-52"0,21-6-29 0,-7 6 26 15,11-7-9-15,3 4 1 16,0-3-3-16,1-4 1 15,-12 7-17-15,-3-3 1 0,1-7 1 16,-1-8 1-16,-7 8 1 16,0-3-5-16,-11 7-3 15,1-1-1-15,-11 1 1 16,3 3-5-16,-17 15-1 16,3-3-2-16,-3 20 1 15,3-8-4-15,8 17-2 16,2-7 2-16,12 10 0 15,-1-4-19-15,29-6-7 16,-4-9-32-16,22-12-15 16,-8 2-36-16,14-18-16 15,29-17 13 1</inkml:trace>
  <inkml:trace contextRef="#ctx0" brushRef="#br0" timeOffset="163803.192">13857 10258 324 0,'-67'-12'121'0,"42"15"-66"0,-17-3-36 15,39 0 32-15,-19 9-22 16,5 1-5-16,-4 5-15 16,3-5-6-16,4 18-2 15,3-9-1-15,8 3 0 0,-1-3-5 16,15-1-1-16,-4-2 5 16,18-3 2-16,-4 2 1 15,14-5-2-15,-3-1 3 0,3 1 0 16,-3-1-6-16,-4 0 0 15,-3 1 14-15,-8-1 7 16,-3 7 14-16,-10 3 7 16,-1-4-8-16,-24 4-1 15,4-3-15-15,-12 6-4 16,5 3-9-16,-8-6-4 16,7-1-35-16,1-21-15 15,2-3-42-15,12-22-15 16,-1 9-11-16,11-25-2 15,0 6 15 1</inkml:trace>
  <inkml:trace contextRef="#ctx0" brushRef="#br0" timeOffset="163999.7533">14019 9760 252 0,'18'-10'96'0,"-18"10"-52"0,18 41-1 0,-15-38 38 0,1 32-16 15,3 27-5-15,0-8-12 16,0-10-4-16,0 21-24 15,0-5-5-15,0 12-1 0,0-9-8 16,4 15-3-16,-1-12-22 16,1-3-8-16,-1-10-39 15,-2-9-15-15,-1-3-37 16,-4-19-14-16,-3 3 3 16</inkml:trace>
  <inkml:trace contextRef="#ctx0" brushRef="#br0" timeOffset="164148.6578">13977 10283 384 0,'0'3'145'0,"0"-3"-78"0,25 7-52 0,-22-1 34 15,15-3-27-15,0-3-7 16,20-3-8-16,-6-3-2 16,32-13-3-16,34-16-57 0,1 1-24 15,-11 6-102 1</inkml:trace>
  <inkml:trace contextRef="#ctx0" brushRef="#br0" timeOffset="164717.3396">14982 10349 184 0,'0'-3'71'0,"0"3"-38"0,8 0-10 0,-5 0 26 16,1 0-7-16,-1 0 0 16,8 0-13-16,-4 0-5 15,7 0-14-15,-4-6 2 0,15-7 4 16,-4-2-4-16,4-14-2 16,-4 4-5-16,4-9-4 15,7-23 0-15,-11 7-1 16,-11 9 4-16,-3 10 2 15,-7 0 0-15,-3 15 1 16,-1 10 5-16,-13 6 2 16,3 0-7-16,-8 25-4 15,5 0 0-15,-1 19 2 16,1-7 2-16,6 17 1 16,0-10 0-16,8 12 2 15,3-12-5-15,10 6-1 0,-3-12-4 16,11-1-1-16,0-11-10 15,10-11-3-15,-3-5-37 16,13-20-14-16,-6 4-35 16,11-29-15-16,-5 7-2 15</inkml:trace>
  <inkml:trace contextRef="#ctx0" brushRef="#br0" timeOffset="165159.5262">15445 9706 252 0,'-46'7'96'0,"46"-7"-52"0,-7 28-29 0,7-19 24 16,0 16-6-16,0-6 1 16,3 25-2-16,1-9 2 15,3 21-18-15,0-12 4 0,7 25 1 16,-3-13-3-16,-1 7 0 16,1-10-6-16,3 10-2 15,0-13-9-15,7-6 0 16,-3-6-1-16,10-13 2 15,-3-6-1-15,6-16 2 16,-6-3-4-16,7-19 0 16,-4 6-1-16,-3-18-2 15,-4 3 3-15,-7-16 0 16,-3 6 1-16,-11-6 0 16,-4-12 2-16,-3 25 1 0,4 2-1 15,-15 20 1-15,4-7-2 16,-4 32 2-16,4-7-2 15,0 26 2-15,3-7 2 16,4 10 2-16,0-4-3 16,7 10-3-16,0-9-3 15,14-7 1-15,-3 0-15 16,14-12-6-16,-4-1-38 16,11-11-16-16,-4-4-40 15,11-13-14-15,-8-3 12 16</inkml:trace>
  <inkml:trace contextRef="#ctx0" brushRef="#br0" timeOffset="165912.8046">15998 10001 292 0,'-42'0'110'0,"42"0"-60"0,-7 41-34 0,7-38 27 16,0 22-6-16,0 0 1 16,4 13-10-16,-4-4-3 15,7 10-14-15,-4-6 0 0,4-1 0 16,0-2-4-16,4-1-2 15,-4-5-2-15,4-10 0 16,-4 2-2-16,3-17 2 16,-3-4-7-16,4-13-1 15,-1-3-7-15,5-18-3 16,-5 9 4-16,4-22 2 16,-3 3 2-16,-1 6 3 15,1 4 4-15,-4 6 2 0,0 2 2 16,0 20 0-16,-3 3 9 15,-1 22 3-15,1-10-3 16,3 19 0-16,-4-2-6 16,4 2-2-16,0-3-5 15,8-9 0-15,-5-4 0 16,4-6 0-16,0-3 2 16,4-12 1-16,0 0-1 15,3-13 1-15,11-22-2 16,-11 9-1-16,-4 10 3 15,1-3 0-15,3-16-4 16,-10 25-1-16,-1 0 1 0,-3 13 2 16,0-3 2-16,-3 28 1 15,-1-4 2-15,1 20 1 16,0-7 3-16,-1 19 1 16,1-12-5-16,3 8-2 15,0-8-2-15,14 3-2 16,-4-10 1-16,5-3-1 15,-1 0 2-15,4-16 1 16,-4 1-4-16,10-20 1 16,-2 4 0-16,2-13 2 15,-2 0-6-15,-5-18-1 16,-3 2-5-16,-10-9-1 16,0 10-1-16,-8-4 2 15,-13-15 6-15,-1 28 4 16,4 3-1-16,-4 22-2 0,1 0 2 15,-1 22 0-15,4-3-2 16,4 22 2-16,3-7 1 16,3 7 0-16,1-7-14 15,13 1-5-15,-3-7-37 16,8-3-13-16,-5-6-49 16,8-10-17-16,-4-2 16 15</inkml:trace>
  <inkml:trace contextRef="#ctx0" brushRef="#br0" timeOffset="166264.9909">16976 10023 336 0,'-14'-6'126'0,"14"6"-68"0,-4 19-46 0,4-19 30 16,0 15-9-16,0 1 3 16,4 12-9-16,-4 0-2 15,3 7-14-15,-3-7 4 0,4 7 5 16,-4-7-9-16,3 0-3 15,1-3-3-15,-1-6 1 16,1 0-3-16,3-19-2 16,0 0 2-16,10-22 2 15,1 3-4-15,3-15-3 16,-3-1 1-16,7-3 0 16,6-21-2-16,-13 24 0 15,-4 13-1-15,0 0 3 16,-3 10 2-16,-1 15 4 0,1-3 0 15,0 22 2-15,-4-3-4 16,0 18-2-16,0-8 0 16,0 15-1-16,0-7-14 15,3-2-3-15,-3-1-42 16,1-9-16-16,-1-6-55 16,7-19-22-16,-4-16 17 15</inkml:trace>
  <inkml:trace contextRef="#ctx0" brushRef="#br0" timeOffset="166460.9748">17455 9518 296 0,'-10'19'112'0,"10"-19"-60"0,3 63-25 0,1-51 32 16,-1 26-7-16,1 0 1 15,3 21-23-15,-3-12-8 16,6 25-13-16,-3-12-6 0,4 12-2 15,-4-9-34-15,0-1-13 16,0-8-45-16,-4-1-20 16,1-9-38-1</inkml:trace>
  <inkml:trace contextRef="#ctx0" brushRef="#br0" timeOffset="166627.6282">17346 10042 312 0,'4'-6'118'0,"-4"6"-64"0,38 0-41 0,-31 0 28 0,25-4-23 16,-4 4-7-16,25-9-7 15,43-7-4-15,9 1 1 16,12-7-96-16,-11-3-43 0,-18 0 8 16</inkml:trace>
  <inkml:trace contextRef="#ctx0" brushRef="#br0" timeOffset="167149.7398">18521 9992 148 0,'10'-13'55'0,"-10"13"-30"0,7-15 4 0,-3 15 23 15,0-4 2-15,-1-2 3 16,-3 6-7-16,0-6-4 0,-7 3-25 15,3 3 5-15,-6 0 2 0,-1 3-11 16,-6 22-4-16,3-6-8 16,-4 15-4-16,0 1-3 15,11 12 1-15,0-3-1 16,14 0-2-16,-3-7-2 16,20-2-1-16,-2-10-10 15,23-19-3-15,-2-3 3 16,-1-12 3-16,11-26 3 15,-14 1 2-15,-14-4 6 16,-15 1 3-16,-10-7 1 16,-21 6 2-16,-7-3-2 15,3 16 2-15,4 6-2 16,-11 1-1-16,7-1-4 0,-6 22 0 16,6-3-40-16,11 16-16 15,3-1-68 1</inkml:trace>
  <inkml:trace contextRef="#ctx0" brushRef="#br0" timeOffset="167449.9409">19336 9644 252 0,'-11'-44'96'0,"11"44"-52"0,-28-28-23 0,24 24 28 16,-17-11-9-16,4 5 0 0,-12 1-12 15,5 3-3-15,-8 12-14 16,-10 13-4-16,17 15-1 0,4-9 1 16,3 32 1-16,4-10 2 15,3 41 1-15,1-16-1 16,6 22 1-16,4-13-8 16,11 20-2-16,-4-14-1 15,11 4 0-15,-1-12-25 16,8-1-10-16,-4-12-31 15,4-13-13-15,-4 1-66 16,-14-26-36 0,0-3 91-16</inkml:trace>
  <inkml:trace contextRef="#ctx0" brushRef="#br0" timeOffset="167600.4129">18888 10255 308 0,'-4'-6'115'0,"4"6"-62"0,28 0-42 0,-21 0 28 15,15-3-23-15,-5-4-6 16,33-2-9-16,-12 0-2 16,22-7 1-16,-10-3-75 0,24 0-32 15,-11 1-23 1</inkml:trace>
  <inkml:trace contextRef="#ctx0" brushRef="#br0" timeOffset="168052.3247">20373 10321 280 0,'-4'-3'104'0,"4"3"-56"0,4-6-38 16,-4 6 25-16,3-4-8 15,1-2 1-15,3-19-9 16,0 6-4-16,7-25-8 16,-3 13-1-16,13-29 1 0,-6 7 1 15,3-19 0-15,-3 3-4 0,0-13-1 16,-1 10-1-16,-3-6-2 16,0 12 3-16,-3 7 2 15,0 5 7-15,-4 17 4 16,0 2 1-16,0 35-1 15,0 0 3-15,0 38 0 16,7 40 1-16,-3-18 0 16,-4-13-7-16,7 31 0 15,7 41-8-15,-3-47-3 16,-4-9-1-16,0 6-1 16,0-6-20-16,4-10-7 15,-4-9-28-15,-4-6-12 16,-10 6-36-16,-7-16-14 15,-7-28-24 1</inkml:trace>
  <inkml:trace contextRef="#ctx0" brushRef="#br0" timeOffset="168217.8015">20479 9948 340 0,'0'6'129'0,"0"-6"-70"0,32 19-42 15,-25-19 30-15,14 9-19 16,-4-2-3-16,22-4-15 15,35 3-4-15,-21-6-4 16,-10 0-8-16,13 0-1 0,-7 0-103 16,4 0-43-16,14 9 4 15</inkml:trace>
  <inkml:trace contextRef="#ctx0" brushRef="#br0" timeOffset="168846.469">24613 10023 96 0,'-3'-31'35'0,"3"31"-18"0,3-28 13 15,-3 28 23-15,0-16 11 0,0 6 7 16,0 1 0-16,0 0 3 16,-3 5-40-16,-1-2-2 0,1 16 0 15,-1-1-9-15,4 26-4 16,0-7-6-16,11 31-1 16,-4-5-7-16,3 11-3 15,1-5-1-15,0 12 1 16,-1-9-1-16,1 9 2 15,-4-12-9-15,0-4-3 16,-4-12-33-16,1-6-15 16,-4-4-45-16,0-25-18 0,0-9-10 31</inkml:trace>
  <inkml:trace contextRef="#ctx0" brushRef="#br0" timeOffset="169717.5205">24426 9822 244 0,'-14'-3'93'0,"14"3"-50"0,0 0-44 16,0 0 18-16,7 0-1 15,0 0 4-15,11 0 3 16,0 0 3-16,17-6-14 16,-7 6 9-16,14-3 5 0,-3-3-5 0,21 6-2 15,-10 0-9-15,34 0-4 16,-13 0-3-16,35 0 0 15,-18-4-2-15,42-2-1 16,-24-3 3-16,25-1 0 16,80 1-4-16,-98 0 1 15,-17 2 0-15,9 4 2 16,-13-3 1-16,0 6 1 16,-15 0-5-16,5 6 1 15,-12-3 0-15,1 7 2 16,-11-4-3-16,3 3 0 15,-10 1 3-15,-4-1 1 16,-6-3-1-16,-4-2 1 16,-8 2-2-16,1-3 2 15,3 6-2-15,-13-2 2 0,-5-7-2 16,-3 3 2-16,0-3 2 16,-3 6 2-16,-4-6-1 15,0 0 1-15,0 0-4 16,-3 0-2-16,-1 0 2 15,4 0 0-15,-3 0 3 16,-4 6 3-16,0-3 0 16,0 7 2-16,0-4-4 15,0 7-2-15,0 2-2 16,0 4-3-16,0 0 1 16,10 16-1-16,-3-1 0 15,11 13 2-15,-4-3-3 0,7 19 0 16,-3-13 1-16,7 16 2 15,-4-13-1-15,0 16 2 16,11 31-2-16,-15-46-1 16,-2-1 1-16,-1 7-1 15,10 12 0-15,-13-28 2 16,0-13-1-16,-4 3 2 16,-4-5-2-16,-6-4-1 15,-1 0-4-15,-21-13 0 16,-24 10-3-16,-15-9 0 15,-20 3 1-15,-26-7 2 16,-13 0-1-16,-22 1 1 16,-6-1 0-16,-15-9 3 15,-21-3-2-15,-11-3 1 16,-3 6 2-16,4-3 2 16,3-4-1-16,7 4-1 0,14-3 3 15,28 12 2-15,29-6-2 16,52 0-2-16,8 0-20 15,13 0-10-15,8-15-43 16,25-11-18-16,20-2-39 16,33-16-48-1,2-12 67-15</inkml:trace>
  <inkml:trace contextRef="#ctx0" brushRef="#br0" timeOffset="170168.1416">25562 9785 164 0,'-3'-3'63'0,"3"3"-34"0,7-7-14 0,-4 7 20 15,1 0 7-15,-1 0 7 0,1 10 10 16,-1-10 6-16,5 28-35 16,-5-12 5-16,4 31 3 0,-3-3-6 15,3 28 1-15,0-13-14 16,7 23-6-16,-4-19-4 15,8 18-1-15,-4-12-7 16,0 9-2-16,-3-12 2 16,-1-3 1-16,-2-3-18 15,-5-4-7-15,1-12-30 16,-8-10-11-16,1 1-35 16,-8-23-13-16,4-2-19 15</inkml:trace>
  <inkml:trace contextRef="#ctx0" brushRef="#br0" timeOffset="171712.7641">26924 9810 116 0,'-21'9'44'0,"21"-9"-24"0,-18 10-8 0,18-10 13 0,-3 3-5 16,-1-3-1-16,4 0-11 15,0 0-5-15,0-3-2 16,0 3 16-16,4 0 9 0,-1-7 11 15,1 7 4-15,-1 0-2 16,4-3-1-16,-3 3-10 16,6 0-3-16,1 0-10 15,17-6-2-15,0 6-1 16,25-3 2-16,-10-3-5 16,31 6-1-16,-11-4-6 15,22-2-2-15,-14 6 4 16,24-3 2-16,-14-3-5 15,7 6 0-15,-10 0-1 16,-4 6 0-16,-14-3 4 16,0-3 2-16,-11 6-5 0,-7-2 0 15,-6-4 1-15,-8 0 1 16,-3 0 1-16,-4 6 2 16,-4-3-3-16,-2-3 0 15,-5 6-3-15,-3 4-1 16,0-1 1-16,-7 19 0 15,0-12 0-15,0 18 0 16,0-5 0-16,0 18 0 16,0-7 2-16,4 26 3 15,-4-6-4-15,10 15-3 16,-3-6 3-16,8 19 3 16,9 47-1-16,1-29 0 0,-4-5 1 15,-10-48 0-15,3-3 0 16,3-3 2-16,1 7 1 15,-7-20 3-15,-4-6 6 16,-7-9 4-16,-7 0-6 16,-11-13-3-16,-10-6-4 15,3 0 0-15,4-6-4 16,-28-3 0-16,6-1 1 16,-31-9 0-16,11 4-2 15,-29 5-2-15,11 1-2 16,-25 9-1-16,18-3-25 15,-15-4-11-15,15 7-20 16,-3 0-6-16,13 0-27 0,-7 0-11 16,11 0-31-1</inkml:trace>
  <inkml:trace contextRef="#ctx0" brushRef="#br0" timeOffset="172931.9666">25294 10051 184 0,'4'3'71'0,"-4"-3"-38"0,-4 7-8 0,4-7 27 0,0 0-13 16,0 0-2-16,0 0-18 16,0 0-6-16,0 0-8 15,0 0-4-15,0 6 0 0,0-6-1 16,0 3 2-16,0-3 8 16,0 6 3-16,0-2 5 15,-3-4 1-15,-1 6 1 16,1-3 2-16,-1-3-8 15,-3 0-3-15,0 0-6 16,0 0-4-16,3 0 2 16,-3 0 0-16,4 0-4 0,-4 0-1 15,3 0 1-15,-6 0 2 16,-1 0 2-16,-3 0 1 16,0 0 0-16,-4 0 2 15,4 0-1 1,0 0 0-16,0 0-6 0,0 6-1 15,0-6 1-15,-4 3 2 16,4 7 0-16,0 12 2 16,3-10-2-16,1 13-1 15,-1 0 3-15,4 4 0 16,0-11 1-16,7 11 0 16,0-4-5-16,3 3-1 15,1-9 1-15,3-4 2 16,-3 4 0-16,3-9-1 15,0-1 3-15,0-3 2 0,0 4-2 16,3-10-2-16,-3 0 0 16,15-10-1-16,-1 4 0 15,0 3 0-15,-3-3 0 16,6 6 0-16,-3 0 0 16,1 0 2-16,-1 6-1 15,3-3-1-15,-2 3 1 16,-1 4-1-16,-4-1 6 15,1 10 4-15,-4-10 3 16,-7 17 3-16,0-8-3 16,-10 11 0-16,-1-4-1 15,-3 9 0-15,0-6-6 16,-7-3-4-16,3 1-1 0,-6-14-1 16,3 4-22-16,-11-13-8 15,4 3-25-15,0-15-8 16,3-1-34-16,18-15-16 15,0 6-26 1</inkml:trace>
  <inkml:trace contextRef="#ctx0" brushRef="#br0" timeOffset="173577.5273">25993 10196 164 0,'0'-19'63'0,"0"19"-34"0,7-10-8 16,-4 10 22-16,4-6-6 0,-3 3-2 15,10-6-8-15,-3-1-3 16,10 1-13 0,-4-4 4-16,19 10 3 0,-5-6-4 0,8 9 2 15,-7 0-5-15,0 9 1 16,-4 0 6-16,4 17 6 15,-8-8-2-15,-6 17-1 16,-4-7-5-16,-10 10 0 16,-1-4-9-16,-10 13-2 15,4-3-5-15,-15 0-1 16,4 0 1-16,-7-6 2 16,-1-4-6-16,-2-9-1 15,3 0-9-15,-1-15-2 16,5-7 2-16,3-6 3 15,3-4 5-15,8-11 3 16,-1 8 0-16,8-6 1 0,-1 4 8 16,15-4 4-16,-4 7 6 15,14-1 4-15,-3 10-6 16,14 0-1-16,-8 4-7 16,5 8-4-16,-5-3 1 15,8 4 2-15,-7 3-7 16,3-4-3-16,-7 4-52 15,4 9-23-15,-7-6-25 16,10-10-8-16,-7 1-5 16</inkml:trace>
  <inkml:trace contextRef="#ctx0" brushRef="#br0" timeOffset="174102.0119">27598 10036 216 0,'-4'-4'82'0,"4"4"-44"0,4-6-27 0,-1 6 21 0,1 0-2 16,-1 0 4-16,4 0 2 16,-3 0-1-16,7 0-18 15,-4 0 3-15,3 0 1 0,1 0 0 16,6 0-1-16,-2-3-8 16,2-3-3-16,1 6-3 15,3-3-1-15,-3-4-1 16,3 7 0-16,-4-6-2 15,1 12 1-15,-4-6 7 16,-3 10 3-16,-1-1 2 16,-10 26 1-16,0-10-2 15,-3 19 1-15,-1-13-4 16,-3 22-1-16,0-2 0 16,-3 5 4-16,3-3-4 15,-4 10 0-15,-3 15-6 0,3-15-1 16,1-10-3-16,3-15-3 15,0-10-23-15,0-15-10 16,3-4-30-16,-3-18-11 16,0-4-27-16,0-6-13 15,-4 7-18 1</inkml:trace>
  <inkml:trace contextRef="#ctx0" brushRef="#br0" timeOffset="174328.0402">27626 10299 232 0,'-7'-6'88'0,"7"6"-48"0,0 0-12 0,0 0 30 0,4 0 1 16,-1 0 4-16,11 0-11 15,-3 0-4-15,10 6-27 16,0-6-2-16,11-6 0 0,-4 6-7 16,7 0 1-16,-6 0-6 15,2-7-2-15,-2 7-5 16,-1 0-2-16,-7 0-32 15,-3-3-13-15,-4 3-36 16,-4-6-12-16,1 6-69 16</inkml:trace>
  <inkml:trace contextRef="#ctx0" brushRef="#br0">26451 11964 228 0,'-17'25'88'0,"17"-25"-48"0,-4 16-23 0,4-13 25 16,0 3-7-16,0-3 0 0,0-3-5 15,0 7-1-15,0-7-16 16,0 3 10-16,0-3 6 0,0 0-4 16,-3-10 0-16,3 1-12 15,-4-19-3-15,1 9-6 16,-1-25-3-16</inkml:trace>
  <inkml:trace contextRef="#ctx0" brushRef="#br0" timeOffset="176309.9885">25989 12284 276 0,'4'-9'104'0,"-4"9"-56"0,10-19-36 0,-6 13 26 15,6 6-11-15,4-4-1 16,11-2-2-16,-4 3 2 16,18-3-14-16,-7-4 2 0,7 1 0 15,-8 3 1-15,1 2 1 16,-4 4-2-16,1 0 1 15,-5 0 1-15,-6 4-1 16,-4 2-3-16,-3 13 0 16,-4 0-3-16,-7 6 2 0,-11 28-4 15,1-19-2-15,-1-5-2 16,-14 15 0-16,4-7-4 16,-11 7 0-16,-13 25 1 15,20-25 0-15,4-6 4 16,3-4 5-16,-3 4-5 15,7-4 0-15,3-6-2 16,8-3-2-16,6-6-2 16,8-3 1-16,6-7 1 15,5-5 0-15,-5-4 2 16,8 0 3-16,-4 0-4 16,4-4-1-16,-4-2-11 15,0-3-5-15,-3-1-30 16,-1 1-12-16,5-16-32 15,-12 15-11-15,-3-2-56 16</inkml:trace>
  <inkml:trace contextRef="#ctx0" brushRef="#br0" timeOffset="176523.4639">26053 12588 264 0,'-11'-3'101'0,"11"3"-54"0,0 0-26 0,0 0 30 16,4 0-14-16,-1 0-3 15,8 0-7-15,-1 0-2 16,11-6-14-16,-3 6 7 0,17-3 4 16,-3-4-9-16,7 7-2 0,-4 0-7 15,8 0-1-15,-5 0-47 16,1 0-23-16,-7 7-48 16,3-4-20-16,-7 3 10 15</inkml:trace>
  <inkml:trace contextRef="#ctx0" brushRef="#br0" timeOffset="176777.1671">26659 12641 296 0,'-3'10'112'0,"3"-10"-60"0,3 22-25 16,-3-19 34-16,4 13-8 15,-1-7 1-15,1 13-19 0,0 3-7 16,-1 3-16-16,4 16-3 0,-3 10 1 16,-1-11-8-16,1 1-1 15,-4-9-8-15,0-7 0 16,0 0-43-16,0-12-17 16,0 0-50-16,-4-23-18 15,1-8-2 1</inkml:trace>
  <inkml:trace contextRef="#ctx0" brushRef="#br0" timeOffset="178078.9427">26434 11961 148 0,'-4'9'55'0,"4"-9"-30"0,0-15-7 0,0 15 18 16,4-3 10-16,-4-4 7 16,0 7-4-16,0-3-1 15,0-3-26-15,0 6 3 0,0-9-1 16,0-1-6-16,-4-18 0 16,1 3-7-16,-1-10 1 15,1 1-7-15,-1-7-3 0,0 0 3 16,1-6 1-16,-1 6-2 15,1 4-1-15,-1 2 5 16,1-2 3-16,-1 12-2 16,1 3 0-16,-1 0 1 15,4 3 1-15,0 6-3 16,-3-2 0-16,-1 5-5 16,-3 10 0-16,4-6 1 15,-8 12 0-15,4 4-2 16,-4-1-2-16,1 7-2 15,-4-4 1-15,3 4 1 16,1-7 2-16,2 1-1 16,1-4-1-16,0-3-2 15,4 4 1-15,-1-4 1 0,1-6 0 16,-1 3-3-16,4-7 2 16,0-2-1-16,4-1 0 15,-1 7 0-15,4-12 0 16,-3 5 2-16,6-9 2 15,-2 4-1-15,2-4-1 16,1 3-2-16,-1 4-1 16,-3-4 2-16,0 7 0 15,0 2 3-15,4 14 3 16,-4-7-4-16,4 9-1 16,-1 0 0-16,11 7 0 15,-3-3 0-15,0 2 2 16,-1 4-3-16,1-3 0 0,-4-4-30 15,0-2-14-15,0 2-50 16,0-2-20-16,1-7-32 16</inkml:trace>
  <inkml:trace contextRef="#ctx0" brushRef="#br0" timeOffset="179250.6706">25224 11873 148 0,'-4'16'55'0,"4"-16"-30"0,-3 3 4 0,3-3 23 16,0 0 5-16,0 6 3 0,0-6-11 15,0 0-5-15,-4 0-25 16,1 0 0-16,-1-6 1 0,4 6-7 16,-7-9-2-16,3-1-2 15,1-18-1-15,-1 3-4 16,1-19-1-16,-1 0 5 16,1-3 3-16,-1 3-2 15,1-9 0-15,-1 9-3 16,-3-9 1-16,0 9 0 15,0 6 1-15,0 10 0 16,0 0 0-16,3 3-4 16,-6 9-1-16,3-3 1 15,-7 25 2-15,0-3-3 16,-4 16-2-16,4 3 2 16,0 0 2-16,0 3-2 0,3-6-2 15,0 0-3-15,4-3-1 16,0 2-1-16,7-8 3 15,0-4 0-15,7-6 3 16,0 0-3-16,7-16-2 16,-3 7 4-16,3-7 1 15,-3-2 0-15,6-1-2 16,-2 0-2-16,6 0 1 16,-7 3 1-16,3 1 2 15,-2 5 1-15,2 10 1 16,-3 0-2-16,4 16 1 15,-4-7-2-15,4 10-1 16,-4-3 1-16,0 3-1 0,-4-4-16 16,1 4-4-16,0-6-36 15,-1 2-14-15,-3 4-37 16,0-3-15-16,0-7-7 16</inkml:trace>
  <inkml:trace contextRef="#ctx0" brushRef="#br0" timeOffset="179969.5504">24857 12303 200 0,'-4'-19'74'0,"4"19"-40"0,0 0-9 0,0 0 27 0,0 0-8 16,0 0-4-16,4-3-7 16,-4-3-3-16,7 6-17 15,-4-4 1-15,4-2 0 0,0 6-1 16,4-9 0-16,0 3-1 15,10-4 2-15,-4 1-3 16,12-1 1-16,-8 1-5 16,11 3 1-16,-8 2-3 15,1-2 0-15,0 3 3 16,-11 12 5-16,0-5-1 16,-14 18 3-16,0-10-6 15,-11 19-1-15,-13 16-2 0,-1 7 1 16,0-7-6-16,0 6-1 15,1 0 2-15,3-9 3 16,3 0 2-16,7-16 1 16,4-2-2-16,0 2 1 15,0-3-6-15,4 0-3 16,-1-6 1-16,8-7 2 16,-1 4 0-16,11-10-1 15,-3-3 3-15,10 4 0 16,0-7-1-16,7-7 1 15,11 7-11-15,-7-3-4 16,-4-3-36-16,-10 3-14 16,-4-3-34-16,-3-4-15 0,-4 4-44 15</inkml:trace>
  <inkml:trace contextRef="#ctx0" brushRef="#br0" timeOffset="180184.1106">24829 12551 300 0,'-18'-10'112'0,"18"10"-60"0,21 0-36 16,-17 0 27-16,6 0-8 15,1 0 0-15,10-6-9 0,-3 6-4 16,13-10-12-16,-2 1-4 0,13 6 0 16,14-3-5-16,1 3-3 15,-11 3-52-15,-8 0-24 16,-2 9-44-16,-12 3-19 15,-2 7 32 1</inkml:trace>
  <inkml:trace contextRef="#ctx0" brushRef="#br0" timeOffset="180572.5084">25326 12745 228 0,'3'0'85'0,"5"3"-46"0,2-3-17 0,1 0 26 0,6 0-5 16,-3 6 1-16,-3-2-11 15,0-4-3-15,-1 9-17 16,4 13-1-16,-3-3-1 0,-4-1 0 16,-4 1 1-16,-3 10-4 15,-3-4 0-15,-8 3-1 16,-6 6 3-16,-4-5-3 15,3-4 1-15,0 0-5 16,4-6 0-16,4-10 1 16,3 7 2-16,3-13-5 15,4 6-3-15,0-9 9 16,11 0 8-16,6 6 3 16,1-2 2-16,-1-4-9 15,5 6-2-15,2-3-7 16,5-3-4-16,2 6-50 0,1-6-22 15,10-6-69-15,1-3-27 16,-4-10 33 0</inkml:trace>
  <inkml:trace contextRef="#ctx0" brushRef="#br0" timeOffset="181606.5179">27869 12071 220 0,'-17'15'82'0,"17"-15"-44"0,0 19-20 15,0-12 23-15,0 2-1 16,0-6 3-16,-4 6-2 15,1-2-1-15,3-7-21 16,0 3 6-16,-4-6 5 0,1 3-10 16,-1-7-3-16,1-2-8 15,3-19-4-15,0 3-2 16,0-7-3-16,0 1 3 16,0-16 0-16,0 9-1 15,-4-21-2-15,1 5 1 16,-1-8-1-16,1-1 0 0,-1 3 0 15,0 13 0-15,1-6 2 16,-1 16 14-16,-3 8 7 16,0 4-11-16,-7 19-5 15,4 3-4-15,-4 15-3 16,-1-2 1-16,1 12 1 16,0-10-1-16,4 7-1 15,-1-3 1-15,4-1 1 16,0-2-6-16,7-13 1 15,0 6 1-15,7-12 3 16,0-3 0-16,7-10 2 16,-3 0-2-16,6-6 2 15,-3 0-7-15,4 3 1 0,-4 3-1 16,11-3 2-16,-7 9 3 16,-1 4 4-16,-3 3 0 15,4 6 2-15,-4 6-2 16,7 7 0-16,-7-4-6 15,4 13-1-15,-4-3-2 16,0 3 3-16,-3 3-33 16,-1 3-12-16,1-3-48 15,-4 3-17-15,0-3-54 16</inkml:trace>
  <inkml:trace contextRef="#ctx0" brushRef="#br0" timeOffset="182342.7357">27467 12231 208 0,'0'0'77'0,"0"0"-42"0,0-3-19 16,0 3 24-16,0 0-3 16,0 0 0-16,4 0-1 15,-1 0 0-15,4 0-19 16,0 0 10-16,8 0 3 0,-1 0 0 16,7 3 2-16,-4-3-12 15,12 6-4-15,-5-6-7 16,8 0-1-16,-4 0-3 15,8 3 0-15,-5-3-3 0,-2 6 1 16,-5-2 0-16,-6 2 3 16,0-3 6-16,-11 19 2 15,-11 9-7-15,1-6-2 16,-1-6-1-16,-10 16 0 16,3-7-5-16,-10 6 1 15,11 1 6-15,-4 2 4 16,-1-2-1-16,1-1 2 15,4-5-2-15,-1 5 2 16,4-6-6-16,0-3-1 16,3-6-4-16,1 0-3 15,-1 0-1-15,8-3 3 0,-1-7-2 16,8 0 1-16,0-9 2 16,6 7 0-16,-3-4 0 15,15-3 0-15,-8 0-5 16,7 0-1-16,-3 0-22 15,-1 0-8-15,-2 0-26 16,2-3-11-16,-6-4-21 16,-8 4-6-16,1-3-43 15</inkml:trace>
  <inkml:trace contextRef="#ctx0" brushRef="#br0" timeOffset="182574.3389">27577 12579 272 0,'-18'-10'104'0,"18"10"-56"0,11 7-34 0,-8-4 26 16,4-3-9-16,-3 0 2 15,6 0-2-15,1 0 1 16,10-10-17-16,-3 10-2 0,13-3 0 16,-2-3-7-16,6 6-3 15,-3-3-22-15,3-3-8 16,-7-4-39-16,4 10-15 15,-4 0-29 1,-3 0-48-16,-4 0 46 16</inkml:trace>
  <inkml:trace contextRef="#ctx0" brushRef="#br0" timeOffset="183160.758">28095 12704 284 0,'0'0'107'0,"0"0"-58"0,18 0-35 16,-15 0 28-16,4 0-14 16,1 0-4-16,2 0-2 15,-3 0 0-15,11 0-12 16,-4 0-1-16,7 0 1 0,-3 0-4 0,3 0 2 15,-3 0-1-15,-4 0 1 16,0 0-2-16,-4 6 1 16,-3-2 2-16,-7 2 2 15,0 3-3-15,-10 10 0 16,-4-3-3-16,3 3 0 16,-10 9-1-16,3-3 0 15,4 0-2-15,4-12-2 16,-1 2-4-16,4 1-2 15,3-7 3-15,4 1 1 16,4-7 2-16,3 6 0 16,4-2 0-16,3-4 2 15,0 3 3-15,3 3 2 16,1-2-3-16,0 2-1 16,-4 4 5-16,-4 5 5 15,-3-2 6-15,-3 3 3 16,-4 0-5-16,-7 6 0 0,-4 0-6 15,-3 0-1-15,-3-3-9 16,-5-3 0-16,1-4-8 16,-3-5-3-16,-5-1-23 15,1-3-11-15,3-6-32 16,1-6-13-16,3-3-51 16,3-7-21-16</inkml:trace>
  <inkml:trace contextRef="#ctx0" brushRef="#br0" timeOffset="188543.3846">1785 13642 168 0,'-7'-10'63'0,"7"10"-34"0,-7-3-16 15,7 3 19-15,0 0-3 16,0 0 3-16,7 0 6 0,-3 0 3 15,-4 3-21-15,3-3 13 0,4 16 6 16,4 0-3-16,-8 21-1 16,8-8-8-16,-1 33-5 15,-6-12-10-15,10 26-5 16,-3-14-4-16,-1 26-3 16,11 47 3-16,-10-63 2 15,-4-12 0-15,0 3 2 16,4-10 0-16,-11 3 3 15,3-12 1-15,-3 0 3 16,0-9-5-16,0-7-1 16,0-3-4-16,0-6-3 15,-3 0 0-15,3-10-1 16,0 0-3-16,0-2 2 16,0-4-1-16,7-3 0 15,0 0 0-15,7 0-2 0,0 0 0 16,11-3 0-16,-4 3 3 15,11-7 0-15,-4 7 3 16,7-9 3-16,0 9-2 16,1-9 0-16,24 5-1 15,-15-2 1-15,-6 3-2 16,-10-3 2-16,-5 6-4 16,-3 0-2-16,-7 0-36 15,-3-3-16-15,-4-4-47 16,-7 1-18-16,0-3-34 15</inkml:trace>
  <inkml:trace contextRef="#ctx0" brushRef="#br0" timeOffset="189007.8011">2522 14488 280 0,'14'0'107'0,"-14"0"-58"0,11 0-46 0,-7 0 23 16,6 0-8-16,-6 0-1 15,13 0-3-15,-10 0-1 0,11-9-7 16,-4 9 3-16,-3-19 3 0,-1 4 0 16,4-4 1-16,-3 0-3 15,3-9 1-15,-10 3-2 16,3 0 0-16,-7 3-5 15,0-3-3-15,-7 6 2 16,-4 0 2-16,4 3 0 16,-14 1 0-16,7 5 5 15,-11 20 4-15,4-4-5 16,0 22-1-16,3 0 2 16,7 16 1-16,-13 25-1 15,13-12-1-15,4 2-1 16,14-12 2-16,4 3-7 15,3-21-4-15,-4-4-3 16,15-3 3-16,-11 3 0 0,18-10 3 16,-7-2-3-16,-1-13-2 15,22 0-27-15,-3-9-12 16,-1-1-56-16,-7-18-25 16,-10 0-30-1</inkml:trace>
  <inkml:trace contextRef="#ctx0" brushRef="#br0" timeOffset="189293.9667">2949 13836 264 0,'0'0'99'0,"0"0"-54"0,11 38-22 15,-4-32 31-15,0 13-8 16,4 6-2-16,6 3-6 15,-3 0 1-15,4 23-21 16,0-14 1-16,-4 26-1 0,0-13-10 16,7 13-2-16,-10-10-4 15,3 10 1-15,7 22 0 16,-7-7 1 0,-4-9-13-16,-6-16-4 0,0-15-38 15,-4-4-17-15,-4-15-77 16,-7-16-69-1,-3-3 77-15</inkml:trace>
  <inkml:trace contextRef="#ctx0" brushRef="#br0" timeOffset="189522.5434">2875 14344 316 0,'-3'0'118'0,"3"0"-64"0,14 0-30 0,-11 0 35 16,15 0-14-16,-4 0-2 15,21-6-13-15,1 3-6 16,2-7-14-16,1 1 0 0,4-7 3 16,-8 7-14-16,4-7-5 15,-4 7 8-15,-10-1 8 16,-1 1-40-16,-3 0-16 16,-3 2-62-16,0 4-23 15,-4 3-25-15</inkml:trace>
  <inkml:trace contextRef="#ctx0" brushRef="#br0" timeOffset="194564.2612">4459 13705 200 0,'-3'-4'77'0,"3"4"-42"0,0-6-8 0,0 6 29 15,0 0-22-15,0 0-7 16,3 6-10-16,-3-6-3 16,7 16-8-16,0-7 14 0,7 10 8 15,-3-6 14-15,10 28 7 16,0-13-11-16,7 19-3 15,4-3-11-15,4 15-3 16,-8-5-12-16,11 11-5 16,13 42 1-16,-2-19 1 15,-11-7-5-15,-4-8 0 16,-3-11-1-16,-4-8 2 16,-3-11-3-16,-4-8 0 15,-11-7-12-15,1-3-7 16,-4-9-25-16,-7-7-8 0,-4-5-44 15,1-14-17-15,-4-15-35 16</inkml:trace>
  <inkml:trace contextRef="#ctx0" brushRef="#br0" timeOffset="194984.1192">4967 13614 200 0,'0'0'77'0,"0"0"-42"0,0 0-15 0,0 0 24 15,0 0 0-15,0 6 1 16,0 6 1-16,0 4 3 15,-7 19-26-15,7-7 2 0,-18 28 0 16,8-6 0-16,-11 23 2 16,3-4-6-16,-7 21-3 15,-21 55-4-15,15-64-1 16,6-9-3-16,-3 13-1 16,3-13-3-16,0 0-1 0,4-15-3 15,4-4-2-15,3-9 1 16,3-3 1-16,-3-13-17 15,3-9-4-15,4 0-24 16,0-10-10-16,4-3-30 16,6-12-10-16,15-13-45 15,6-6-37 1,1 6 75-16</inkml:trace>
  <inkml:trace contextRef="#ctx0" brushRef="#br0" timeOffset="195453.5851">5249 14551 248 0,'4'16'93'0,"-4"-16"-50"0,7 19-30 15,-4-19 24-15,5 15-4 16,-5-5 3-16,8 9-7 16,-8-4-3-16,4 7-14 15,0-3-1-15,-3 6 2 0,-1 0-9 16,1-6-2-16,-4 0-15 15,0 0-5-15,0-4-63 16,-4-5-29-16,4-4-23 16</inkml:trace>
  <inkml:trace contextRef="#ctx0" brushRef="#br0" timeOffset="195616.7009">5196 14319 372 0,'-45'-12'140'0,"45"12"-76"0,-11-7-66 0,11 7 27 15,0 7-41-15,0-7-16 16,4 3-66-16,-4 6-27 16,21 1 1-16,0 15 4 15</inkml:trace>
  <inkml:trace contextRef="#ctx0" brushRef="#br0" timeOffset="196050.2257">5567 14532 200 0,'-4'0'74'0,"4"10"-40"0,4-4-13 16,-1-3 25-16,4 7-6 16,0 12-1-16,4-4-3 0,3 4 0 15,0 3-19-15,0 4 7 0,1 5 4 16,-1 1 0-16,3 9 3 16,-3-1-4-16,-3 1 1 15,-4 3-5-15,-3-12-2 16,-1-7 0-16,-6 10 1 15,-5 12-3-15,1-6 0 16,-3-7-4-16,-8 1 1 16,1-3-3-16,-5-7 0 15,1-3-7-15,0-6-2 16,3-4-7-16,1-5 0 16,-1-10-17-16,4 0-6 15,0-7-31-15,0-5-14 0,-7-23-44 16,10 10-19-1,0-3-31 1</inkml:trace>
  <inkml:trace contextRef="#ctx0" brushRef="#br0" timeOffset="196228.4969">5507 14263 408 0,'-11'-7'154'0,"11"7"-84"0,0 0-86 15,0 0 23-15,4 0-47 16,-1 0-13-16,4 0-101 0,-3 0-44 16,7 0 95-16</inkml:trace>
  <inkml:trace contextRef="#ctx0" brushRef="#br0" timeOffset="200118.6339">6149 13610 104 0,'0'-6'38'0,"0"6"-20"0,0-16-4 0,0 16 15 16,0-3-3-16,0 3 2 15,0 0-5-15,0 0 0 0,3-6-12 16,1-3 9-16,-4 6 3 0,0-4 4 16,0 4 3-16,0-3-3 15,0 6-2-15,0-3-11 16,0-4-4-16,0 7-6 15,0-6-3-15,0 6 0 16,4-3 1-16,-4 3-3 16,0 0-2-16,0-6 4 15,0 6 1-15,0 0-3 16,0 0-1-16,0 0 3 16,0 0 1-16,0 0 0 15,3-3 1-15,-3-4-4 16,0 7 0-16,0 0 1 15,0 0 2-15,0 0-3 0,0 0 0 16,0 0 1-16,0 0 0 16,0 0 0-16,0 0 2 15,0 0-1-15,0 0-1 16,0 0 3-16,0 0 0 16,0 0-1-16,0 0 1 15,0 0-4-15,0 0 0 16,0 0 1-16,0 7 0 15,0-7 0-15,-3 3 0 16,3-3 4-16,-4 9 2 16,0-3 0-16,1 4 1 15,3-1-2-15,-7 1 0 16,3-4-3-16,1 3-2 16,-1 1 1-16,1-1-1 0,-1 1 0 15,-3 15 2-15,4-7 1 16,-4 17 1-16,3-7 4 15,-3 19 3-15,0-3-4 16,0 19 1-16,3-4-3 16,1 23 0-16,-1-13 1 15,8 16 1-15,-1-7 1 16,8 4 0-16,0-10-2 16,10 15 1-16,-4-14-2 15,12-1 0-15,13 31-1 16,0-21 0-16,-6-10-5 0,-5-19-1 15,-3-9 5 1,1-6 3-16,-5-13-19 0,-6-6-5 16,-4-1-25-16,-3-11-8 15,-1-7-37-15,1-10-16 16,-8-5-20 0</inkml:trace>
  <inkml:trace contextRef="#ctx0" brushRef="#br0" timeOffset="200840.0681">6713 14059 212 0,'-3'-6'82'0,"3"12"-44"0,0-6-27 16,0 0 23-16,3 0-7 15,-3 0-1-15,4 9 3 16,-1 1 2-16,4 8-17 0,1-8 5 15,6 21 4-15,-4-9-1 0,8 19 1 16,0-13-3-16,-1 16-1 16,-3-9-4-16,4 2 1 15,-4 1-5-15,0-4 1 16,-3 1-1-16,-4-1 1 16,-4-5 0-16,-6-1 2 15,-1-9-5-15,-13 6-1 16,2-7-4-16,-9-8-3 15,3-1 0-15,-11-9-1 16,7 0-7-16,0-19-3 16,4 7 6-16,0-29 1 15,4 13 0-15,-1-16 2 16,4 0-1-16,3 7 0 16,1 2 0-16,3 1 0 0,3 5 2 15,4-5 2-15,0 6-3 16,7-7-2-16,0 7 4 15,7 0 3-15,0 3 1 16,8-1 2-16,-1 5-2 16,14-1 0-16,-7 9-1 15,11-3 0-15,-7 7-2 16,7 0-2-16,-8 2 1 16,5 4 1-16,-8 3-3 15,0 0 0-15,-3 0 5 16,-1 0 2-16,-2 0-13 15,-5 0-8-15,-3 0-36 16,-3 0-15-16,-1 0-43 0,-6-6-19 16,0 6-13-1</inkml:trace>
  <inkml:trace contextRef="#ctx0" brushRef="#br0" timeOffset="201259.6297">7165 13513 208 0,'0'-6'77'0,"0"6"-42"0,0 0-17 16,3 9 25-16,1 1 0 15,0-4 4-15,6 10-6 16,-3-4-1-16,11 23-22 16,-4-7 14-16,14 25 5 0,-3-9-8 15,7 19-2-15,-4-10-10 16,7 29-2-16,-3-13-5 16,3 12-1-16,14 54-1 15,-10-22 0-15,-10-16 2 16,-15-34 4-16,0-16-2 15,-7 16 1-15,0-16-5 16,-14 6 0-16,0-9-3 0,-11 6 0 16,-14 3-19-16,-3-9-7 15,-4-12-26-15,8-7-7 16,2-6-36-16,-2-10-15 16,6-3-61-1</inkml:trace>
  <inkml:trace contextRef="#ctx0" brushRef="#br0" timeOffset="202792.5828">8110 13959 288 0,'0'3'110'0,"0"-3"-60"0,14 0-32 15,-10 6 28-15,3-3-13 16,0 6-2-16,7-2-7 16,-3-4-3-16,10 3-11 15,-3-6 0-15,10 10 1 0,-7-10-9 0,7 0 0 16,-3 0-7-16,7 0 1 16,-11 0-38-16,0 0-14 15,-3 0-34 1,-11 0-11-16,0 0-23 15</inkml:trace>
  <inkml:trace contextRef="#ctx0" brushRef="#br0" timeOffset="203033.0955">8163 14159 308 0,'-21'0'115'0,"21"0"-62"0,0 6-38 0,0-6 31 16,7 4-16-16,-3-4-3 15,6 0-2-15,-3 0 1 0,15-4-14 16,-5 4 2-16,11-6 0 0,-3 6-7 16,7-9-2-16,0 6-3 15,-4-4-2-15,-4 7-24 16,1-3-9-16,-4 3-38 16,1 0-17-16,-5 0-53 15,1-9-37 1,3-7 80-16</inkml:trace>
  <inkml:trace contextRef="#ctx0" brushRef="#br0" timeOffset="203499.1611">9102 13629 260 0,'-4'-6'96'0,"4"6"-52"0,0 9-16 0,0-2 30 0,4 2-13 16,-4 0-3-16,7 20-13 15,-4-4-6-15,8 22-13 16,-4-6 5-16,7 15 2 0,-3-12-7 15,-1 25-3-15,1-16-4 16,-4 10 0-16,0-10-4 16,0 1 0-16,0-14-45 15,-3 1-20-15,-1-3-56 16,4-51-79 0</inkml:trace>
  <inkml:trace contextRef="#ctx0" brushRef="#br0" timeOffset="203722.461">9394 13523 280 0,'-7'0'107'0,"7"0"-58"0,7 44-29 0,-3-35 30 16,3 10-10-16,-3 0 0 16,6 24-10-16,-3-8-2 15,4 18-15-15,-4-6-3 0,3 7 0 16,1-4-6-16,0 6-2 15,-4-9-4-15,-7 3 1 0,0-12-43 16,-4-3-18-16,1-7-59 16,-11-13-24-16,3-5 22 15</inkml:trace>
  <inkml:trace contextRef="#ctx0" brushRef="#br0" timeOffset="203962.6583">8890 13667 276 0,'-7'0'104'0,"7"0"-56"0,18 0-16 16,-15 0 33-16,18 0-8 15,0 0-1-15,22-3-18 0,-8-4-6 16,22-2-19 0,-8 3 1-16,29-4 0 0,-11 1-5 0,7 6-1 15,-11-3-2-15,1 2-1 16,-11-2-23-16,-4 6-10 15,-7 0-28-15,-10 10-12 16,-4-10-39-16,-21 9-17 16,0 0-11-1</inkml:trace>
  <inkml:trace contextRef="#ctx0" brushRef="#br0" timeOffset="204187.4599">8971 14034 364 0,'4'9'137'0,"-4"-9"-74"0,31 0-32 0,-24 0 40 0,11 0-21 15,0 6-3-15,14-6-24 16,-4 0-6-16,21-6-11 16,-7-3-2-16,25-1 2 0,-10 1-1 15,6 0 0-15,-10-1-14 16,4 4-7-16,-11 6-66 15,-4 0-31-15,-3 0-85 16</inkml:trace>
  <inkml:trace contextRef="#ctx0" brushRef="#br0" timeOffset="204787.3037">10615 13999 228 0,'-25'-19'85'0,"25"19"-46"0,-24-9-17 16,20 9 26-16,-3 0-3 15,0 0 3-15,-11 0-16 16,4 6-7-16,-7 7-14 15,0 3-1-15,-4 9 1 0,4-7-2 16,-4 20 2-16,4-3-6 16,4 8-1-16,3 1-4 15,14 3-3-15,0-3-1 16,17 0 3-16,-3-6-2 16,29-13 1-16,-8-6-7 15,14-13-2-15,-10-3 1 0,7-25 4 16,-7 0 5-1,-8-6 5-15,-2 0 1 0,-19-7 2 16,-3 7 0-16,-17-13 3 16,3 13-1-16,-22-16 0 15,5 13-8-15,-11-10 0 16,3 13-10-16,0 3-4 16,4 3-29-16,3 16-10 15,4-1-55-15,10 29-23 16,1-9 17-1</inkml:trace>
  <inkml:trace contextRef="#ctx0" brushRef="#br0" timeOffset="205101.9776">11257 13541 224 0,'-17'-37'85'0,"17"37"-46"0,-32-41-4 16,28 41 32-16,-17-19-23 15,3 10-8-15,-10-10-6 16,7 10 0-16,-11 2-16 16,8 4-6-16,-1 16-1 0,4 2-4 15,0 23 0-15,3-7 3 16,7 35 3-16,1-6-2 0,6 31-2 16,1-19-5-1,13 44 0-15,-3-19 0 16,15 13 0-16,-5-13 0 0,15 10 2 15,-4-19-14-15,4 2-5 16,-4-11-37-16,-7-16-16 16,4 18-47-1,-14-28-58-15,-11-24 54 16</inkml:trace>
  <inkml:trace contextRef="#ctx0" brushRef="#br0" timeOffset="205283.3292">10855 14266 328 0,'-14'-13'123'0,"14"13"-66"0,28-22-51 0,-21 22 28 0,18-9-11 15,-4 0-1-15,32-4-10 16,-11-3-5-16,25-9-4 16,-7 6-22-16,11-9-10 0,-11 9-91 15,14 1-39-15,-14 2 38 16</inkml:trace>
  <inkml:trace contextRef="#ctx0" brushRef="#br0" timeOffset="205687.2062">12502 13551 180 0,'-3'-25'68'0,"3"25"-36"0,0 0 9 0,0 0 31 15,0 0-10-15,0 0-3 16,0 15-8-16,0-5 0 16,3 24-28-16,1 1 5 0,3 21 0 15,-3-6-4-15,3 16-2 16,0-3-12-16,3 15-4 0,-3-12-4 16,4 13 1-16,-1-7-9 15,1-9-3-15,0-4-28 16,-4-6-12-16,-4-9-36 15,-6-15-14-15,-1-4-57 16</inkml:trace>
  <inkml:trace contextRef="#ctx0" brushRef="#br0" timeOffset="206062.8847">12291 13952 308 0,'-11'7'115'0,"11"-7"-62"0,4 3-53 0,-4-3 21 15,7 0 3-15,0 6 7 16,10-6-3-16,-2 0 0 16,9-6-15-16,-3 6 5 0,8-3 3 15,-5-4-5-15,8 4 1 16,-4-3-10-16,8-4-4 16,-8 4 0-16,7 3 0 15,-3-3-1-15,0-4-2 16,-4 10-2-16,-3-3-1 15,-4-3 4-15,-4 12 3 16,1-6 3-16,-4 13 1 16,-3-7 2-16,-1 7 1 15,1 2-3-15,-1 13 0 16,-3-12-5-16,1 12 0 0,-1-9 1 16,0 16 0-16,-4-1-5 15,-3 1 1-15,0-7-16 16,-3 0-4-16,3-3-50 15,-7-6-19-15,3 0-95 16</inkml:trace>
  <inkml:trace contextRef="#ctx0" brushRef="#br0" timeOffset="206936.0143">12774 13758 272 0,'-21'-10'104'0,"21"17"-56"0,3-7-58 0,-3 0 14 15,11 3-21-15,0 3-4 16,6 4-24-16,8-1-9 16,-7-3 28-16,-4-3 7 0,7 4 6 15,-3-4 15-15,3 12 5 16,-4 1 39-16,1 6 18 16,-4-3-5-16,0 15 0 15,0-5-16-15,-3 5-6 16,-4 1-13-16,0-1-2 15,0-6-2-15,0 7 0 16,-3-7 2-16,-1-9 1 16,1 0-6-16,-1-4-2 15,1-5-9-15,-1-10-2 16,1-3-7-16,3-23 0 16,-4 11-4-16,8-29 2 0,0 13 1 15,3-13 2-15,-4 3-1 16,4 3-1-16,0 10 3 15,-3 3 2-15,0 6 9 16,-1 19 3-16,-3 0-2 16,0 16 1-16,0-4-1 15,0 17 3-15,-3-4-3 16,3 3-1-16,-3-6-9 16,3-3-2-16,0-1 0 15,3-8 0-15,1-1 1 16,6-9 0-16,-2 0 2 0,2-9 1 15,-3-7-4 1,4-3 1-16,-4 1-2 16,0-1 0-16,-3 0 0 0,-1 3 0 15,1 7 4-15,0 9 1 16,-4 6-1-16,0 16-2 16,-4-3 3-16,4 6 0 15,0-6 1-15,0 15 0 16,0-6-2-16,7 13-2 15,-3-13 1-15,7 7-1 16,-4-13 0-16,7 3 0 16,-3-6 0-16,13-10 0 15,-6 1-5-15,10-20 1 16,-3 7-5-16,3-22 1 16,-3 6-7-16,-4-18-1 0,-6 2 4 15,-19-18 3-15,1 15 5 16,-11-12 2-16,-1 12 4 15,-13 4 1-15,4-1 3 16,-5 26 1-16,1 0-6 16,4 24 0-16,-1 4-1 15,4 16 2-15,3-4-1 16,8 13-1-16,-1-10-2 16,18 10 1-16,-3-9-12 15,21-7-5-15,-8-3-47 16,19-16-21-16,20-9-32 15,-3-9-12-15,4-10 15 16</inkml:trace>
  <inkml:trace contextRef="#ctx0" brushRef="#br0" timeOffset="207234.8622">14164 13780 280 0,'-35'-25'107'0,"21"18"-58"0,-22 7-24 0,33 7 31 15,-11 2-15-15,3-6-3 16,-3 19-20-16,0-9-6 15,7 12-8-15,0 0-5 0,10 3-2 16,1-3 2-16,14 3 0 16,-4-9 1-16,10 6 2 15,-3-6-1-15,11 6-1 16,-4-6 1-16,15-6 1 16,-4 2-1-16,-4 4 2 15,7 0 4-15,-17-3 4 0,-4-1 22 16,-17 4 11-16,-1-6-9 15,-21 12-3-15,4-6-15 16,-17-4-5-16,6 4-18 16,-10-3-7-16,3-4-55 15,-7-2-23-15,7-4-112 16</inkml:trace>
  <inkml:trace contextRef="#ctx0" brushRef="#br0" timeOffset="207864.447">15304 13933 192 0,'0'0'74'0,"0"0"-40"0,7 0-5 0,-4 0 28 0,4 4-7 16,7 2-2-16,-3-6-12 15,-1 0-3-15,19 0-18 16,-8 0-2-16,11-10 0 0,-4 4-3 16,14-13 2-16,-7 7 4 15,11-4 4-15,-7 0-6 16,3 7-1-16,-3 0-1 16,-7-1 0-16,-4 7 2 15,-3 3 4-15,-7 0-15 16,-11 19-5-16,-4-7 8 15,-10 23 6-15,0-1-2 16,-11 13 0-16,4-12-9 16,-18 18 0-16,8-6 1 15,-1 13 1-15,4-7 1 0,3 1 0 16,4-11-2-16,11-5-2 16,-1-3 1-16,15-1 1 15,-4-12-1-15,17 0 2 16,-2-10-4-16,9-12 0 15,-2 7 3-15,16-14 1 16,8-2-12-16,-21-7-4 16,-4 4-27-16,-6 2-9 15,-1-5-43-15,-7 2-19 16,-14-18-51 0</inkml:trace>
  <inkml:trace contextRef="#ctx0" brushRef="#br0" timeOffset="208073.7429">15388 14209 348 0,'7'4'132'0,"4"2"-72"0,35-6-50 16,-29 3 28-16,1 3-12 16,0-6-1-16,13 0-12 15,-2 0-3-15,9-6-6 16,22 3-5-16,-3 3 0 0,6 0-50 15,-10 0-23-15,-3 9-77 16,-22 1-49 0,-3-4 88-16</inkml:trace>
  <inkml:trace contextRef="#ctx0" brushRef="#br0" timeOffset="208255.6798">16143 14379 240 0,'4'3'90'0,"-1"6"-48"0,4 13-14 0,-3-9 32 15,3-4-9-15,-4 1-2 16,8 5-15-16,0 13-4 16,-1-2-15-1,-3-1-9-15,-3-3-19 0,-1 0-7 16,1-4-52-16,-8-5-22 16,-6 3-54-1</inkml:trace>
  <inkml:trace contextRef="#ctx0" brushRef="#br0" timeOffset="208434.6722">16101 14131 440 0,'-14'-9'165'0,"14"9"-90"0,7 0-98 16,3 0 19-16,8-7-117 16,17-5-46-16,11-4 21 15,0-6 14-15</inkml:trace>
  <inkml:trace contextRef="#ctx0" brushRef="#br0" timeOffset="209065.6052">17290 13899 228 0,'-32'-35'85'0,"25"35"-46"0,-11-3-26 15,18 3 24-15,-10 3-8 16,3-3 0-16,-15 16-7 15,5 3-2-15,-8 15-11 16,4-5 3-16,-4 8 2 0,4-2-1 16,0 9 2-16,3-7-6 15,8 7-1-15,3-3-6 0,7-10-4 16,0 1 1-16,17-20 0 16,-3 4 1-16,8-25 0 15,-1-1-3-15,3-15 2 16,-2 6 1-16,-1-15 2 15,-4 5-1-15,-3-5 2 16,-3 6 4-16,0 9 4 16,-4 0 2-16,7 13 3 15,-4-4-7-15,4 29-1 16,-3-9-2-16,3 15 1 16,-3-6-4-16,-1 18-2 15,1-12-3-15,0 19-1 16,-1-9-47-16,1-7-21 15,6 10-48-15,-3-32-20 16,-3 3 25 0</inkml:trace>
  <inkml:trace contextRef="#ctx0" brushRef="#br0" timeOffset="209455.8942">17434 13918 224 0,'-14'-44'85'0,"14"44"-46"0,-3 0-15 16,3 6 29-16,3 4-12 15,1-4-3-15,3 6-3 16,0 7 3-16,0 6-21 16,0-6 15-16,4 9 5 0,-4-3-11 15,0 10-2-15,0-7-12 0,0-3-3 16,0 3-5-16,0-9-3 16,0-3 0-16,11-16 1 15,-4 6-3-15,10-18 0 16,-2 2 1-16,2-18 0 15,1 9 0-15,0-15 2 16,3-13-1-16,-11 15 2 16,-2 13-2-16,-5 1-1 15,1 8-2-15,-4 17 1 16,0-4-1-16,0 25 0 16,-4-6 2-16,8 15 0 15,0 1 0-15,-1 6 0 16,-3 0-27-16,7-6-11 15,8 15-45-15,2-34-17 16,4-7-45-16,-6-18-34 16,-1 6 79-16</inkml:trace>
  <inkml:trace contextRef="#ctx0" brushRef="#br0" timeOffset="209755.6534">18055 13943 340 0,'-32'6'126'0,"18"7"-68"0,-7 12-54 15,14-6 26-15,4-1-15 16,-1-2-3-16,1 9-5 16,3-6-2-16,3 9-3 15,8 19-2-15,-1-22 3 0,1 0 0 16,10-6 1-16,0-3-5 16,11-13-1-16,-4 3 1 0,4-21 0 15,-4 5-6-15,0-5-3 16,-3-4 3-16,-7-10 2 15,-1 11 5-15,-13-17 2 16,-8-18 0-16,-10 9 1 16,-18 0-9-16,11 16-1 15,0 9-29-15,-7-6-12 16,3 6-41-16,0 0-19 16,-6-9 0-1</inkml:trace>
  <inkml:trace contextRef="#ctx0" brushRef="#br0" timeOffset="209966.5034">18080 13284 252 0,'0'10'96'0,"0"-10"-52"0,10 44-29 16,1-26 26-16,3 17-4 15,-3-10 0-15,3 22-5 16,0-6 0-16,0 25-18 15,0-4-1-15,0 17 0 0,0-16-9 16,4 15-5-16,-4-12-50 16,4-4-23-16,-4-8-84 15</inkml:trace>
  <inkml:trace contextRef="#ctx0" brushRef="#br0" timeOffset="210538.1264">19057 13802 268 0,'7'0'101'0,"-7"0"-54"0,18 0-26 0,-15 0 28 0,8 0-13 16,-1 0-3-16,19-10-11 15,13 1-3-15,-10 6-11 16,-8-3-1-16,8-4 3 0,-7 4-6 15,3 3-2-15,-7-4 7 16,-7 14 6-16,1-7 2 16,-8 9-1-16,-4 1-11 15,-10 24-2-15,0-9 1 16,-14 16 5-16,3 3-5 16,-10 0 0-16,-11 28 2 15,14-28 3-15,4-7-4 0,7 7-1 16,0-3-2-16,11-3-2 15,-1-1 1-15,18-2 1 16,0-10 1-16,11 0 3 16,-4-6-3-16,18-16 0 15,-7-3-12-15,3-3-4 16,-3-4-29-16,-1-11-13 16,-6 8-26-16,-4-9-10 15,-3 4-24 1,-11-4-47-16,-11-6 52 15</inkml:trace>
  <inkml:trace contextRef="#ctx0" brushRef="#br0" timeOffset="210734.1025">19064 14103 312 0,'-3'0'115'0,"3"0"-62"0,14 0-40 15,-11 0 28-15,11 0-21 16,22 0-3-16,-8 3-9 15,-3-3-3-15,10 6-2 16,-3-6-3-16,13 0 1 0,19 10-43 16,-8-10-19-16,-3 9-20 15,-21-9-8-15,0 6-20 16</inkml:trace>
  <inkml:trace contextRef="#ctx0" brushRef="#br0" timeOffset="211062.2967">19794 14275 184 0,'0'16'71'0,"4"-7"-38"0,-1 10-12 0,1-19 25 16,-1 16-6-16,5 9 1 16,-1 3-3-16,3 0-2 15,-3 1-19-15,0-11 7 0,4 17 4 16,-1-10-4-16,1 9 0 15,3 13 0-15,-7-12 0 16,0-7 2-16,-3 7 3 0,-1-7-2 16,-6 3-2-1,-1-2-7-15,-6-1-3 0,-8 6-9 16,-7-6-2-16,-6 1 0 16,6-20 0-16,4 4-11 15,-15-10-5-15,5 6-41 16,-5-18-15-16,-16-16-91 15,13-4-37-15,7-5 51 16</inkml:trace>
  <inkml:trace contextRef="#ctx0" brushRef="#br0" timeOffset="211236.355">19699 14043 396 0,'-32'0'148'0,"29"6"-80"0,3-6-119 0,0 0 7 15,14 0-114-15,0 0-42 16</inkml:trace>
  <inkml:trace contextRef="#ctx0" brushRef="#br0" timeOffset="212923.8117">21040 14122 112 0,'-4'6'44'0,"4"-6"-24"0,0 0-28 0,0 0 7 15,4 0-1-15,-4 0 16 16,0 0 6 0,7 0 17-16,0 0 6 15,0 0 2-15,-4 0 0 16,-3-6-25-16,0 6-1 0,0-7 0 16,0 4-7-16,-3-3-2 0,-1 3 1 15,-6-4 0-15,-8-2 3 16,0 0 4-1,4 6-1-15,-17-4-1 0,6 4-4 16,-10 3-2-16,3 0-4 16,-7 3 1-16,7 7-2 15,1 5 2-15,2-2-4 16,1 12-2-16,3 0 0 16,4 13-1-16,4-10 0 15,6 16 0-15,4-10-3 16,7 1 2-16,0-7-8 15,11 0-2-15,-1-6 10 16,11-12 7-16,-3-7-2 0,7-13-2 16,-4-5-4-16,7-14-1 15,-3 4 2-15,-4-3 0 16,0 0 1-16,-3 3 2 16,-1-10 1-16,-6 23 1 15,-4-4 6-15,0 13 6 16,0-3-6-16,0 25-3 15,0-4-2-15,0 20 1 16,4 18-3-16,-4-15 0 16,0-10-10-16,0 13-3 15,0-13-48-15,4 9-19 16,-4-11-56 0,3-17-43-16,4 0 72 15</inkml:trace>
  <inkml:trace contextRef="#ctx0" brushRef="#br0" timeOffset="213271.3946">21047 14128 208 0,'-4'-22'79'0,"4"22"-42"0,4 6-26 15,-1-6 21-15,4 3 0 16,0 4 4-16,4 18-7 16,0-7-1-16,3 11-15 15,-4-4 5-15,8 22 5 0,-4-13-3 16,0 4-2-16,0-4-6 15,-3-8-2-15,-1 2-9 0,-3-9 0 16,0-4-1-16,-3-12 2 16,0-3-1-16,-8-18 2 15,0-1 4-15,-3-9 6 16,0 2 2-16,0-8 0 16,4 6-5-16,3-7-2 15,0 4-4-15,7 0-3 16,-4 2 2-16,11 4 2 15,1 3 4-15,9 7 2 16,-3-4-1-16,8 12-1 16,-5 4-5-16,5-3-1 15,-1 6-32-15,0 0-13 16,-7 0-41-16,4 0-17 16,7 6-44-1,-8-3-35-15,-6 13 81 0</inkml:trace>
  <inkml:trace contextRef="#ctx0" brushRef="#br0" timeOffset="213599.1867">21491 14175 260 0,'-14'0'99'15,"14"0"-54"-15,0 0-33 0,0 0 24 0,7 6-10 16,0-3-3-16,7-3 0 16,0 0 0-16,8-3-12 15,-1-3 0-15,3-4 2 0,-2 4-3 16,2-13 2-16,-2 10-1 15,-5-10 1-15,-3 3-4 16,-7-2-3-16,0-1 0 0,-7 3 1 16,0 7-5-16,-10-4-1 15,3 4 6-15,-14 12 6 16,3-3-2-16,-7 19 2 16,4-4-3-16,0 23 0 15,3-13-3-15,11 22 1 16,0-12-6-16,18 9-3 15,-1-7-2-15,22-2 3 16,-4-10-20-16,32-16-8 16,-10 1-58-16,24-17-24 15,39-5-48 1</inkml:trace>
  <inkml:trace contextRef="#ctx0" brushRef="#br0" timeOffset="214020.8868">23118 13980 260 0,'-8'0'99'0,"8"0"-54"0,-7-12-17 16,7 12 32-16,-3-6-7 0,-1 6 1 15,-10-3-10-15,4-4-3 16,-11 14-23-16,3-4-4 0,-10 12 0 15,3-2-4-15,-3 12 2 16,3 0-9-16,0 13-2 16,4-10-1-16,7 16 2 15,3-3-12-15,15-1-3 16,-4 1-40-16,28-6-16 16,-3-7-30-16,21-9-13 15,-7-4-28 1</inkml:trace>
  <inkml:trace contextRef="#ctx0" brushRef="#br0" timeOffset="214350.6462">23488 14065 304 0,'-53'-34'115'0,"53"34"-62"0,-46-7-27 16,39 7 36-16,-7 0-20 16,3 7-6-16,-3 5-21 15,0 4-8-15,0 12-4 16,4-9 0-16,2 22 0 0,1-13-4 15,7 19-1-15,0-3 1 0,11-10 0 16,0 1 1-16,13-16 0 16,-3-1-7-16,15-18-3 15,-5 0 3-15,-2-18 4 16,-5 2 2 0,-2-12 1-16,-5 3 0 0,-13-7 0 15,-1 1-3-15,-13-7 2 16,-1 4 1-16,-10-4 0 15,3 4-3-15,-6 15 2 16,2 0-19-16,1 13-9 16,4 6-40-16,2 9-19 15,5 7-50 1</inkml:trace>
  <inkml:trace contextRef="#ctx0" brushRef="#br0" timeOffset="214923.0529">23650 14006 316 0,'-3'9'121'0,"3"-9"-66"0,7 34-49 0,-4-24 25 0,4 6-8 16,-3-4 0-16,3 4-1 16,-4 3 1-16,1 6-13 15,0-7-1-15,-1 1-2 0,1 0-3 16,-1-3-1-16,1-7-6 15,3-9-2-15,-4 0-1 16,8-15 2-16,-1 5-1 16,4-18 4-16,1 3-2 15,-1-3 1-15,-4-1 4 0,1 4 3 16,-4 0-4-16,0 13-1 16,0-4 4-16,0 22 5 15,0-3 1-15,-3 13 2 16,-1-7-6-16,1 10-2 15,-1 0-2-15,4 0-2 16,0-3-4-16,4-1 0 16,0-5 2-16,6-10 1 15,-3 0-2-15,11-16 2 16,-4 7 1-16,7-17 2 16,-3 8-1-16,0-1-1 15,-4 0 1-15,-3 3-1 16,-4 4 0-16,0 12 0 15,-4 0 2-15,1 12 3 16,-4 7 4-16,0 6 2 16,0 3-5-16,0 7-2 0,-3-1-7 15,6 10 0-15,-3-9-56 16,4-4-23-16,0-6-82 16,-1-9-47-1,1-7 101-15</inkml:trace>
  <inkml:trace contextRef="#ctx0" brushRef="#br0" timeOffset="215099.0721">24380 14024 316 0,'-3'10'121'0,"3"-10"-66"0,3 34-49 0,1-24 25 16,0 8-4-16,-1-2 1 15,4 19-9-15,0-7-4 16,0 25-8-16,0-6-3 0,0 16 0 15,0-10-5-15,-3 19-1 16,-1-12-32-16,1 18-15 16,0-15-30-16,-4-6-11 15,0-4-38 1</inkml:trace>
  <inkml:trace contextRef="#ctx0" brushRef="#br0" timeOffset="215404.3598">24345 13996 200 0,'21'-37'74'0,"-21"37"-40"0,22-16-20 15,-19 16 22-15,15-6 4 16,-4 2 3-16,11 8-12 16,-4 2-4-16,10 3-16 15,-2 1 2-15,2 8 3 0,-2 1-2 16,-5 6 0-16,-3 0 0 15,-3 4 4-15,-4-4 5 16,-10 3 3-16,-1 0-5 16,-17 4 0-16,4-10-8 15,-15 3-3-15,4-7-8 16,-11-8-3-16,4 6-29 0,-11-13-10 16,7 3-37-16,4-6-16 15,7-6-61 1</inkml:trace>
  <inkml:trace contextRef="#ctx0" brushRef="#br0" timeOffset="215805.6884">24956 14043 232 0,'7'-12'88'0,"-7"12"-48"0,-4-7-16 0,4 7 27 16,-3-3-9-16,-1-3 1 15,-7 6-3-15,1-3 0 0,-11 6-22 16,3 6 1-16,-7 7-1 0,4-7-4 16,-4 17 0-16,4-8-8 15,4 4-2-15,3 0-4 16,6-3-1-16,1-6-8 16,11-7-2-16,-1 3-3 15,19-12-1-15,-5-3-1 16,4-10 0-16,-3-3 9 15,0 1 3-15,-1-1 4 16,-3 3 2-16,1 4 12 16,-1 5 8-16,-4 7 4 15,4 10 2-15,1 5-13 16,2 7-4-16,-3 3-7 0,4 4-1 16,-4 2-3-16,7-3-1 15,-3 0-32-15,3 1-15 16,0-4-51-16,-7-10-20 15,0-5-30 1</inkml:trace>
  <inkml:trace contextRef="#ctx0" brushRef="#br0" timeOffset="216176.4774">25248 13971 280 0,'0'9'104'0,"0"-9"-56"0,11 44-34 0,-8-37 28 15,4 11-16-15,-3 1-3 16,7 9-2-16,-4-2-1 0,3 2-11 16,1-3-1-16,3 3-1 0,-3-3-3 15,-1-6-1-15,-3-3 1 16,0-4 2-16,0 4-5 16,-10-10-3-16,3-3-4 15,-4-12 1-15,1 3 3 16,-1-13 1-16,1 6 7 15,-1-18 4-15,1 12 1 16,6-15 1-16,-3 5-2 16,14 1-1-16,-3 3-3 15,6 6-1-15,-2 0-3 16,13 4 1-16,-4 2-2 16,8 4 2-16,-7-4-11 15,10 10-2-15,-7-3-57 0,1 3-23 16,-5-4-73-1</inkml:trace>
  <inkml:trace contextRef="#ctx0" brushRef="#br0" timeOffset="216526.7882">25576 14128 320 0,'4'12'121'0,"-4"-12"-66"0,32 0-58 0,-25 7 24 15,17-7-13-15,-2 0-2 16,6-7 1-16,-3-2 0 0,10 0-3 16,-7-1-1-16,4-6 3 0,-4 7 1 15,-3-10 1-15,-4 10-2 16,-7-7-1-16,-3 4-6 16,-15-4 1-16,0 0 2 15,-6 7 3-15,-1-1 9 16,-10 10 3-16,4 0 3 15,-12 16 0-15,5 0-3 16,2 6 2-16,5 3-12 16,10 3-5-16,0-3-3 15,14 3-1-15,0-3-22 16,14-6-10-16,-3 0-28 16,17-9-14-16,-3-4-25 15,10-6-12-15,-7 0 3 16</inkml:trace>
  <inkml:trace contextRef="#ctx0" brushRef="#br0" timeOffset="216857.778">26204 13996 356 0,'-56'0'132'0,"56"0"-72"0,-32 28-41 0,29-18 32 15,-4 5-22-15,0 4-5 16,-1 0-13-16,5 0-5 15,6 6-3-15,-3 0 0 0,15 0 0 16,-5-3-4-16,18-6-1 0,-6 3 1 16,9-10 2-16,-2-3-5 15,9-12-1-15,-6 6 2 16,3-16 1-16,-3 7-3 16,-4-4 1-16,-3-2 4 15,-11-4 4-15,0 0-1 16,-21-6 0-16,0 0-1 15,-14 6 1-15,3 0-2 16,-17 0 2-16,7 4-20 16,-7 5-8-16,3 1-38 15,0 6-15-15,7-3-82 16</inkml:trace>
  <inkml:trace contextRef="#ctx0" brushRef="#br0" timeOffset="217126.3246">26226 13479 344 0,'0'0'129'0,"0"0"-70"0,14 25-47 0,-11-22 32 16,4 22-5-16,0-6 4 15,4 15-13-15,-1 4-6 16,5 15-13-16,-5-9-1 0,4 16 3 15,0-13-5-15,0 9-2 16,-3-2-6-16,3 5 0 0,-3-12-20 16,3 6-9-16,0-9-29 15,-7-3-11-15,-3-9-30 16,-1-1-10-16,1-9-26 16</inkml:trace>
  <inkml:trace contextRef="#ctx0" brushRef="#br0" timeOffset="224108.4523">27471 13996 216 0,'-11'-6'82'0,"11"6"-44"0,-7-13-29 0,7 13 22 15,-3 0-6-15,3 0 3 16,-4 0-10-16,1 0 0 16,-4 3-11-16,3 7 2 0,-7 6 2 15,1 2 0-15,-4 7 3 16,3-6-3-16,1 9 1 15,3-2-7-15,14 2-3 16,0-9-1-16,10-4-1 16,-3 1-3-16,18-16 0 15,-7 0-1-15,7-16 3 0,-8 7 0 16,-3-16 1-16,-3 6 13 16,-11-9 8-16,-3 9-1 15,-18-16 0-15,3 10-7 16,-10-9 0-16,3 12-6 15,-7-3 1-15,4 9-16 16,-7 7-7-16,3-1-32 16,4 20-15-16,4-4-44 15,6 3-19-15,4 7 14 16</inkml:trace>
  <inkml:trace contextRef="#ctx0" brushRef="#br0" timeOffset="224437.7414">27764 13880 184 0,'7'19'68'0,"-7"-19"-36"0,3 6-2 0,4-3 28 15,-3 7-5 1,-1-4 1-16,1 7-10 0,-1 2-3 16,8 4-23-16,-4 0 3 0,7 6 0 15,-3-6 0-15,-1 6-1 16,1 0-8-16,-1-3-3 15,-2 3-1-15,-1-6 0 16,3-4-2-16,-3-5 1 16,0-4 2-16,7-12 2 15,-3 0-5-15,7-13-2 0,-1 0-2 16,4-16 1-16,-3 14 0 16,-4-20 1-16,0 13-22 15,-3-1-8-15,-1 4-44 16,-3 6-18-16,1 4-18 15,2 15-5-15,1 0-10 16</inkml:trace>
  <inkml:trace contextRef="#ctx0" brushRef="#br0" timeOffset="224784.3657">28148 14043 264 0,'0'10'101'0,"0"-10"-54"0,7 6-37 0,-3 0 25 16,3-3-8-1,0 7-1-15,7-10 1 0,-3 0 0 16,6-10-14-16,-3 7 5 0,4-13 5 16,-4 7-1-16,-3-7-1 15,-4 4-9-15,0-10-5 16,-4 3-4-16,-13 0 0 16,10 0-4-16,-14 10 0 15,3 3-1-15,-3 12 0 16,3-3 2-16,-3 13 0 15,4 0 0-15,-1 12 0 16,4-3 2-16,3 3 1 16,1-3-4-16,13-3 1 15,-2 3 0-15,13-6 0 16,0-3-20-16,11-7-9 16,-4 0-38-16,7-9-17 15,-3 4-64-15,0-14-35 16,-8 1 90-16</inkml:trace>
  <inkml:trace contextRef="#ctx0" brushRef="#br0" timeOffset="225174.9015">28512 13852 240 0,'-4'0'90'0,"4"0"-48"0,4 28-29 16,-4-25 24-16,3 13-1 15,1-7 2-15,3 10-3 16,0-3-1-16,3 9-19 15,-3-6 2-15,7 6 1 0,-3-3-8 16,0-7-1-16,-1 4-1 0,1 0 0 16,-1-10 4-16,-3 1 3 15,0-1-2-15,-10-9 0 16,-1 0-7-16,1-9-2 16,-1-1 7-16,1-8 2 15,-1 5-2-15,4-18 1 16,0 9-3-16,4-10 0 15,-1 11-8-15,11-5-2 16,-6 1 0-16,20 7 2 16,-7 2-11-16,7 6-3 15,-3 1-47-15,10 0-20 16,-3 5-47-16,10-2-21 16,-14-3 16-1</inkml:trace>
  <inkml:trace contextRef="#ctx0" brushRef="#br0" timeOffset="225550.6756">29189 13701 264 0,'-18'-6'99'0,"18"6"-54"0,-3-9-33 16,3 9 26-16,-7 0-5 15,3 0 3-15,-3 0-7 16,0 0-3-16,-7 6-14 15,3-3-3-15,-10 3-2 0,3 4-1 0,-6 9-1 16,3-10-3-16,-1 10 1 16,5-3-4-16,3 9 0 15,3-7-1-15,15 1 0 16,-4-3 0-16,17-4 0 16,-3 4 0-16,11-6 0 15,-4-1 4-15,7 10 1 16,-3-10-1-16,3 7 1 15,-6-7-4-15,-1 10 0 16,-4-10 16-16,-6 7 7 16,0-6-2-16,-11-1 1 15,0 0-3-15,-15 10 0 16,5-9-9-16,-11 2-3 16,3-2-11-16,-3-7-2 15,3 6-49-15,1-9-20 16,-1 0-66-16,11-9-24 0,3 6 41 15</inkml:trace>
  <inkml:trace contextRef="#ctx0" brushRef="#br0" timeOffset="226225.6197">30208 13701 156 0,'0'-9'57'0,"4"3"-30"0,-4 3-16 15,0-4 18-15,0 7 11 16,0-9 8-16,-4 6 5 16,-6-4 3-16,-1 1-31 0,-3 3 8 0,-7 6 4 15,7-3-5-15,-21 22-1 16,-1 0-9 0,8 9-3-16,3 7-5 0,4 6 1 15,11-6-10-15,6 6-3 16,4-7-4-16,18-2-2 15,10-1-15-15,4-6-7 16,3-12-36-16,11-13-15 16,3-3-61-1,1-3-51-15,-5-13 74 16</inkml:trace>
  <inkml:trace contextRef="#ctx0" brushRef="#br0" timeOffset="226570.4483">30572 13676 324 0,'-39'-19'123'0,"11"19"-66"0,-8 7-25 16,29-4 38-16,-17 6-26 16,-1 10-10-16,4 6-9 15,-4 3-5-15,7 13-10 16,1-3-4-16,13-1-2 0,1-2-5 16,6-1-1-16,11-5-6 15,11-11-2-15,7-2-17 16,10-6-6-16,1-10 2 15,-5 0 4-15,5-10 10 16,-12-6 6-16,1-12 7 16,-11 3 2-16,-14-12 4 15,0 8 3-15,-14-5 2 0,0-1 1 16,-14 1 2 0,-11 6 1-16,8 3-8 0,-4 12-3 15,-4 4-19-15,7 2-5 16,11 17-28-16,3-1-11 15,8-3-64 1,6 4-46-16,22-1 76 16</inkml:trace>
  <inkml:trace contextRef="#ctx0" brushRef="#br0" timeOffset="226922.4157">30893 13664 268 0,'0'-7'101'0,"-4"14"-54"0,-3-4-20 0,4 6 34 0,-4 1-17 15,7 5-5-15,-4 4-9 16,1 6-5-16,-1 13-13 16,0-4 1-16,4 1 1 0,4-4-5 15,7 4-3-15,-1-4-3 16,15-9-3-16,0-3-4 16,-1-10-2-16,12-2-8 15,-1-17-4-15,0 1 5 16,-10-10 5-16,-1-16 7 15,-6 1 3-15,-11-10 0 16,0 0 1-16,-14-3-2 16,0 3-1-16,-11 0-8 15,1 10-5-15,-1 12-31 16,4 16-13-16,4 15-66 16,2 10-63-16,5 3 62 15</inkml:trace>
  <inkml:trace contextRef="#ctx0" brushRef="#br0" timeOffset="227204.298">31316 13899 252 0,'18'0'96'0,"-15"6"-52"0,1-3-23 0,-4-3 30 16,0 0-3-16,7 10 4 15,-7-10-12-15,0-10-2 0,-7 1-21 16,0-7-1-16,-4 4 0 0,1-7 3 15,-1-6 1-15,0 6 2 16,1-6 1-16,3 0-6 16,0 3 0-16,3 3-12 15,-3-3-6-15,14 3-2 16,-3 7-1-16,20-4 0 16,1 10 3-16,0-4 0 15,10 7 1-15,0 3-20 16,8 0-9-16,10 0-36 15,-4 3-14-15,-3-3-29 16,3 7-10-16,-6-4-18 16</inkml:trace>
  <inkml:trace contextRef="#ctx0" brushRef="#br0" timeOffset="227816.3982">31881 13657 224 0,'-4'-9'85'0,"-21"9"-46"0,4-6-10 0,11 3 30 15,-5 3-6-15,1-7 1 16,-10 7-10-16,-12 0-5 15,1 10-22-15,0-4 1 0,7 10 0 16,-4-4-10-16,21 4-2 16,1-3-6-16,10 2-1 15,10 4-4-15,22-3-1 16,-4-4 0-16,4 10 4 16,-4-9 1-16,7 2 1 15,-3 4 0-15,-4 0 0 16,-3 0-5-16,0-3 1 0,-15-1 2 15,-3 4 3-15,-14 0 4 16,-3-3 4-16,-4-4 5 16,-7 7 1-16,6-10-6 15,-9 4-1-15,-4-4-22 16,-1-6-10-16,5-3-48 16,10 0-18-16,14 0-18 15,0 0-4-15,14-3 53 16,7-3 26-16,-7-3 35 15,11 2 17-15,-1 4 28 16,12-3 15-16,-5-4 5 16,-2 7 4-16,6-6-19 15,7 0-7-15,0-7-11 16,11-3-4-16,-10-6-5 16,-1 0-4-16,-3 6-5 0,-11-9 0 15,-3 3-7-15,-4 3-1 16,-10-3 7-16,-8 0 2 15,-6-4 0-15,-8 11 0 16,-14 2 4-16,1 6 1 16,-1 4-7-16,-7 6-4 15,7 6-4-15,-3 13 0 16,4 6 0-16,2 13 1 16,8 3 0-16,4-4 0 15,10 7-4-15,14-6-1 16,3 0-3-16,8-4-3 0,3-6-16 15,18-6-5-15,0-12-50 16,14-7-19-16</inkml:trace>
  <inkml:trace contextRef="#ctx0" brushRef="#br0" timeOffset="229196.598">2127 15755 176 0,'0'0'66'0,"0"0"-36"0,0-3-11 0,0 3 23 15,0 0-6-15,-7-6-1 16,4 6-6-16,-11-9-1 15,3 9-16-15,4 0 6 0,-11 6 3 16,-6 3-7-16,2 4-3 16,-2 12-6-16,3 9-2 15,6 13-3-15,12-18-3 16,-4-4 2-16,17 19 2 0,12 3-2 16,2-3-2-16,5-10 2 15,13-9 2-15,-3-12-2 16,-15-23 0-16,-2 10 1 15,2-28 2-15,12-10 1 16,-19-6 1-16,-10 1 6 16,-7 8 4-16,0 10 4 15,-10-3 3-15,-26-16 0 16,1 6-1-16,-4 4-6 16,-7 6-4-16,8 18-5 15,13 4-4-15,4-4-18 0,-4 20-9 16,11 6-30-1,3 2-13-15,25 1-23 0,8-3-7 16,6-7-15 0</inkml:trace>
  <inkml:trace contextRef="#ctx0" brushRef="#br0" timeOffset="229499.6485">2727 15461 288 0,'-32'-44'110'0,"29"44"-60"0,-18-10-39 0,21 10 28 16,-11-3-14-16,-7-3-3 0,1 12-8 15,-8-3-4-15,-3 16-5 16,-4 12-2-16,14-9 3 16,8 3-1-16,-1 13 2 0,1 40 0 15,13 4 3-15,15 25-1 16,-1-45 0-16,1-8-5 15,7 8-3-15,-8-2 0 16,15 6 1-16,14 12-23 16,-11-6-8-16,-6-18-28 15,-8-17-9-15,-7-2-152 32,-25-29 79-32</inkml:trace>
  <inkml:trace contextRef="#ctx0" brushRef="#br0" timeOffset="229685.9318">2420 16078 260 0,'-11'-18'96'0,"19"14"-52"0,-5-11-29 0,4-1 24 15,11 7-12-15,-1-1-1 16,15-9-11-16,21-15-4 16,0 3-6-16,3-1-2 0,-10 13 1 15,-7 1-33-15,21 8-13 16,14 10-96-1,-7 0-44-15,-10 10 89 16</inkml:trace>
  <inkml:trace contextRef="#ctx0" brushRef="#br0" timeOffset="230533.5662">4050 15737 188 0,'-7'-16'71'0,"0"13"-38"0,-4-13-6 15,1 13 27-15,-4-7-13 16,-4 4-1-16,0 6-8 16,-3 6-2-16,3-2-17 15,8-4-3-15,-15 18-3 0,-10 17-3 16,10 9-3-16,4 9 2 15,7-6 0-15,7 13-1 16,3-35-2-16,4-3-4 0,4 3 0 16,10 3 2-16,4-12 3 15,-1-16 0-15,8-25-1 16,3 0 1-16,-10-4-1 16,-1 11 0-16,1-17 0 15,7-9 0-15,-8 7 0 16,-2 11 4-16,-8 8 5 15,0 8 6-15,3 1 3 16,-6 3-9-16,3 15-5 16,0 13-3-16,0 0 1 15,3 12-1-15,-2-5-1 16,-1-4-2-16,7 9 1 16,3 19-23-16,-3-15-10 15,1-10-48-15,-5-3-22 0,4-25-26 16</inkml:trace>
  <inkml:trace contextRef="#ctx0" brushRef="#br0" timeOffset="230744.4492">4173 15417 272 0,'-10'0'104'0,"10"9"-56"0,0 7-45 15,3 3 23-15,1-1-2 16,-1 1 5-16,8 22-6 15,3 25-2-15,4 6-12 16,-4 13-3-16,0-10 0 0,7-3-10 0,-10-28-2 16,-4-3-46-16,14-10-20 15,11 19-32 1,-4-22-48-16,4-12 47 16</inkml:trace>
  <inkml:trace contextRef="#ctx0" brushRef="#br0" timeOffset="231209.9522">4554 15790 260 0,'-35'-35'99'0,"21"26"-54"0,-11 0-26 0,11 2 26 15,4 7-12-15,-1 7-2 16,-7 2-20-16,1 10-9 16,6 0-2-16,1-4-3 0,6 20 1 0,4 18 2 15,4-15 0-15,3-1-3 16,7-12 2-16,7-9-10 15,-3-22-3-15,-1-4-4 16,8-8-2-16,10-11 9 16,-7-5 4-16,-6 6 5 15,-12 3 3-15,4 6 9 16,-14 3 3-16,0 16-2 16,0 9 1-16,-7 10-9 15,0 25-2-15,7 6-1 16,7-12 0-16,0-10 0 15,7 16 0-15,11 28 4 16,0-3 2-16,-1 3 0 16,-2 0-1-16,-5-3-1 15,1-6 2-15,-11-6 3 0,-4-7 2 16,-6-13 3-16,-11 1 2 16,-11-7-3-16,-3-9 2 15,-14-6-4-15,-1-7-1 16,1-2-13-16,3-23-5 15,0-9-34-15,4-22-15 16,17-22-54-16,18 6-24 16,18-9 22-1</inkml:trace>
  <inkml:trace contextRef="#ctx0" brushRef="#br0" timeOffset="231539.7719">4939 15683 360 0,'-32'28'134'0,"11"-18"-72"0,0 15-57 16,10-6 27-16,8 0-20 16,-1-4-7-16,4 29-6 15,0 19 0-15,7-7 1 16,7-2-3-16,0-29 2 0,-3-6-1 16,10-4 0-16,14 10-3 15,1-22 1-15,-1-12 2 16,-10-16 1-16,-8-3 1 15,-6-7 0-15,-4-2 6 16,-18 2 4-16,-6-3 3 16,-4 4 3-16,-4 9-5 0,-7-3 1 15,0 9-7 1,15 13-1-16,-8 2-9 16,4 8-2-16,0 2-36 0,7 13-14 15,10-4-50-15,4-2-20 16,7-7 5-1</inkml:trace>
  <inkml:trace contextRef="#ctx0" brushRef="#br0" timeOffset="231973.9849">5151 15793 232 0,'7'6'88'0,"10"10"-48"0,-3 3-36 0,0-10 19 0,-3 10-9 15,0 0 2-15,-1 0 0 16,1 3-1-16,-1-1-7 15,1 5 10-15,-4-1 5 0,4-3 6 16,-11-7 5-16,0-5-8 16,0-1-3-16,0-9-13 15,-7-9-4-15,-4-10-4 16,0-6 1-16,4-3-2 16,0-10-1-16,0-3 3 15,11 4 0-15,-1 2-1 16,4 10-2-16,4 6-2 15,3 7-1-15,4-4-14 16,-1 13-4-16,12-3-29 16,2-4-12-16,-2 10-1 0,-1 0 2 15,0 0 30 1,-3 0 16-16,-4 0 14 0,-7 3 7 16,0 4 30-16,0 2 15 15,4 19-3-15,-4-3-4 16,0 10-13-16,0 9-7 15,-3 0-17-15,-4-7-4 16,0 1-7-16,-4-13-2 16,-3-6-44-16,-3-4-16 15,-4-11-73 1</inkml:trace>
  <inkml:trace contextRef="#ctx0" brushRef="#br0" timeOffset="232136.8447">5570 15539 288 0,'-10'3'110'0,"10"7"-60"0,3-10-61 16,4 6 16-16,7-6-55 15,-3 9-21-15,3-9-37 16,11-6-13-16</inkml:trace>
  <inkml:trace contextRef="#ctx0" brushRef="#br0" timeOffset="232313.3731">5891 15514 220 0,'7'19'82'0,"1"6"-44"0,-1 12-27 16,0-18 21-16,0-3-2 0,-4 3 4 15,8 6-5-15,-1 22-1 16,1-3-15-16,3 9-8 0,-3 0-1 16,-1-9-12-16,-3-16-2 15,-3-2-48-15,-4-1-21 16</inkml:trace>
  <inkml:trace contextRef="#ctx0" brushRef="#br0" timeOffset="232771.0992">5761 15727 280 0,'-21'-6'107'0,"21"6"-58"0,21 0-53 0,-14 0 18 0,4 0-6 16,-1-3 2-16,4-4-3 15,4 4-2-15,-4-6-2 16,-3-1 0-16,6-5 0 0,11-10-1 16,1 3 1-16,-5 6 7 15,-10 0 3-15,1 7 9 16,-1 9 6-16,3 16-2 16,1-4 2-16,0 13-14 15,-1 0-3-15,1 4-3 16,-4-11 2-16,-7 1 4 15,4 13 1-15,3 5-2 16,0 7 2-16,0-9-8 16,-7-13-2-16,4 3-1 15,-4-16 0-15,0 0-5 0,3-12-1 16,8-12 1 0,7-4 0-16,-4-6-2 0,-4 3 2 15,1-3 1-15,-4 6 0 16,0 3-3-16,-3 7 2 15,-1 3 3-15,-3 6 3 16,1 6 0-16,-1 10 2 16,-4-7-6-16,4 13-1 15,0 19-2-15,0-10-2 16,0 3-30-16,0-8-15 16,-3-8-44-16,-1-8-16 15,1-1-43 1</inkml:trace>
  <inkml:trace contextRef="#ctx0" brushRef="#br0" timeOffset="233341.253">6484 15649 272 0,'0'0'104'0,"0"25"-56"0,18-6-32 15,-11-4 27-15,3-2-6 16,1 12 3-16,-4 3-5 15,4 7 1-15,-4-17-20 16,-4 1-3-16,4 16-1 0,0 9-10 16,0-16 0-16,0 3-2 15,-3-18 2-15,-1-4-3 0,1-12 0 16,-1 3-6-16,5-16 0 16,-1-12-4-16,0-6 2 15,0-1 0-15,3 4 3 16,-3-1 4-16,0 4 3 15,0 9 0-15,-3 1-1 16,0 8 5-16,-1 4 4 16,4 6-3-16,0 0 2 15,0 9-3-15,0 7 0 16,0-3-6-16,0-4 1 16,0 7 0-16,4-7 0 15,0-9 0-15,-1 0 0 16,1 0-5-16,6-12 1 15,12-10 4-15,-5 3 2 16,-6 0-3-16,3-6-1 0,-3 3 1 16,-8-3 0-16,1 9 3 15,0 7 3-15,3 6 4 16,-4 12 2-16,-3 4 3 16,-3 2 2-16,-1 1-12 15,4 12-1-15,0 16-1 16,0-6 1-16,4-1-10 15,-4 4-5-15,0-13-47 16,-3-3-19-16,-1-6-204 31,-6-19 121-31</inkml:trace>
  <inkml:trace contextRef="#ctx0" brushRef="#br0" timeOffset="233867.4165">7419 15790 176 0,'-4'3'66'0,"4"3"-36"0,11 4-11 15,-7-10 21-15,-1 15-5 16,4 4 0-16,0 16-1 16,0 9 4-16,-3-4-21 0,-1 10 8 15,1-21 5-15,-4-1-7 0,0 6-1 16,-7 10-11-16,0 0-4 15,0 0-2-15,-4-22-1 16,4 3 0-16,-7-6 0 16,-4 3-38-16,1-10-14 15,2-12-33-15,5-3-15 16,10-12-30 0</inkml:trace>
  <inkml:trace contextRef="#ctx0" brushRef="#br0" timeOffset="234601.09">8364 15595 316 0,'0'10'118'0,"4"-4"-64"0,-1 13-50 0,-3-19 26 16,4 16-17-1,3 2-2-15,0 1-5 0,4 0-1 16,-1 6-3-16,-3 3 1 0,0 1 0 15,-3-4-6-15,-1 0-2 16,-10-6-34-16,0-10-11 16,0 0-30-16,-3-18-12 15,-1-10-13 1</inkml:trace>
  <inkml:trace contextRef="#ctx0" brushRef="#br0" timeOffset="234805.9551">8251 15345 276 0,'-21'-38'104'0,"14"22"-56"0,4 7-43 0,3 9 22 16,0-3-35-16,3 3-11 0,8 3-55 16,6 6-22-16,8 1-2 15,21 8 2-15</inkml:trace>
  <inkml:trace contextRef="#ctx0" brushRef="#br0" timeOffset="235006.1774">8862 15210 248 0,'-18'-16'93'0,"8"7"-50"0,-8-4-15 16,11-3 30-16,-4 7-8 15,-3-7-2-15,-3 4-14 16,-8 2-6-16,4 4-16 16,3 12-3-16,4 4 1 0,3-1-4 15,-3 19-1-15,-3 26 4 16,2 18 4-16,8 16-3 0,7-41 0 15,0-3-9-15,11 18-2 16,7 26 0-16,3-6 0 16,4-1-24-16,-1-18-10 15,-3-4-18-15,1-21-7 16,-5-3-27-16,-10-20-87 31</inkml:trace>
  <inkml:trace contextRef="#ctx0" brushRef="#br0" timeOffset="235188.4477">8555 15611 376 0,'25'-6'140'0,"-4"12"-76"0,25-12-68 16,-22 6 24-16,19-10-15 15,13 1-3-15,-3-4-8 16,-11-2-4-16,22-10 6 15,35-4-85-15,-11 1-36 0,-4 3-10 16</inkml:trace>
  <inkml:trace contextRef="#ctx0" brushRef="#br0" timeOffset="236086.6069">10167 15432 208 0,'0'-15'77'0,"0"30"-42"0,0-21-17 0,0 6 25 16</inkml:trace>
  <inkml:trace contextRef="#ctx0" brushRef="#br0" timeOffset="236523.9305">10171 15442 431 0,'3'15'34'15,"8"7"-18"-15,-4 3-4 0,0-6 1 16,0 0 2-16,3 16 0 15,1 8-3-15,3-5-2 16,0 6-2-16,-7-19 0 16,0 0 0-16,0-3 0 15,-3 3-2-15,-4 3 1 0,-4 7-4 16,-3-10 0-16,-3-6-3 16,-1-19-1-16,1 3-10 15,-8-6-3-15,-14-16 0 16,-10-6 3-16,3-3 7 15,0 3 2-15,0-10-1 16,15 7 2-16,3 3-1 16,3-13-2-16,-7-18 3 15,8 6 0-15,10 3 3 16,3 6 1-16,11 13 10 16,4 9 6-16,-4 0 7 15,17 3 7-15,19-3-5 16,10 4 0-16,3 2-11 15,-17 7-5-15,-4-3-5 16,18 5-2-16,25-2 1 16,-8 0 3-16,-6 6-4 0,-11 6-1 15,-11-6-9-15,-17 0-2 16,-4 0-36-16,-3 0-16 16,-4-9-113-1,-7 2 0 1</inkml:trace>
  <inkml:trace contextRef="#ctx0" brushRef="#br0" timeOffset="238628.6392">11621 15319 240 0,'-8'-9'90'0,"8"15"-48"0,0-3-34 0,4 7 24 16,0 6-9-16,-1-7 1 0,11 25-4 15,-3 1-1-15,3 12-10 16,7 16 3-16,-3 9 2 0,-4-9-7 16,-7-29-4-16,0 1 0 15,-4-7 0-15,1-3-59 16,-8-6-26-16,-10-13-54 16</inkml:trace>
  <inkml:trace contextRef="#ctx0" brushRef="#br0" timeOffset="238803.8723">11525 15247 208 0,'-7'0'79'0,"7"0"-42"0,25 0-45 0,-7 10 12 16,17-4-42-16,4-3-16 16,-4 3-24-16,-7-6-7 15</inkml:trace>
  <inkml:trace contextRef="#ctx0" brushRef="#br0" timeOffset="239091.3838">12083 15254 312 0,'-32'9'118'0,"32"-9"-64"0,-42 16-39 0,38-13 29 15,-10 6-18-15,-11 7-2 16,4-4-16-16,0 4-6 16,10 0-1-16,1-7-4 0,6 4 0 15,8 12-3-15,6 0 1 16,4-6 1-16,1-10-1 0,-5 1 1 15,15-4 0-15,-4-3 5 16,11 6 1-16,21 1 0 16,-7 5-2-16,-4 4 1 15,-17 0 1-15,-4-3 5 16,-4 3 6-16,-3-1 10 16,-10 7 6-16,-11 4-4 15,-4-10-3-15,1 2-6 16,-11-2-2-16,3-6-13 15,-7 3-3-15,4-7-37 16,0-3-14-16,0-6-57 16,7-6-24-16,10-3-10 15</inkml:trace>
  <inkml:trace contextRef="#ctx0" brushRef="#br0" timeOffset="263322.0024">13494 15319 136 0,'-4'-9'52'0,"4"6"-28"0,-3-3-6 0,3 6 18 15,-4-3 4-15,1 3 3 16,-8-7-4-16,-3 7-1 16,-7-3-21-16,-7 3 3 0,3 3 3 15,4-3-8-15,-8 10-3 16,8-1-3-16,-7 7-1 15,-7 3-4-15,3 9-3 0,7 6-5 16,11-15 0-16,4 0 2 16,6 3 1-16,4 0-4 15,11-7 1-15,3 1 4 16,3-6 2-16,1-7-3 16,14 6 1-16,-4 1 0 15,7-4 0-15,15 9 0 16,-8-5 0-16,-7 2-3 15,-13-2 2-15,-5-4 10 16,-3 10 5-16,0-4 11 16,-10 4 5-16,-11 3-1 15,-4-10 0-15,1 7-12 16,-22-4-5-16,4 4-5 16,-15 0-2-16,-17 3-3 15,8-7-2-15,13-2-10 0,3-10-4 16,12 0-55-16,13-13-22 15,4 4-68 1,14-16-33-16,18-4 97 16</inkml:trace>
  <inkml:trace contextRef="#ctx0" brushRef="#br0" timeOffset="263697.725">13571 15514 184 0,'0'9'71'0,"4"1"-38"0,3-1-17 0,-4-9 24 15,1 10-10-15,0-10 0 16,6 0-2-16,8 0 2 0,3-10-16 16,0-2 5-16,-7-4 4 0,0 6-6 15,0-8 1-15,1-11-5 16,-5-2 2-16,-3 3-6 16,-7 9-3-16,0 3-3 15,-10-2 0-15,3-1 0 16,-11 12 1-16,-10-2 2 15,-1 15 1-15,1 7-1 16,11 9 1-16,2-10-4 16,1 23 0-16,0-1-1 15,11 4 1-15,6 15-2 16,8-9-1-16,10-6-2 16,0-23-1-16,-3 4-27 15,24-9-12-15,25 5-41 0,-3-21-17 16,6-3-33-1</inkml:trace>
  <inkml:trace contextRef="#ctx0" brushRef="#br0" timeOffset="264237.1476">14139 15319 248 0,'-24'-21'93'0,"24"21"-50"0,-36-19-22 0,29 12 28 16,-7 7-6-16,0 10 1 15,0-1-15-15,3-2-8 0,-6 14-12 16,-8 33 3-16,-3-10 1 0,7 15-6 16,10-24-2-16,-3-7-3 15,18 0 1-15,3 0-4 16,3-3-2-16,15 1 2 16,3-14 0-16,4-2-4 15,0-20 1-15,-1-2-5 16,-10-4-1-16,-3 0 5 15,0-12 4-15,3-6 2 16,-7-4 2-16,-3 13 0 16,-8 12 1-16,1-2 2 15,-8 15 3-15,1 0-2 16,-4 18 1-16,-4 33-1 16,0-4 3-16,4 6-3 15,4-9-2-15,-1-7 2 16,1 26 0-16,-1 44-3 0,4-19-1 15,7-16-3-15,7 0-1 16,8-19 3-16,6-12 1 16,4-13-8-16,13-18-4 15,-2-10 2-15,-4-10 2 16,-4-15 0-16,-18 0 4 16,1 3 0-16,-11-19 1 15,0 4 0-15,-14-17 0 16,-14-8 0-16,-7 2 2 15,-4 13-1-15,7 12 2 16,4 14-4-16,-4-1 0 16,-10 3-26-16,3 9-11 15,8 10-78-15,6 7-35 16,18-4 19-16</inkml:trace>
  <inkml:trace contextRef="#ctx0" brushRef="#br0" timeOffset="264584.4309">14460 15370 236 0,'-10'0'88'0,"10"3"-48"0,-4 3-34 16,4-3 22-16,4 13-8 16,-1 3 0-16,4 9-2 0,-3 6 0 15,3 1-9-15,0 3 1 0,0-13 3 16,0 0-3-16,4 0 2 15,13 6-5-15,1-6 1 16,0-9-5-16,-4-13 0 16,-3 6 1-16,3-21 2 15,-4 2 3-15,1-15 5 16,3-28 1-16,-10 9 3 16,-8-9-4-16,-3 6 0 15,-7-3-11-15,4 21-3 16,-1 4-15-16,-6 7-2 15,-4-8-43-15,3 8-18 16,4 18-47 0,10 6-46-16,4 6 65 15</inkml:trace>
  <inkml:trace contextRef="#ctx0" brushRef="#br0" timeOffset="264957.1576">14859 15542 192 0,'0'-3'71'0,"4"6"-38"0,-1-6-21 16,-3 3 21-16,7 0-13 16,0 0-3-16,7-6 3 15,7 6 1-15,-3-10-10 16,0 1 13-16,-4-10 8 0,-4 10-5 16,1-16-1-16,0-4-6 15,-4-5-1-15,-4 6-1 0,-3-1-2 16,-7-2-8-16,0 19-3 15,4-4-1-15,-19 6 2 16,-9 1-3-16,-5 18 0 16,5 10-1-16,-1 6 1 15,7 19 0-15,15-9 3 16,-1-7 1-16,11 10 1 16,7 15-4-16,7-9-1 15,11-7-3-15,10-12-1 16,0-6-8-16,1-3-2 15,-1-7-36-15,4-15-14 16,-7 3-35-16,3-13-13 16,-3-3-14-1</inkml:trace>
  <inkml:trace contextRef="#ctx0" brushRef="#br0" timeOffset="265348.453">15081 15238 280 0,'0'16'107'0,"4"2"-58"0,3 20-33 16,0-19 27-16,-4 6-10 16,1 0-2-16,10 10-2 15,-3-7 1-15,-1 0-16 16,4 25-1-16,0-9 0 0,-3-16-3 16,-4-9 2-16,0-3-5 15,0-7 1-15,4-2-3 0,-1-14 2 16,4-12-6-16,1 1-1 15,-1-23 2-15,0 13 1 16,-4-1-1-16,5-5-2 16,6-19-2-16,-4 9 1 15,-3 6 1-15,-3 13 0 16,0 13 2-16,-4 5 3 16,-4 7 7-16,1 19 2 15,-1 25-5-15,1 0-3 16,-1 9-1-16,4-18-1 15,0-7-7-15,8 10-2 16,2-4-38-16,1 0-16 16,-1-15-54-16,-2-3-21 15,-1-16-15 1</inkml:trace>
  <inkml:trace contextRef="#ctx0" brushRef="#br0" timeOffset="265632.5701">15716 15238 212 0,'-24'-19'79'0,"24"19"-42"0,-25-6-4 16,21 12 33-16,-3-6-14 15,-3 10-5-15,3-1-8 16,0 0-2-16,-4 7-20 16,-3 22 3-16,0 6 3 0,0-1-3 15,7-5 0-15,0-13-7 16,3 13 0-16,-3 6-10 0,7 0-2 15,4-10-1-15,3-15 0 16,0 0 0-16,10-10 0 16,1 7-9-16,7-16-4 15,13-6-33-15,1-4-15 16,-4 1-39-16,4-4-17 16,-10-3-19-1</inkml:trace>
  <inkml:trace contextRef="#ctx0" brushRef="#br0" timeOffset="265994.8387">15871 15514 284 0,'-14'0'107'0,"14"0"-58"0,0 6-57 16,7-3 51-16,4-3-23 0,0 0-2 16,-4 0-4-16,10 0-8 15,12-12 9-15,-5-10 5 0,1 3 3 16,-4-6 1-16,0-3-7 15,-7 9-2-15,-3 0-9 16,-4-6-4-16,0-3 3 16,-7 0 1-16,-14 2 0 15,0 17-1-15,0 0 5 16,-11 2 4-16,-17 17 4 16,3 15 1-16,7 3 1 15,14 7 0-15,4-7-7 16,4 22-3-16,-1-12-3 0,18-1-2 15,14 23-3-15,18-16 1 16,7-10-2-16,7-12-1 16,7-6-10-16,-18-13-4 15,-6 3-61-15,13-12-28 16,36 3-95 0</inkml:trace>
  <inkml:trace contextRef="#ctx0" brushRef="#br0" timeOffset="266609.6256">17166 15266 228 0,'-14'-22'88'0,"7"16"-48"0,-7-7-27 0,3 7 24 15,-3 6-4-15,4 0 3 16,-8 6-5-16,4-6-1 16,-11 13-17-16,-10 12 1 0,3 10 0 15,7 12-3-15,15-13-1 16,-1-6-4-16,11 7-1 15,11 21-6-15,7-2-1 16,13-20-2-16,8-9 3 16,3-6-2-16,-10-10-1 15,-7 1 3-15,10-29 2 16,7-6-2-16,-10-19 0 16,-11 3 3-16,-17-3 1 0,-8 0-1 15,-3 16 1 1,0 3 0-16,-17-3 1 0,-19-7-2 15,1 7-2-15,0 3 1 16,6 16-1-16,5 2-14 16,13 7-5-16,4 7-48 15,10 5-21-15,8 13-51 16</inkml:trace>
  <inkml:trace contextRef="#ctx0" brushRef="#br0" timeOffset="266939.4281">17674 14931 224 0,'-21'-41'85'0,"-7"22"-46"0,-11-6-17 0,25 12 26 16,-7-2-8-16,-8-1 0 16,8 13-15-16,4-3-5 15,-4 6-11-15,-8 15-2 0,5 10 3 16,2 19-4-16,12-6 2 15,-1-4-1-15,8 23 3 16,3 49-1-16,3 1 0 16,8 0-3-16,3-45-1 15,-3-5-1-15,13 18 2 16,-3-12-5-16,15 9-3 16,13 28 1-16,-7-18 2 15,-6-19-22-15,-5-10-11 0,-9-12-23 16,-8-19-11-16,-7-13-70 15,-11-18-39 1,-13-13 83-16</inkml:trace>
  <inkml:trace contextRef="#ctx0" brushRef="#br0" timeOffset="267140.8855">17364 15595 284 0,'-4'0'107'0,"8"7"-58"0,10-14-48 16,-11 7 21-16,19 0-1 15,20-9 2-15,14 0-10 16,4-1-5-16,-17-5-5 0,-1-4-5 0,0 9 1 16,-3 1-83-16,0-1-38 15,7 10 0 1</inkml:trace>
  <inkml:trace contextRef="#ctx0" brushRef="#br0" timeOffset="267555.6458">18503 15335 168 0,'-10'-9'63'0,"10"2"-34"0,-4 4-10 16,4 3 23-16,0 0-10 15,0 0-1-15,4 3-1 16,3 13 4-16,3 22-19 16,4 6 7-16,-3 0 2 0,0-10-4 0,3 23-1 15,0-7-7-15,3 16 0 16,15 40-7-16,-7-9-3 16,-4-15-1-16,-3-19-1 15,-4-10-44-15,-7-9-18 16,-11-10-68-1,-10-27-47-15,-7-14 78 16</inkml:trace>
  <inkml:trace contextRef="#ctx0" brushRef="#br0" timeOffset="267868.882">18376 15445 152 0,'-24'-72'57'0,"24"53"-30"0,17-9-10 0,-13 21 20 0,3-2-10 16,3 0-1-16,4-4 0 15,4-3 1-15,0 7-14 16,-4 3 8-16,14 3 5 0,-3-4-8 16,14 4 0-16,17-3-1 15,-21 12-2-15,-7-3-3 16,1 7 0-16,-5-4 4 16,-2 13 2-16,-1 18-1 15,-7-2 0-15,-11 9 4 16,-6-7 1-16,-15-2-3 15,1-10 1-15,2-6-11 16,-13 0-3-16,-14 6-6 16,7-6-1-16,3-10-30 15,4-9-14-15,14-9-48 16,10-1-18-16,0 1-37 16</inkml:trace>
  <inkml:trace contextRef="#ctx0" brushRef="#br0" timeOffset="268075.6221">18884 15213 228 0,'4'6'85'0,"-1"13"-46"0,15 9-17 0,-15-22 28 16,8 13-6-16,7 25-1 16,-4 0-16-16,3 0-4 15,-6-16-13-15,0-3-6 0,-4 3-1 0,0 1-2 16,-4-10-1-16,-3 12-52 15,-3-22-23-15,-8-6-70 16</inkml:trace>
  <inkml:trace contextRef="#ctx0" brushRef="#br0" timeOffset="268229.6522">18817 15122 96 0,'4'-3'35'0,"6"6"-18"0,4 6-60 15,-7 1-12-15</inkml:trace>
  <inkml:trace contextRef="#ctx0" brushRef="#br0" timeOffset="268454.2233">19085 15257 260 0,'4'15'99'0,"3"4"-54"0,0 6-22 0,-4-22 29 15,5 13-14-15,6 3-2 16,0 6-8-16,3 3 0 15,-6-9-16-15,0 0 6 0,3 3 3 16,-4-10-5-16,1 4-1 16,-1 3-3-16,1-13 5 15,-4-12-3 1,0-4-10-16,4-15-2 16,3-22-2-16,0-6 0 15,-4 9 0-15,-2 10 2 0,-1-1-21 16,-4 23-9-16,1-4-48 15,-1 7-19-15,4-1-25 16,0 4-8-16,0 12 18 16</inkml:trace>
  <inkml:trace contextRef="#ctx0" brushRef="#br0" timeOffset="268814.8159">19590 15213 336 0,'-7'-10'126'0,"3"10"-68"0,-3 0-46 16,4 0 32-16,-1 0-10 16,-3 0 1-16,0 7-14 15,3-4-5-15,-6 13-9 0,-11 18-5 0,0 1 1 16,6 12-2-16,8-13-1 16,0-6-2-16,14 7 1 15,-3-7-1-15,10-3 0 16,18 3-3-16,-1-18 1 15,5-4-5-15,-8-12 1 16,-3 6-1-16,3-19 1 16,4-16 5-16,-11 1 1 15,-4 6 4-15,-24-7 3 16,0 7-2-16,-10 9-2 16,3 0 0-16,-11 1 1 15,-14-8-1-15,7 11 2 16,4 5-31-16,7 1-11 15,3 9-51-15,11 0-22 16,0 0-25-16</inkml:trace>
  <inkml:trace contextRef="#ctx0" brushRef="#br0" timeOffset="269026.3727">19844 14971 296 0,'0'-3'112'0,"0"3"-60"0,0 10-36 15,0-10 27-15,3 18-14 16,8 17-2-16,-1-7 1 16,1 10 5-16,-4-4-18 15,0-9-2-15,4 22 1 0,-4-12-8 0,0 18-3 16,3 16-16-16,-3-12-4 16,1-13-53-16,-5-10-24 15,-3-6-66 1</inkml:trace>
  <inkml:trace contextRef="#ctx0" brushRef="#br0" timeOffset="269207.4609">19674 15310 244 0,'-7'-22'90'0,"11"16"-48"0,10 3-20 0,-10 3 28 16,24-7 0-16,4 1 5 15,-4 3-17-15,-7 3-8 16,18-6-17-16,7 6-6 0,14-10-1 0,-4 7-14 15,-17 3-7-15,-7 0-80 16,10 0-37-16,-7 0-13 16</inkml:trace>
  <inkml:trace contextRef="#ctx0" brushRef="#br0" timeOffset="269710.6326">21050 15122 216 0,'-3'-10'82'0,"-1"10"-44"0,1-15-22 0,-1 12 24 15,1-4-3-15,-4 7 0 16,0 0-7-16,-1 0-2 15,-6 7-15-15,-14 8-3 0,-7 4 0 0,3 3 0 16,11 3 4 0,3-6-7-16,8 25-2 0,-1-10-3 15,15 10 1-15,10 22-4 16,7-6 0 0,7-7-1-16,-7-28 0 0,0-3-11 15,11-12-5-15,21-20-69 16,0-18-31-16,-4-16-12 15</inkml:trace>
  <inkml:trace contextRef="#ctx0" brushRef="#br0" timeOffset="270060.8812">21241 14943 236 0,'-36'-28'88'0,"33"37"-48"0,-1 10-29 0,4-19 23 15,4 19 2-15,7 12 3 16,3 7-2-16,0 0 2 15,-4-10-21-15,1-3 3 0,0 19 2 16,-1 34-1-16,1-15-1 16,-4-7-7-16,0-15-1 15,0-10-8-15,0-5-1 16,-4 2-2-16,8-19-2 16,7-3 3-16,3-21 0 15,0-13-4-15,-7 2 1 16,-3 8-2-16,6-17 0 15,-3 7 2-15,1 0 0 0,2 0 0 16,-3-4 0 0,-3 13 0-16,-4 10 2 0,0 0-3 15,0 9 0-15,-3 6 1 16,-1 16 2-16,4 19-1 16,0 6 2-16,0 3-18 15,0-19-4-15,0 0-31 16,7-9-12-16,11 10-26 15,0-20-7-15,3-12-35 16</inkml:trace>
  <inkml:trace contextRef="#ctx0" brushRef="#br0" timeOffset="270424.466">21826 15200 272 0,'-31'-19'104'0,"13"13"-56"0,-7 6-32 0,22 0 27 16,-4 10-12-16,-7 5-3 15,3 4-10-15,0 16-1 16,8-10-10-16,-1-3-2 0,4 12 1 16,7 19-5-16,8-15-1 15,6-3-2-15,3-17 0 16,8-2 0-16,-4-16 0 16,-3 0 2-16,0-9 2 15,3-16-1-15,-3-1-1 16,-11-2 3-16,-7 0 0 15,-14-6-1-15,-7 15 1 16,3 0-2-16,-14-6-1 16,-10 0 1-16,0 3 1 15,7 12-10-15,10 4-4 0,4 6-54 16,3 6-23-16,1 7-54 16</inkml:trace>
  <inkml:trace contextRef="#ctx0" brushRef="#br0" timeOffset="270677.7059">22056 15210 272 0,'0'3'104'0,"0"13"-56"0,7 2-27 16,-4-18 28-16,4 16-13 16,4 12-3-16,-4 7-15 0,4 2-4 15,-4-12-8-15,-4 1-2 0,4 2 0 16,0-9-7-16,-7-1 0 15,-7 7-48-15,0-9-18 16,-3-13-27-16,2-6-8 16,1-3 18-1,-3-19 23-15,-11-22 50 16,-8-7 44-16,-2 7 24 16,2-3-3-16,8 6-1 15,11 16-25-15,-1 9-10 16,11 0-10-16,7 1-27 0,7 2-8 15,0 16-63 1</inkml:trace>
  <inkml:trace contextRef="#ctx0" brushRef="#br0" timeOffset="271007.7171">22292 15087 156 0,'0'-9'60'0,"7"15"-32"0,-3-6-15 16,-1 0 19-16,1 0 6 16,-4 0 6-16,0 0 8 15,0 3 2-15,-4 4-29 16,1 2 1-16,-1 0 2 0,-3 1-10 16,0-1 0-16,-4 16-8 15,4 0-4-15,0 4 3 0,4-1 4 16,-1-9-3-16,4 15 0 15,4 16-6-15,6-12-3 16,4 0-3-16,15-10 1 16,6-3-4-16,-3-19 1 15,-8-3-20-15,12-3-7 16,13-18-50-16,-7-1-20 16,1 3-38-1</inkml:trace>
  <inkml:trace contextRef="#ctx0" brushRef="#br0" timeOffset="271428.0477">22620 15279 228 0,'-7'3'85'0,"11"3"-46"0,3-6-32 16,0 3 18-16,0-3-4 15,0 0-1-15,10-3 1 16,8-3-1-16,3-4-11 15,1 1 10-15,-1-7 4 0,-3 7-7 16,-8-10-4-16,-3 10-3 16,0-10-1-16,-3-6-2 15,-8 0-1-15,-6 3 1 16,-8 0 3-16,-3 12 5 16,4 7 1-16,-1-3-4 15,-10 22 1-15,-7 9 2 16,3 3 1-16,4 16 0 15,10-16 4-15,1 0-11 0,6 13-4 16,11 12-1-16,7-15 0 16,4 0-10-16,0-23-5 15,-1-5-47-15,11-7-21 16,-3-3-43-16,17-10-16 16,18-8 20-1</inkml:trace>
  <inkml:trace contextRef="#ctx0" brushRef="#br0" timeOffset="271729.7857">23146 15097 264 0,'-39'-13'101'0,"14"16"-54"0,-17-3-17 0,24 7 31 0,4-4-22 16,4 3-10-16,-1 10-13 16,-3-4-6-16,7 7-5 15,3 3 1-15,11-9 3 0,-3 2-1 16,14 4 1-16,6 6-1 15,4-6 2-15,1 6-3 16,-1-3 1-16,4-6-3 16,-11-1 2-16,-4-5-6 15,1-1-3-15,3 10 3 16,0-3 3-16,-17 3 43 16,-1-7-17-1,-17 4-3-15,4 3-11 16,-11-10-3-16,-18 10-10 0,-7-4-2 15,4-5-6-15,17-1-1 16,4-2-37-16,3-4-14 16,0 6-66-16,8-9-28 15,10 0-9 1</inkml:trace>
  <inkml:trace contextRef="#ctx0" brushRef="#br0" timeOffset="271941.4163">23467 15476 372 0,'-4'22'140'0,"8"-16"-76"0,3 10-44 0,-4-6 35 16,1-1-30-16,-1-6-9 0,4 13-37 16,4-7-16-16,0 1 19 15,3-4-87-15,0-12-32 0,-4-4-4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2:08:05.0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1542 923 280 0,'-14'-6'107'0,"14"12"-58"0,0 0-42 0,0-3 26 16,0 7-4-16,0 5 16 16,3 4-24-16,4 10 0 15,0 24-5-15,0-3 2 16,4 32-3-16,3 59 1 15,7 12-9-15,-7-21 2 0,-3-3 2 16,-8 2-2-16,4-12 2 16,-7-12-4-16,0-13 1 15,-7-22-7-15,4-15-3 16,3-7-50-16,-11-13-20 16,4-21-74-1,4-22-69-15,-11-13 78 16</inkml:trace>
  <inkml:trace contextRef="#ctx0" brushRef="#br0" timeOffset="270.5645">1302 1005 252 0,'-4'-10'93'0,"4"10"-50"0,25-19-19 16,-14 13 49-1,3 6-40-15,31-19 19 16,5 0-31-16,10-9 2 0,14 3-5 0,-18-3-2 31,4 3-8-31,4 0-1 0,-1 6-4 0,-3-3 3 16,7 0-2-16,7 3-8 16,-3-3 2-16,-11 7-44 15,-14 5 26 1,-18 10-25-16,-7 0-32 0</inkml:trace>
  <inkml:trace contextRef="#ctx0" brushRef="#br0" timeOffset="527.0651">1626 1541 264 0,'0'0'101'0,"0"0"-54"0,21 0-24 0,-17 0 56 16,7 0-45-16,-8 0 11 0,15-10-15 16,6 1 1-1,5 0-17-15,2-1-4 16,8 1-6-16,-3-1-12 16,-1 1 5-16,4-7-61 15,3 13 35-15,-14-3-41 0,4 6-27 16,-18 0-74-1,4 9 90-15</inkml:trace>
  <inkml:trace contextRef="#ctx0" brushRef="#br0" timeOffset="705.0896">2092 1513 184 0,'0'6'68'0,"0"-6"-36"0,4 28-4 0,3-19 53 16,-7 7-44-16,7 15 36 16,3 13-44-16,-3 0 21 15,4 0-29-15,-8-6 2 16,8 15-12-16,-11-3-2 15,11 7-5-15,-11 21-25 16,3 4 12-16,-3-29-96 16,0-3 58-16,-3-19-134 15,3-12 102-15</inkml:trace>
  <inkml:trace contextRef="#ctx0" brushRef="#br0" timeOffset="840.8871">1983 1396 264 0,'-22'-9'101'0,"22"9"-54"0,0 9-68 0,4-9-39 15,3 10 28-15,11-1-85 16,10 1 67-16</inkml:trace>
  <inkml:trace contextRef="#ctx0" brushRef="#br0" timeOffset="1217.5766">2261 1459 232 0,'11'35'88'0,"-11"-35"-48"0,3 44-3 15,4-32 56 1,-7 10-51-16,4 6 10 16,7 7-32-16,-1 31 0 0,-3-4-8 15,0-8 2-15,4-1-8 16,-8-9 1-16,4-10-4 0,-3-5 5 16,0-1-5-16,3-3 10 15,-7 0-7 1,3-22 1-16,4-6-4 0,0-16-2 15,0-6 0-15,4-13-4 16,-1-2 2-16,15-45 3 16,0 0-1-16,0 23-5 15,-1 8 2-15,-3 10 1 16,-3 16 1-16,3 3 4 16,-7 6-2-16,7 19 1 15,-3 16-1-15,-7 22 3 16,-4-4-3-16,-7 19 4 15,3 10-4-15,-3 59 1 16,7-15-30-16,0-22-12 0,4-13-37 16,10-13-15-16,-7-30-16 15,0-14-59 1,11-5 91-16</inkml:trace>
  <inkml:trace contextRef="#ctx0" brushRef="#br0" timeOffset="1620.1908">3044 1575 296 0,'-45'-25'110'0,"45"25"-60"0,-29-9-30 16,19 9 41-1,6 0-35-15,-20 15 7 0,2 1-21 0,-2 12 5 16,10 7-10-16,-11 2 7 16,14 7-8-16,-3-6 5 15,7 3-6-15,-3 15-4 16,6 4-2-16,-3-7 1 15,14-15 0-15,4-13-9 16,-1-13 5-16,15-15-16 16,0-6 11-16,-1-23-5 15,5 4 9 1,-8-6 5-16,0-4 0 0,-14 4 20 16,4 5-11-16,-4 1 19 15,-4 3-16-15,-3 9 0 16,4 7-7-16,-4 18-3 15,3 7-1-15,-3 12-1 16,7 1 0-16,4 30 4 16,3 10-2-16,4-6-5 15,-8 0 1-15,4-16-58 16,-3-4 32-16,3-5-111 16,-3-13 77-16,-4 0-108 15,10-12 97-15</inkml:trace>
  <inkml:trace contextRef="#ctx0" brushRef="#br0" timeOffset="1876.306">3256 904 332 0,'0'-16'123'0,"0"16"-66"0,0 16-40 0,0-13 52 16,0 7-39-16,4 5 18 15,3 14-28-15,-4 15 13 16,8 9-19-16,-1 63 3 15,5 6-9-15,-1-3-3 16,0-3-3-16,3 0 1 16,-2-12-2-1,6-4 2-15,-7-3 0 0,-11-18-19 16,8-7 9-16,-8-16-84 16,4-12 51-16,-7-9-182 15,0-10 125-15</inkml:trace>
  <inkml:trace contextRef="#ctx0" brushRef="#br0" timeOffset="2327.8876">5055 1268 184 0,'-10'-50'71'0,"10"50"-38"0,-18-47-10 0,11 31 52 16,7 7-41-1,-14-26 13-15,-7 7-5 0,-4-7 1 16,-10 10-9-16,3 13-4 15,4-4-17-15,-11 16-6 16,4 10-4-16,-32 24-3 16,7 10 1-16,7 3 5 15,14-3-3-15,7 19 6 16,1-10-6-16,-5 50 3 16,12 4-3-16,6-4-2 15,14-5 0-15,8 5-4 16,10-40 2-16,0-10-10 15,7 4 6-15,25 15-58 16,7-13 35-16,14-24-80 16,-3-13 60-16,-1-22-102 15,-6 0 84-15</inkml:trace>
  <inkml:trace contextRef="#ctx0" brushRef="#br0" timeOffset="2717.6206">5334 1629 316 0,'-39'-13'121'0,"39"13"-66"0,-67 3-33 16,46 7 31-16,-7-1-15 16,-4 10 0-1,4 6-22-15,-7 9 0 16,10 4-11-16,0-4 4 16,11 4-5-16,-4-3-4 0,11-7-1 0,0 3-4 15,4-3 3-15,6 1-3 16,4-4 2-1,11-22-2-15,3-3 2 0,4-10-2 16,0-8 2-16,-1-11-2 31,4 1 2-31,4-22 6 0,-4 6-1 0,-10 6 8 16,0 23-6-16,-8 2 5 16,1 7-5-16,-4 6 5 15,0 16-6-15,0 9 3 16,4 6-3-16,-8 4-2 15,8 2 0-15,-4 13-19 16,3-6 10-16,4 13-63 16,4 2 40-16,-4-21-97 15,0-4 72-15,0-34-104 16,1 0 91-16</inkml:trace>
  <inkml:trace contextRef="#ctx0" brushRef="#br0" timeOffset="2924.7332">5486 1048 304 0,'-4'-9'115'0,"4"9"-62"0,0 9-31 16,0 1 55-1,0 6-43-15,0 9 19 16,4 12-32-16,-1 35 4 16,1 7-15-16,3 18 1 15,0-3-7-15,0-9-4 0,7-19-1 0,-3 6-34 16,6-19 18-16,4 25-82 15,1 1 54-15,-5-17-144 16,1-14 106-16</inkml:trace>
  <inkml:trace contextRef="#ctx0" brushRef="#br0" timeOffset="3227.9409">6216 1484 296 0,'-7'-6'112'0,"7"6"-60"0,-18 0-32 0,4 0 47 15,7 6-38-15,-14-6 8 16,3 16-22-16,-6-7-3 16,6 10-7-16,-10 3 6 15,7 13-7-15,-11 18 12 16,4 0-9-16,3 1 3 15,11-4-6-15,3-13 0 16,11 1-2-16,4-13-21 16,6 3 10-16,8 1-58 15,7-4 37-15,-1-10-95 16,5-5 71-16,6-17-108 16,0 4 93-16</inkml:trace>
  <inkml:trace contextRef="#ctx0" brushRef="#br0" timeOffset="3601.8362">6442 1594 292 0,'-7'-9'110'0,"7"9"-60"0,-4 15-28 0,1-15 58 16,6 10-46-16,-3-1 9 15,-3 19-14-15,-1-3-1 16,1 13-15-16,-1 15-6 16,4 1-6-16,0-20-4 15,4 4 2-15,-1-13-13 16,8 3 7-16,-1-6-12 15,8-3 11-15,7-10 0 16,-4-18-2-16,-4-7-3 16,1-3 6-16,-4-15 0 15,0 9 4-15,-3-16 6 16,3 0-1-16,-3-15 1 16,-4 12 5-16,-4 16 11 15,1 6-10-15,-4 12 9 16,3 17-10-16,1 30 2 0,-1 7-4 15,1 0 4 1,3 9-6-16,0-6-2 16,3-3-1-16,1 0-39 15,0 0 21-15,10 9-92 16,0-6 61-16,0-28-138 16,0-3 105-16</inkml:trace>
  <inkml:trace contextRef="#ctx0" brushRef="#br0" timeOffset="3811.9623">6865 957 308 0,'-3'-6'115'0,"3"6"-62"0,7 35-18 0,-4-10 60 16,1 3-53-16,-1 19 13 16,4 3-34-16,0 57-1 15,4-7-12-15,-1 16-5 16,5-9-2-16,-5-19-28 15,1-23 15-15,-4-2-72 16,3-9 47-16,4 14-114 16,4-5 85-16</inkml:trace>
  <inkml:trace contextRef="#ctx0" brushRef="#br0" timeOffset="4261.8707">7511 1459 276 0,'-7'-9'104'0,"7"9"-56"0,-18-10-23 16,7 10 42-1,4 0-38-15,-14 7 1 16,4 2-19-16,-22 4-2 16,0 5-6-16,4 8 7 15,10 2-6-15,0 16 21 16,8-10-14-16,-5 10 10 0,5 0-12 15,-4 12-5 1,7-2-2-16,3-14-7 0,11-8 3 16,3-10-14-16,5-10 8 15,6-2-20-15,7-10 15 0,14-29-6 16,0 4 10 0,1-22 4-16,-15 13 2 0,-4 9 5 15,1-7 10-15,7-8 7 16,-11 5 10-16,-7 16 8 15,4 10-19-15,-4 18-5 16,0 7-5-16,-4 3 0 16,8 6-4-16,-1 31-1 15,1-2-3-15,-1-1-18 16,1-3 9-16,0-6-66 16,3-13 41-16,0 1-124 15,0-10 89-15,4-7-99 16,-1 1 97-16</inkml:trace>
  <inkml:trace contextRef="#ctx0" brushRef="#br0" timeOffset="4500.5853">7712 1077 316 0,'0'0'121'0,"0"9"-66"0,7 7-27 15,-4 9 60 1,4 0-50-16,0 13 19 0,4-1-34 0,0 13 5 31,3 7-17-31,7 56-4 0,7-10-4 0,-7-34-11 16,0 3 4-16,-3-12-10 15,3 6-22-15,-7-4-56 16,4 1 49-16,-4 16-113 16,0-17 90-16,-10-27-98 15,-4-16 94-15</inkml:trace>
  <inkml:trace contextRef="#ctx0" brushRef="#br0" timeOffset="4802.5214">7602 1494 296 0,'7'-7'112'0,"11"4"-60"0,0 6-47 0,-15 4 24 15,15-7-14-15,0-7 4 16,6 7-12-16,19-3 10 15,-1-3-10-15,0 3 12 16,-7 3-11-16,-6 0 7 0,2 9 7 16,-2-9 3-16,2 19 1 15,-2 0-1-15,-1 25-6 16,-3 6-3 0,3-9-10-16,-11 3-3 15,-2 0-2-15,-5-1-12 16,1 1 6-16,-4-6-51 0,3 3 31 15,-6-13-122 1,3-3 83-16,-11-16-122 16,1-5 106-16</inkml:trace>
  <inkml:trace contextRef="#ctx0" brushRef="#br0" timeOffset="5238.8348">8082 1387 332 0,'0'-9'126'0,"-3"15"-68"0,3-6-65 0,0 0 21 15,7 3-20-15,3-3-34 16,8 9 21-16,10-2-34 16,0 5 31-16,11-5-7 15,0 2 17-15,3 0 3 16,4 1 7-16,-11-4 40 16,1-3-21-16,-12 7 53 15,-2-1-40-15,-5 7 15 16,-10 3 4-16,-14 6 21 15,4 3-37-15,-11 16 7 16,-1-7-24-16,-2 17-1 16,3-1-9-16,3-9-5 15,11-6-2-15,4 5-6 16,6-8 4-16,4-7-14 16,8-3 9-16,-5-6-7 0,11-13-9 15,1-12-11 1,2-3 18-16,-13-10 2 15,0-6 10-15,-11-22 8 16,0 9-2-16,-7-3 2 0,-21-6-3 16,-8 3-18-1,1 7 9-15,-25-13-11 0,7 21-24 0,8 4-11 16,20 22-41-16,4-3-66 16,7 6 86-16</inkml:trace>
  <inkml:trace contextRef="#ctx0" brushRef="#br0" timeOffset="5643.03">8742 1368 368 0,'7'0'140'0,"-7"0"-76"0,10 19-42 0,-6-19 37 16,3 25-20-16,0-3 6 16,4 3-25-16,-1 25 1 15,4 4-12-15,-3-7-1 16,0-3-5-16,-4-7 3 15,3-9-4-15,-3 7-3 16,0-10 0-16,0 0-1 0,0-12-2 16,0-4 0-1,8-3 3-15,-1-15-7 16,3-7 5-16,1-12-16 16,7-6 10-16,13-39-5 0,-13 30 7 15,-4 8 3-15,11-3 3 16,-4 4 1-16,1 12 0 15,-5 0 17-15,4 13 9 0,4 9 31 32,7 15-31-32,-7 32-4 0,-11-3-11 0,-3 0-6 15,-1 19-5-15,-3-10 0 16,0 10 0-16,8 28-7 0,-12-38-3 16,1-9-36-16,3-9-15 15,-4-7-57-15,8-13-23 16,-4 1-35-1</inkml:trace>
  <inkml:trace contextRef="#ctx0" brushRef="#br0" timeOffset="5868.2847">9857 1343 428 0,'-7'0'159'0,"7"0"-86"0,3 0-85 16,-3 10 24-16,4-10-34 15,-1 0-10-15,8 9-55 16,-1-3-111 0,1-3 105-16,-1 10-45 0</inkml:trace>
  <inkml:trace contextRef="#ctx0" brushRef="#br0" timeOffset="5975.2135">9994 1701 436 0,'-7'44'165'0,"7"-44"-90"0,-7 34-48 16,7-25 43-16,-3 1-41 0,-1-1-13 15,4 1-64-15,0-10-26 16,0 0-137-16,0-29-60 16</inkml:trace>
  <inkml:trace contextRef="#ctx0" brushRef="#br0" timeOffset="7023.2585">3881 3476 228 0,'-11'-4'85'0,"11"4"-46"0,0-6-15 16,0 6 27-16,0 6-17 0,0 4-7 16,0 12-5-16,0-7 0 15,0 29-12-15,0-6 3 0,0 25 1 16,0 43-5-16,0-2-1 15,0-1 5-15,0-24 1 16,0-7 10 0,0 6-13-1,-4 41-1-15,1-15-2 0,-1-23 0 16,4-12-2-16,0-15-1 16,4-23-3-16,-4-6 3 0,7 0 1 15,4-6 0-15,3-3 1 16,0-4 0-16,18-2 1 15,10-10 7 1,11 9-9-16,-4-18 0 16,4 9-4-16,0-10 3 15,-4 1-3-15,-10-7-1 16,-4 13 0-16,-6-6-32 16,-5 2 17-16,-2-2-69 15,-5 9 46-15,-3-13-111 16,-10-2 83-16,-15-10-102 15,-3 3 96-15</inkml:trace>
  <inkml:trace contextRef="#ctx0" brushRef="#br0" timeOffset="7265.5228">3866 4147 216 0,'-3'0'82'0,"3"0"-44"0,3-4-14 0,-3 4 27 15,4 0 0-15,0 0 4 16,13-6-10-16,-10 6-6 15,21-3-21-15,-3-3 0 0,25-4 0 16,13-2-8-16,-17 6-1 16,-7-4-5-16,3 4-3 15,-7 6 0-15,4 0-1 16,0 0-33-16,-4 0-15 16,-7 0-25-16,-10 0-9 15,-7 0-36 1,-11-10-41-16</inkml:trace>
  <inkml:trace contextRef="#ctx0" brushRef="#br0" timeOffset="7490.4826">3881 3607 296 0,'-7'-6'112'0,"7"6"-60"0,7-3-39 15,-7 3 30-15,0-6-13 16,10-4-2-16,8-6-5 15,6 7-3-15,1 0-10 16,-4 6-2-16,18-7 2 0,-4 4-6 16,8 3 0-16,17-4-2 15,-7 17 1-15,-18-4-150 32,4 4 81-32,-11-1-49 0,4 3-3 0,-4-5-2 15</inkml:trace>
  <inkml:trace contextRef="#ctx0" brushRef="#br0" timeOffset="8120.9152">5175 3394 200 0,'18'0'77'0,"-29"-6"-42"0,1 12-4 16,6-6 29-1,1 0-6-15,3 0-2 0,-14-6-14 16,7 6-4-16,-11 0-13 16,-3-3 0-1,0-4-13-15,-8 4 4 16,8 3-7-16,-11-6 2 15,4 12-4-15,-7-3-6 16,10 4 1-16,-7 2-3 16,15 10 2-16,-8 9 2 15,7 3 1-15,4 16 6 16,4 0-3-16,-1 13 6 16,4 3-6-16,0 9 3 15,7-3-3-15,-3 12 5 0,3-2-5 16,-4 5 12-16,8-5-8 0,-8-7 5 15,4 0-7-15,-3 10-2 16,3-13-2-16,-4-13 3 16,8-6-2-16,-4-6 6 15,0-6-5-15,0-10 1 16,0 3-2-16,0-9 1 16,7-6-2-16,3 0 6 15,-3-4-4-15,11-6 6 16,-4 4-6-16,7-7 1 15,4 3-2-15,10-3-2 16,-3 4 1-16,10-1 1 16,4-3-1-16,-4 3-27 15,1-2 14-15,-1-4-83 16,-7 6 53-16,-3-12-143 16,-4 6 104-16,-7-10-90 15,1 1 98-15</inkml:trace>
  <inkml:trace contextRef="#ctx0" brushRef="#br0" timeOffset="8496.0812">5669 3670 208 0,'4'-6'79'0,"-4"6"-42"0,3-3-1 0,-3-4 52 15,4 14-47-15,-4-7 4 16,0 0-4-16,0 0 1 16,-11 0-14-16,4 0-6 15,-11 9-13-15,1-6-4 0,-8 22-1 16,7-6-2-16,-17 22 1 16,3 0 0-1,8-1-1-15,-4 7 9 16,10-3-5-16,-3 0 3 15,10 9-5-15,4-6-2 16,14 7-1-16,0-4-1 16,14-6 0-16,1-7 0 0,16-8 0 0,1-4-5 15,11-16 1-15,-8 1-33 16,7-10-13 0,-10-7-37-16,3-5-12 0,18-16-49 15</inkml:trace>
  <inkml:trace contextRef="#ctx0" brushRef="#br0" timeOffset="9022.7646">5828 3378 348 0,'0'0'132'0,"0"0"-72"0,7-3-61 0,-4 3 23 15,8 0-4-15,7 3 1 16,3-3-4-16,-3 7-1 16,10-4-8-16,-4-3 3 0,19 6 3 15,-8 3-4-15,18-9 0 16,-7 7-2-16,7-4 1 16,-7 6-4-16,-1-3-2 15,-6-2 2-15,-3 5 2 16,-8 0 7-16,-7 17 2 15,-3-8-3-15,-11 26 1 16,0-9-5-16,-7 43 1 16,0-21-3-16,0 24 2 15,0-9 2-15,3 22 2 16,1 22 1 0,6 3-6-16,1-31-2 15,-1-25-2-15,1 0-2 16,0-13 1-16,-1 16 7 15,4 3-4-15,-7-16 12 16,4-9-9-16,-11-13 10 16,4 1-10-16,-12-10 3 15,5-4-6-15,-11 4-2 16,3-9-1-16,-10-4-1 16,0 7 0-16,-25-13-14 15,7 10 8-15,0-13-50 0,11 3 31 16,0-3-128-16,7 0 85 15</inkml:trace>
  <inkml:trace contextRef="#ctx0" brushRef="#br0" timeOffset="11202.8348">7168 3968 304 0,'-3'0'115'0,"3"0"-62"0,0 0-55 0,0 0 20 16,3 0-13-16,5 0-1 15,-1 0 9-15,-4 0 6 16,4 0-10-16,0 0 15 0,0 0 8 15,0 0-1-15,0 0 2 16,0 0-13-16,4 0-4 16,-4 0-7-16,7 0-1 15,-3 0-5-15,13 0 0 16,8-3-1-16,-7 3 1 16,-4 0-2-16,7-7-1 15,-7 7 1-15,4-3 1 0,-4-3-1 16,0 6-1-1,4-3-72 1,3 3 39-16,-10 0-114 16,0 3 82-16,-8-3-53 0,1 6 11 15,-1-3 1-15</inkml:trace>
  <inkml:trace contextRef="#ctx0" brushRef="#br0" timeOffset="11410.9472">7334 4206 300 0,'-17'0'112'0,"20"0"-60"0,15 0-36 0,-11 0 29 16,3 0-15-16,1 0-3 16,17-6-15-16,-7 6-5 15,11-10-5-15,14 7-2 0,-4-3 1 16,-3 3-59-16,-11 3-25 15,-6 0-66 1</inkml:trace>
  <inkml:trace contextRef="#ctx0" brushRef="#br0" timeOffset="12280.2238">9574 3482 252 0,'-14'-6'93'0,"14"6"-50"0,-42-4-15 0,38 4 30 15,-13 0-17-15,3 0-6 16,-18 4-12-16,4 5-2 16,-18 0-12-16,4 1-1 0,-22 12 2 15,4-10-4-15,-14 16 2 16,7-2-3 0,3-1-3-16,4 0 2 15,0 3-5-15,11-9-2 16,7 9-3-16,6-9-1 15,12 3 4-15,3-10 1 0,21-2 2 0,0-1-3 16,24-9 0-16,-3 6 4 16,32-6 1-16,-7 0 2 15,18-6 2-15,-11 6-3 16,10-3-2-16,-10-3 2 16,-4 6 0-16,-6 0 7 15,-8 6 4-15,-7-3 6 16,-10 13 4-16,-4 3-3 15,-17 9-3-15,-1-3-8 16,-28 19-4-16,8-10-1 16,-33 32-1-16,8-13-5 15,-25 29-1-15,10-13-2 0,-3 9 3 16,7-15 0-16,4 3 1 16,6-13-3-16,8-3 2 15,7-6-4-15,17-6-1 16,4-4-2-16,17-5 2 15,1-11 2-15,21 1 2 16,-4-3 1-16,25-7 1 16,-7 1 2-16,21-10 3 15,-11 6 0-15,7-3 0 16,-6-3-6-16,-4 6-1 16,-8-2-2-16,-2 2 0 15,-8-3-37-15,-3 3-17 0,-4-3-40 16,-11 4-15-16,-13 12-33 31</inkml:trace>
  <inkml:trace contextRef="#ctx0" brushRef="#br0" timeOffset="13033.0751">8569 5213 328 0,'-4'3'123'0,"4"-3"-66"0,0 16-49 0,0-13 27 15,0 6-18-15,0 1-2 16,4 11-3-16,0-2 0 16,-1 10-6-16,1-4-2 0,-1 9 0 15,1 13 0-15,-4 6 2 16,0-6-5-16,0-3-1 16,-4 0-5-16,1 0 1 15,-4-6-44-15,3-7-18 16,-3-9-44-16,3-6-18 15,-3-13 19 1</inkml:trace>
  <inkml:trace contextRef="#ctx0" brushRef="#br0" timeOffset="13179.1251">8410 5034 276 0,'-28'-13'104'0,"28"13"-56"0,-4 7-34 16,4-7 26-16,0 0-27 15,0 0-8-15,4 0-46 16,0 6-21-16,13 3-63 16,-3 1-28-16</inkml:trace>
  <inkml:trace contextRef="#ctx0" brushRef="#br0" timeOffset="13511.9374">8844 5313 248 0,'-7'0'93'0,"7"0"-50"0,4 0-24 0,-4 0 26 15,7 0-12-15,0 0-2 0,7 0-7 16,-4 0-1-16,15-6-12 16,-4 3-4-16,8-7-1 0,-5 4-3 15,1-3-2-15,-4 9-25 16,-3 0-11-16,-1 0-31 16,-6 0-13-16,0 6-22 15,-8 3-34 1,-6 10 49-16</inkml:trace>
  <inkml:trace contextRef="#ctx0" brushRef="#br0" timeOffset="13659.4455">8851 5536 272 0,'-3'0'104'0,"6"0"-56"0,4 3-32 16,0-3 27-16,4 0-12 0,3 0-3 16,7-3-12-16,4-4-3 15,-7-2-7-15,-4 9-6 0,7-3-1 16,-4-3-63-16,5 3-27 15,-5-4-49 1</inkml:trace>
  <inkml:trace contextRef="#ctx0" brushRef="#br0" timeOffset="13901.7729">9317 5225 312 0,'-11'7'115'0,"11"-7"-62"0,-3 12-29 0,3-6 33 0,0 4-22 16,0 5-5 0,3 7-5-16,1 4-1 0,-1 11-13 15,4 23-2-15,0 2 1 0,-3-8-6 16,0 2-2-16,-1-6-1 16,1-6 1-16,-1-12-32 15,-3-1-14-15,0-18-40 16,0-13-17-16,0-32-50 15</inkml:trace>
  <inkml:trace contextRef="#ctx0" brushRef="#br0" timeOffset="15448.4647">8738 3065 176 0,'-3'-25'68'0,"3"25"-36"0,-4-3-7 0,1-4 38 16,6 14-34-16,-3-7 3 15,0 9-20-15,0-6 0 16,4 13-8-16,-4-7 2 16,3 10-3-16,1 0 9 15,-1 6-6-15,1 3 12 0,-1 7-10 0,1-1 12 16,-1-6-12-16,-3 4 3 15,4-10-7-15,-4 3 0 16,0-6-2 0,0-10-2-16,4 7 1 15,-1-23-1-15,4 4 0 0,4-22 2 16,-1 6-1-16,1-15-1 16,3 6 1-16,-3-16-4 15,3 15 2-15,-4-11 5 16,1 11-2-16,-1 4 8 15,1 7-6-15,-4-1 5 16,0 12-5-16,0 7 2 16,0 7-3-16,0 8-2 15,0 4 0-15,0 6-1 16,0-3 0-16,1 6 0 16,2 7 0-16,-3-10-22 15,0 3 12-15,0-3-69 16,0 0 44-16,-3-12-101 15,3 3 76-15,-4-7-62 16,4-3 70-16</inkml:trace>
  <inkml:trace contextRef="#ctx0" brushRef="#br0" timeOffset="15600.3897">9073 3187 212 0,'-3'-6'82'0,"3"6"-44"0,0 0-25 15,0 0 33 1,3 0-26-16,1 0 5 0,3 0-15 0,0 0 1 15,4 0 0-15,-1 0 0 16,8 0-5-16,-4 0-4 16,4 0-1-16,-4 0-15 0,0 0-5 15,-4 0-56-15,5 0-26 16</inkml:trace>
  <inkml:trace contextRef="#ctx0" brushRef="#br0" timeOffset="15806.9355">9359 2949 224 0,'-7'-7'85'0,"7"7"-46"0,-3 13-26 0,3-10 24 16,0 3-8-16,0-2 0 0,3 14-7 16,1-2-4-16,3 19-10 15,0-7-1-15,0 6 0 0,0-6-3 16,0 16-3-16,0-6-18 15,0 3-6-15,-3-10-49 16,3 4-18-16,0-10-21 16</inkml:trace>
  <inkml:trace contextRef="#ctx0" brushRef="#br0" timeOffset="16784.0179">10844 3312 228 0,'0'0'85'0,"0"0"-46"0,0 4-13 15,0-4 29-15,0 0-9 16,0 0 0-16,-7 0-11 16,4 6-2-16,-11-3-18 15,3 6 4-15,-14-2 4 0,4 2-6 16,-21 1-2-16,7-1-8 15,-15 7-3-15,8-7-2 0,-15 7 1 16,1-4-4 0,7 7 0-16,-11-3 1 31,14 3 0-31,0-1 0 0,4-2-3 0,6 0 0 16,1-4-3-16,10-2 1 15,8-1 3-15,3 0-1 0,17-9 1 16,1 7 0-16,17-7 0 15,-4 3 0-15,19 3-2 16,-8 0 5-16,14-12 3 16,-6 0-1-16,9 6-2 15,-6 0 0-15,7 0 1 16,-7 0 3-16,-4 12 2 16,-3-8 1-16,-11 21 2 0,-3-7-1 15,-15 26 2-15,1-6 0 16,-18 15 1-16,0-3 0 15,-18 16 2-15,7-12-3 16,-14 24-1-16,8-12-4 16,-12 6-1-16,8-6-1 15,0-3 2-15,3-10-1 16,0-3 0-16,4-6-6 16,0 0 1-16,3-3 2 15,7-10 3-15,1 0-7 16,10-9 0-16,0 3-2 15,14-6-1-15,0-3 6 16,17-4 3-16,-2 1-1 16,20-10 0-16,-7-3 1 0,25 0 2 15,-10-3-3-15,10 3-2 16,-7 0 0-16,3 0-1 16,-10 0-7-16,0 3 0 15,-8-3-39-15,-6 9-14 16,-4-9-36-16,-10 10-13 15,-4-4-62 1</inkml:trace>
  <inkml:trace contextRef="#ctx0" brushRef="#br0" timeOffset="18164.0939">10351 5432 236 0,'-4'-3'90'0,"4"3"-48"0,-4 0-25 16,4 0 25-16,0 0-13 0,0 0-5 16,0 0-9-16,0 0-5 15,0 0-5-15,0 0-4 0,0 0 0 16,0 0 5-16,0 3 6 16,0-3-2-16,0 13 0 15,0-10 0-15,0 6 1 16,0 1-1-16,0-1-1 15,0-3-5-15,4 13-1 16,-4-3-3-16,7 12-3 16,-3-3 2-16,6 13 0 15,1-10 3-15,3 25 1 16,-4-12 5-16,5 16 5 16,6 24 2-16,-4-2 0 15,-3-17-3-15,-6 7 0 16,-5-6 2-16,-3-7 1 0,-3-2-2 15,-5-20 0 1,5-6 6-16,-8 7 5 0,1-1-9 16,-4-5-3-16,-8 5-5 15,8-15 0-15,4-3-4 16,-4-4-2-16,-11-2-5 16,11-4-2-16,0-3-13 15,-4-3-5-15,4 6-20 16,0-12-8-16,0 6-43 15,3-3-16-15,1-3-46 16</inkml:trace>
  <inkml:trace contextRef="#ctx0" brushRef="#br0" timeOffset="18557.6724">10283 5072 304 0,'-24'-7'112'0,"24"7"-60"0,-4-3-39 15,4 3 28-15,0 0-28 16,0 0-6-16,0 3-16 15,0-3-7-15,0 0 8 16,0 0-47-16,4 7-17 0,-1-7-52 16</inkml:trace>
  <inkml:trace contextRef="#ctx0" brushRef="#br0" timeOffset="20207.9919">10724 5341 156 0,'-7'0'57'0,"7"0"-30"0,4 0-10 16,-1 0 20-16,1 0-10 15,0 0-1-15,-1 0-9 16,1 0-2-16,-1 0-9 16,1 0 3-16,-1 0 1 0,1 0 6 15,3 0 2-15,0 0-7 16,0 0-2-16,0-3-1 0,3-3 0 16,1 6-2-1,0-3-1-15,-1-3-3 0,1 6 1 16,-1-7-4-16,1 7 0 15,-4 0 3-15,0 0 1 16,0 0-34-16,0 0-14 16,0 0-53-1,-3 7-51-15,-1-7 50 16</inkml:trace>
  <inkml:trace contextRef="#ctx0" brushRef="#br0" timeOffset="20491.8437">10707 5536 204 0,'-7'0'77'0,"7"0"-42"0,3 0-15 0,1 0 24 0,-1 0-13 15,1 0-6-15,6 0-6 16,-2 0 0-16,9 0-10 15,-3 0 1-15,7 0 3 0,-3 0-3 16,3 0 2-16,-3 0-5 16,3-7-2-16,-3 7-2 15,-1 0-3-15,1 0-10 16,-4 0-6-16,-3 0-39 16,-1 0-14-16,1 0-57 15</inkml:trace>
  <inkml:trace contextRef="#ctx0" brushRef="#br0" timeOffset="21886.6926">11367 5250 224 0,'-18'-6'85'0,"18"6"-46"0,-7 6-35 0,7-6 21 16,0 0-5-16,0 4 0 15,-4 8 1-15,1-9 1 16,-1 16-12-16,1-10 3 0,-1 17 3 15,1-1 1-15,-4 3 1 16,3 0-3-16,1 7-1 16,-1-7-8-16,4 6-2 15,0 1-2-15,4-1 1 16,-1-6-4-16,8 7 0 16,-1-7-17-16,8-9-5 0,0 0-35 15,6-10-13-15,-3-3-60 16</inkml:trace>
  <inkml:trace contextRef="#ctx0" brushRef="#br0" timeOffset="22039.4287">11338 5144 316 0,'-39'-38'121'0,"39"38"-66"0,-17-6-44 15,17 6 28-15,0 0-32 16,0 0-10-16,0 6-57 0,0-3-26 15,7 7-47-15,0-1-19 16</inkml:trace>
  <inkml:trace contextRef="#ctx0" brushRef="#br0" timeOffset="22267.4679">11730 5241 268 0,'7'19'101'0,"-7"-19"-54"0,11 37-35 0,-8-30 24 16,4 12-10-16,0-1-3 15,0 11-9-15,0-4-1 16,0 9-8-16,-3-6-3 0,-1 13-1 16,1-10-26-16,-4 4-8 15,0-7-47-15,-4-3-19 16,1 0-12-16</inkml:trace>
  <inkml:trace contextRef="#ctx0" brushRef="#br0" timeOffset="22429.197">11649 5570 308 0,'10'-6'115'0,"-10"6"-62"0,11-9-60 15,-8 9 19-15,12 0-10 16,-1-4 1-16,7-2-7 0,-4 6 1 15,12-6 1-15,-5 3-56 0,8 3-24 16,-7-7-33 0</inkml:trace>
  <inkml:trace contextRef="#ctx0" brushRef="#br0" timeOffset="22638.9066">12171 5313 260 0,'-4'10'99'0,"4"-10"-54"0,0 28-17 0,0-19 30 16,4 16-8-16,-1-6 0 16,4 16-17-16,-3-7-8 15,3 16-14-15,0-10-10 0,4 10-1 16,-4-6-2-16,3-4-2 16,-3 1-46-16,0-13-19 15,0 3-80-15,-14-16-52 16,4 1 91-16</inkml:trace>
  <inkml:trace contextRef="#ctx0" brushRef="#br0" timeOffset="23433.8305">10308 2930 228 0,'0'3'85'15,"0"-3"-46"-15,0 6-28 0,0-6 23 0,4 10-7 16,3 9 1-16,0 6-2 16,0 0-1-16,0-6-14 15,0-1 4-15,0 11 5 0,0-11-2 16,0 14 1-16,0 5-4 16,-3-12-1-16,-1-3-8 15,1-6-2-15,-1 3 0 16,1-10 0-16,-1-2 0 31,4-4-2-31,0-16-2 0,1 4 1 16,-1-16-1-1,3 6 0-15,1-16 2 0,-1 7-1 0,1-13-3 16,3 4 1-16,0-7-1 16,0 9 0-16,0-2 4 15,0 8-1-15,-3 4-1 16,3 7 1-16,-3 2 7 15,-1 16-4-15,-3 0 8 16,0 16-3-16,1 2 2 16,-1 17-4-16,0-7-2 15,3 10-2-15,4 21-3 0,0-21 3 16,-3-4-4-16,7 1 0 16,-4-7 1-16,7 0 0 15,0-6-20 1,0-3 11-16,4-16-85 15,0 7 53-15,3-20-155 16,0 7 110-16</inkml:trace>
  <inkml:trace contextRef="#ctx0" brushRef="#br0" timeOffset="30762.0381">12633 3504 260 0,'0'6'96'0,"0"-6"-52"0,4 38-27 0,-1-20 25 15,1 17-11-15,3-1-3 16,3 10-5-16,1 13 0 15,-1-16-13-15,1-10 3 0,7 29 3 0,6 37 1 16,-3 3 1-16,-3 4 0 16,-7-42-2-16,-4-8-8 15,0 2-5-15,0-12-2 16,-4 3 1-16,1 6-30 16,-4-12-11-16,0-19-55 15,-7-13-22-15,-7-12-28 16</inkml:trace>
  <inkml:trace contextRef="#ctx0" brushRef="#br0" timeOffset="31134.3765">12492 3563 208 0,'7'-9'77'0,"4"3"-42"0,10-23-28 0,-4 20 18 16,1 3-7-16,0 3 0 16,20-7-2-16,-6 4 0 15,14-3-8-15,25 5 6 0,-11-2 5 16,-8 6 1-16,-16 6 0 16,-5-2 1-16,8 5-1 15,-10 0-3-15,-1 16 0 16,0 10-3-16,-14-7-1 15,-3 0 1-15,-11 7 2 16,0-1 2-16,-14 4 1 16,-18 12 1-1,0-3-11-15,-24-3-5 16,10-9-3-16,-7-13-26 16,14-1 14-16,-3-8-85 15,10-4 52-15,-14 1-147 16,11-10 106-16</inkml:trace>
  <inkml:trace contextRef="#ctx0" brushRef="#br0" timeOffset="31720.4645">13113 4100 176 0,'-11'18'66'0,"11"-18"-36"0,0 16-11 0,0-13 39 15,7 7-33-15,0 12 20 16,7-1-28-16,-3-2 20 16,3 6-21-16,-3 0 16 15,3 1-18-15,-4-4 12 16,1 3-15-16,-4 3 10 16,4 0-12-16,-8-12 2 15,1 3-7-15,-8-19 0 16,1 6-2-16,-8-22-4 15,0-3 1-15,-3-15 1 16,7-1 0-16,-3 4 4 16,6 0-2-16,1 2 4 15,3 4-4-15,3-6 1 16,4 0-1-16,11 9 1 0,-1 6-2 16,1 0-1-16,10 7 3 15,-3-1 0-15,7 1-1 16,7 0-4-16,-8-1 1 0,-6 4-48 0,-4 3-19 15,-7-3-96 1,-7 2-42-16,-3-2 108 16</inkml:trace>
  <inkml:trace contextRef="#ctx0" brushRef="#br0" timeOffset="32349.1264">14157 3432 200 0,'-7'-4'77'0,"3"4"-42"0,1 4-1 15,3-4 31-15,-4 0-15 16,1 0-7-16,-4 0-11 16,-4 0-6-16,1 0-14 15,-1 0-1-15,-7 0 0 0,-17-4 0 16,-7 4 1-16,-8-6-2 16,-6 12-1-16,3-6-3 0,21 4 1 15,4-4-4-15,0 9 0 16,-7 16-3-16,3 13-1 15,7 3 1 1,15-4 0-16,-1-2-3 0,4 21 2 16,0-3 1-16,3 16 2 15,1 38 5-15,3-10 6 16,3 10-3-16,1-13 2 16,-1-6-5-16,-3-7 1 15,0-2-1-15,0-17 1 16,0 1-4-16,0-16-3 15,0-3 2-15,0-13 2 16,0-9 4-16,0-6 2 16,0 0-5-1,4-4-4-15,-1-2-6 16,4-10 2-16,4 0 1 16,3-4 1-16,7-2 2 15,8-3-1-15,20-7-1 16,0 7 1-16,-3-1 1 15,-7 10-1-15,3-3 4 16,-3 3-3-16,0 0-3 16,-4 3 0-16,11 4-1 0,-7-4-46 15,-11 3-20-15,-7-3-69 16,-7-3-28-16,-3-3 25 16</inkml:trace>
  <inkml:trace contextRef="#ctx0" brushRef="#br0" timeOffset="33162.0575">14474 3911 272 0,'0'-6'101'0,"0"6"-54"0,0 6-50 0,0-6 19 16,8 0 1-16,-1 0 4 15,10 4 3-15,1-4 2 16,10 6-14-16,14-6 11 0,4 0 4 16,0 0-3-16,-14 0-2 15,-7 0-1-15,10-6-1 16,-7 6-11-16,0-4-3 16,11-2 2-16,-18 6 3 15,-3 0 2-15,-4 0 3 16,-3 0 4-16,-4 10 2 15,-4-4-5-15,-10 13-2 16,0-1-7-16,-7 8-3 16,3 2 0-16,-6 6 1 15,3 4-3-15,-8 12-2 16,1-12 0-16,4 6-1 0,3-1 2 16,-1-5 1-16,5-3-4 15,3-1-1-15,0-6-2 16,7-9 3-16,0 0-2 15,10-3 1-15,-3 2 4 16,11-8 1-16,-4-1-1 16,11 1-2-16,0-4 1 15,3-3-1-15,7 3 0 16,-10 1 2-16,-4-7-1 16,4 0 2-16,-4 0-13 15,0-7-3-15,-3 7-38 16,-8-6-17-16,1 3-28 15,-8-3-13-15,-3-4-56 16</inkml:trace>
  <inkml:trace contextRef="#ctx0" brushRef="#br0" timeOffset="33374.0734">14598 4263 224 0,'-25'0'85'0,"25"0"-46"0,0 0-15 0,0 0 36 16,7 0-34-16,0 0 19 15,4 0-28-15,3-4 31 16,4 4-27-16,-1-6 5 16,15-3-8-16,21-1-2 15,0-2-7-15,-4 6-3 16,-13-1-3-16,-8 4-14 0,0 3-4 16,-3 0-62-16,6 3-24 0,8 4-54 15</inkml:trace>
  <inkml:trace contextRef="#ctx0" brushRef="#br0" timeOffset="33550.5559">15233 4341 220 0,'3'35'82'0,"-3"-35"-44"0,8 34-14 16,-5-31 27-16,1 13-9 16,3 3-2-16,0-4-9 15,0-2-3-15,0 12-15 0,0 0-1 0,-4 3 1 16,1-9-9-16,-1 9-2 15,-3 7-51-15,0-16-21 16,0-4-82 0</inkml:trace>
  <inkml:trace contextRef="#ctx0" brushRef="#br0" timeOffset="33684.9185">15251 4263 272 0,'-15'-10'101'0,"15"10"-54"0,-3-9-37 0,3 9 23 16,3 0-34-16,-3 0-9 16,8 0-118-16,-1-3-50 15</inkml:trace>
  <inkml:trace contextRef="#ctx0" brushRef="#br0" timeOffset="34888.1173">16055 4350 248 0,'-11'-18'93'0,"11"18"-50"0,-28-10-26 0,18 4 32 15,6 6-29-15,-7-9 2 16,4-1-14-16,-7-9-1 15,4 10-4-15,-4-7-2 16,3 4 0-16,-3-13 1 16,3 6-1-16,-3-9-3 15,7 6 1-15,0-7 1 0,4 1 0 16,3 9 0-16,7-6-3 16,0 10 0-16,10-14 2 15,-3 11 0-15,15-11 1 0,-5 4 0 16,5 6 0-16,-5 1 2 15,-3 2 1-15,-3 7 10 0,0 15 3 16,-8-3 21 0,1 13-20-16,-11-4 1 15,3 13-12-15,-13 3-1 16,-1-2-3-16,-10 11 1 16,0 4-2-1,-7-3 4-15,3 9-3 0,-7-7 6 16,8-2-5-1,-5-4-1-15,12-5-1 0,-5-10-4 16,12 6 2-16,-1-16-1 16,8-3 0-16,3-12 0 15,7 3 0-15,7-13 2 16,7 7 0-16,7-16-9 16,1 9 5-16,2-3-84 15,1 0 48 1,0 1-149-16,-4 8 107 0</inkml:trace>
  <inkml:trace contextRef="#ctx0" brushRef="#br0" timeOffset="35322.8989">16619 3974 288 0,'4'0'110'0,"-4"0"-60"0,10 0-50 0,-6 0 21 16,3 0-8-16,0 0 0 15,11 0 1-15,-4 0 4 16,11 0-10-16,-8 0 4 0,1 0 2 16,-1 3 6-16,-2 4 4 15,-5-1 3-15,-3 3 3 16,0 1-10-16,-10 12-4 15,-1 3-9-15,-10 9-3 16,0-6-2-16,-7 26 1 16,3-10 2-16,-6 3 2 15,6-7 3-15,4-2 4 16,3 0-10-16,4-7-2 16,4-3-2-16,6-3 0 15,1-6 0-15,13-6 0 16,-3 2 0-16,18-8 0 0,-11-4-11 15,11-6-3-15,-4-4-44 16,-3 1-19-16,-4 3-40 16,-7-3-14-16,-3-4 2 15</inkml:trace>
  <inkml:trace contextRef="#ctx0" brushRef="#br0" timeOffset="35506.1287">16595 4253 324 0,'-18'0'121'0,"18"0"-66"0,4 0-40 0,-4 0 31 16,3 0-23-16,1 0-5 16,10-3-9-16,-4-3-1 15,15 6-5-15,-4-3-4 0,11-4-2 16,0 7-12-16,3 0-5 16,-3 0-55-16,3 7-26 15,-3-4-39 1</inkml:trace>
  <inkml:trace contextRef="#ctx0" brushRef="#br0" timeOffset="35773.8493">17209 4495 240 0,'7'31'90'0,"-7"-31"-48"0,7 44-18 0,-4-41 29 16,1 16-9-16,-1-10-2 0,4 16-10 15,-3-6-5-15,6 6-15 16,-3 0 6-16,0-3 2 0,1 3 1 15,-8 4 2-15,0-4 4 16,-4 3 6-16,-7 6-7 16,-3 4-1-16,-3-13-10 15,-4 3-4-15,-8-3-2 16,-2-6-1-16,-1-3-4 16,0-7-3-16,4 1-20 15,0-4-8-15,3-12-72 16,4-4-32-16,3-34-61 15</inkml:trace>
  <inkml:trace contextRef="#ctx0" brushRef="#br0" timeOffset="35908.2253">17194 4200 336 0,'-10'-10'126'0,"10"10"-68"0,0 0-59 0,0 0 23 16,3 0-55-16,4 0-19 15,0 0-87-15,1 0-38 16</inkml:trace>
  <inkml:trace contextRef="#ctx0" brushRef="#br0" timeOffset="36524.1935">18175 4181 200 0,'-28'-28'74'0,"28"28"-40"0,-28-16-18 0,24 16 24 16,-3-3-1-16,0-6 1 15,-7 2-2-15,3 7-1 16,-3 0-12-16,-3 10 0 15,2 5-15-15,-2-2 1 16,6 12-7-16,-3 3 0 16,4 7-2-16,3-1-2 15,3 4 1-15,0-4-4 16,8-5 2-16,0-4-1 16,6-6 0-16,4-10-11 15,0 0 6-15,4-12-12 16,0-6 11-16,-1-16 2 15,4 6 3-15,-3-9 3 16,-4 3 0-16,-7 0 4 16,4 6-2-16,-4 0 1 15,0 13-1-15,0 2-2 16,4 8 1-16,-4 11 1 16,3 4-1-16,1 6-3 15,-1 0 1-15,1-3-56 16,0 3 30-16,-1 0-136 15,1-6 91-15</inkml:trace>
  <inkml:trace contextRef="#ctx0" brushRef="#br0" timeOffset="36870.3981">18306 4137 220 0,'3'6'82'0,"-3"-6"-44"0,11 26-22 0,-4-17 37 15,0 3-30-15,3 7 13 16,1 6-21-16,0 0 13 16,3 4-15-16,-4-4 12 15,1 0-14-15,-4-6 6 16,4 0-10-16,-8-10 4 16,4 7-6-16,-7-13 0 15,4-3-3-15,-4-10 5 16,0 4-4-16,0-13 12 15,0 7-8-15,0-13 1 16,0 6-5-16,0-6 0 16,7 6-1-16,0-6-2 15,3 6 1-15,4 0-17 16,4 3 9-16,0 4-89 16,3 6 52-16,4-4-144 15,3 10 106-15</inkml:trace>
  <inkml:trace contextRef="#ctx0" brushRef="#br0" timeOffset="37229.7654">18733 4272 228 0,'-4'6'88'0,"4"-6"-48"0,14 0-31 0,-7-6 33 15,4 6-25-15,3-3 10 16,0 3-17-16,4-10 8 15,3 1-10-15,0-7 4 16,0 7-7-16,-3-7 4 16,-4 7-5-16,-7-10 0 15,3 7-2-15,-10-4 5 16,4 0-4-16,-11 4 14 16,0 2-9-16,-7 4 12 15,0 6-12-15,-4 6 7 16,4 4-8-16,-4 8 4 15,8 1-6-15,-1 9 2 16,4-2-4-16,4 11 0 16,3-2-1-16,3-7-19 15,8 3 9-15,6-9-67 16,4 3 41-16,11-9-143 16,3-3 98-16</inkml:trace>
  <inkml:trace contextRef="#ctx0" brushRef="#br0" timeOffset="37531.0563">19734 4040 280 0,'-24'0'107'0,"24"0"-58"0,-18 25-33 0,11-19 42 15,3 4-33-15,-10-1 14 16,4 10-23-16,-8-3 9 16,8 6-15-16,-8 0 2 15,7-1-8-15,1 5-4 16,3 8-1-16,0-6-32 16,7 7 18-16,3-7-63 15,8-3 44-15,10-12-88 16,4 2 69-16,13-8-81 15,5-4 77-15</inkml:trace>
  <inkml:trace contextRef="#ctx0" brushRef="#br0" timeOffset="37847.2667">20108 4147 244 0,'-31'-10'90'0,"31"10"-48"0,-57-3-16 16,50 3 31-16,-7 3-8 15,0-3-1-15,-7 16-16 16,3-7-5-16,0 10-16 15,4 0-2-15,4 15 1 0,-1-5-6 16,8 5-2-16,-1-9-6 16,11 0 0-16,0-3-7 15,14-6-3-15,1 3-6 16,2-13-2-16,-3-3 5 16,4-15 5-16,-4-4 2 0,-3-3 2 15,0 0 9-15,-11-6 4 16,0 0 0-16,-11 0 2 15,1 6-4-15,-19-9 0 16,5 9-6-16,-4 3 0 16,3 4-34-16,0 6-16 15,4 6-36-15,4 0-15 16,-1 9 5 0</inkml:trace>
  <inkml:trace contextRef="#ctx0" brushRef="#br0" timeOffset="38370.3661">20253 4037 260 0,'7'9'99'0,"-7"-9"-54"0,18 38-24 0,-15-29 41 16,1 7-35-16,-1 3 13 16,1 6-24-16,-1-6 2 15,1 6-10-15,-4-6-5 16,3 9-2-16,-3-9-10 15,0 3 5-15,0-13-12 16,7 0 9-16,0-15-9 16,1-3 8-16,-1-10-2 15,3 3 6-15,4-21 2 16,0 11 2-16,-3-8 2 16,3 15-1-16,-3-9 8 15,-1 12-5-15,-3 7 19 16,0-1-14-16,0 10 17 15,0 10-16-15,-3-1 5 0,0 7-10 0,-1 3 0 16,1 0-3-16,-1-4 1 16,4 1-2-16,0-7 2 15,4 1-2-15,3-17-3 16,0 4 1-16,4-12-1 16,3 5 0-16,-4-15 2 15,5 6 0-15,-8 1 11 16,3 8-6-16,-6 1 17 15,3 2-12-15,-7 7 5 16,-3 16-12-16,-1 12-1 0,1 1-2 16,-1-4 0-16,1 19 0 15,-1-7-18-15,4 7-8 16,0-9-39-16,0-1-16 0,4 4-40 16,0-19-57-1,-4-10 53-15</inkml:trace>
  <inkml:trace contextRef="#ctx0" brushRef="#br0" timeOffset="38598.8889">20888 4106 312 0,'4'28'118'0,"-4"-28"-64"0,0 66-41 16,3-25 28-16,4-10-12 15,-3 0-2-15,3 23-7 0,0-10-2 16,3 12-10-16,8 35-5 0,-4-3-2 15,-3-7-6-15,-1-2-1 16,-3-17-26-16,-3-8-11 16,-4-17-22-16,-4-2-10 15,1-16-21 1,-4-19-47-16,-4-10 40 16</inkml:trace>
  <inkml:trace contextRef="#ctx0" brushRef="#br0" timeOffset="38881.0861">20807 4012 220 0,'32'-28'82'0,"-32"28"-44"0,42-16-29 0,-35 16 22 0,11 0-15 16,-4 0-3-16,14 6-6 16,-3-6 0-16,6 10-2 15,1-1 2 1,0 7-4-16,-7-4 0 0,-4 4 12 15,-4 3 5-15,-6 9-2 16,0-6 2-16,-11 9-11 16,-15 22 10-16,1-27 4 0,0 2-5 15,-10 0-3-15,2-3-11 16,-9 0-2-16,2-6-20 16,-2 0-5-16,-8 6-42 15,21-16-15-15,1 1-56 16</inkml:trace>
  <inkml:trace contextRef="#ctx0" brushRef="#br0" timeOffset="39286.8975">21551 4046 220 0,'4'-9'82'0,"-4"9"-44"0,-11 0-11 0,11 0 27 16,-10 3-11-16,3 3 0 15,-15 4-13-15,5-4-4 16,-12 13-15-16,5-7-2 0,-4 13-2 16,3 4-3-16,0-4-3 15,4 3 2-15,7-3 0 16,3 3-6-16,8-12 0 16,-1-7-6-16,11 1-1 0,-3-4-11 15,17-12-4-15,11-13 7 16,-11 3 3-16,-3 7 9 15,-1-1 5-15,1-2 17 16,-4-1 7-16,-3 4 8 16,-1 9 6-16,-3 0-11 15,0 6-6-15,0 4-9 16,4 15-5-16,-4-7-1 16,0 11-1-16,0-4-11 15,0-6-5-15,4 9-34 16,-8-9-15-16,1-4-43 0,3-5-19 15,0-4 3 1</inkml:trace>
  <inkml:trace contextRef="#ctx0" brushRef="#br0" timeOffset="39632.84">21685 4037 268 0,'-3'0'101'0,"3"0"-54"0,0 28-33 0,0-19 37 16,0 1-30-16,0 12 3 15,3 0-15-15,1 3 5 16,3-6-7-16,-4 9 4 16,4-3-6-16,0 0-2 15,1-6-2-15,-5 0 10 16,1-4-6-16,-1-11 9 16,1 5-8-16,-4-12 3 15,3-3-5-15,1-4 11 16,-1 1-8-16,1-10 10 15,3 9-10-15,0-8 5 16,3 2-7-16,5-3 4 16,2 10-5-16,4-7 5 15,4 4-6-15,3-4 3 16,4 10-3-16,0 2-22 16,0 4 11-16,-1 0-92 15,-2 4 55-15,-1-4-159 16,-4 0 114-16</inkml:trace>
  <inkml:trace contextRef="#ctx0" brushRef="#br0" timeOffset="40009.6566">22010 4225 240 0,'3'6'90'0,"-3"-6"-48"0,25 3-27 0,-18-3 35 16,4 7-29-16,3-7 3 15,7 0-15-15,4-7 10 16,-1 7-11-16,1-3 9 16,3-3-9-16,-3-3 2 15,0-1-6-15,-11 4-6 16,0-4 0-16,-7 1-3 16,0 0 2-16,-7-7 4 0,-7 3 4 15,0-2 4-15,-18 5 7 16,4 10 2-16,-4 7-9 15,4 2 6-15,0 10 2 0,3-3-1 16,4 5 1-16,4-2-7 16,10 16-4-16,0-10-1 15,14 3-1-15,0-3-20 16,11-6-7-16,-4 0-37 16,14-3-14-16,-7-7-23 15,22-15-9-15,-12 6-9 16</inkml:trace>
  <inkml:trace contextRef="#ctx0" brushRef="#br0" timeOffset="40323.608">22652 4147 340 0,'-21'-4'129'0,"21"4"-70"0,-21 4-34 0,17 2 38 16,-3 3-19-16,3 1-2 15,-3 8-16-15,0-2-4 16,4 9-13-16,-1-3-3 0,4 3-2 15,0 4-5-15,11-11-1 16,-1 4-4-16,15-3-1 16,-4-6-7-16,11-7-4 15,-7-6-4-15,6-9 1 16,-2-1 3-16,-1-6 1 16,-3 4 10-16,-8-10 6 0,-3 9 1 15,-7-12 0-15,-10 0-8 16,-4 3-3-16,0 0-21 15,-14 3-6-15,-1 1-16 16,-6-1-4-16,4 3-13 16,-1-3-5-16,-7 1-23 15</inkml:trace>
  <inkml:trace contextRef="#ctx0" brushRef="#br0" timeOffset="40565.9479">22666 3654 312 0,'-4'10'118'0,"4"-10"-64"0,0 28-28 0,0-22 36 15,4 29-13-15,-4-10-2 16,7 16-20-16,0-1-6 16,7 17-13-16,4 31-7 0,-4-26-2 15,-3-15-12-15,6 16-5 16,-3-13-23-16,4 3-9 15,-4-15-9-15,0-3-4 16,0-7-47 0,0-9-58-16,-3-10 51 15</inkml:trace>
  <inkml:trace contextRef="#ctx0" brushRef="#br0" timeOffset="41041.6952">22902 3576 360 0,'4'-13'134'0,"-4"13"-72"0,21 13-46 15,-17-7 32-15,17 0-17 16,-4-2-6-16,15-4-10 16,-4 6-5-16,22-3-5 15,-8-3-4-15,22 6 2 0,-8-6-4 16,8 0 0-16,-12 0 1 15,5 0 2-15,-8 0 1 16,8 3 3-16,-11 4 8 0,-8 2 3 16,-2-6 7-1,-12 22 5-15,-2-6-14 0,-12 25-3 16,-3-10-8-16,0 29-1 16,-3-16 1-16,3 16 0 15,7 34 0-15,-4-3 0 16,1-9-2-16,0-35-2 15,-1-6-4-15,1 9 0 16,-1-12 2-16,1 19 1 16,0-13 5-16,-4 6 2 15,-4-9 6-15,-3 9 3 16,0 0 3-16,-17-9 1 16,2-6-8-16,-16 6-4 15,-33 9-9-15,-6-9-1 0,-4-6-4 16,-15-4 2-16,-2 1-15 15,-12 2-4-15,-6-5-52 16,-7-10-23-16</inkml:trace>
  <inkml:trace contextRef="#ctx0" brushRef="#br0" timeOffset="42008.1614">7394 7715 276 0,'0'-3'104'0,"0"3"-56"0,0 3-34 15,0 3 26-15,7-6-13 16,-3 0-1-16,10-6-4 16,0 6-2-16,14-3-10 0,-7-3-4 0,11 3 0 15,-4-4-3 1,4-2 0-16,-4 0-21 0,-6 9-8 16,-1-7-53-16,-11 7-24 15,1 0-28 1</inkml:trace>
  <inkml:trace contextRef="#ctx0" brushRef="#br0" timeOffset="42183.6923">7426 7828 272 0,'-11'3'104'0,"11"-3"-56"0,4 10-25 0,-1-10 29 16,5 6-14-16,-1-3-4 15,10-3-14-15,1 0-5 0,10-9-8 16,-3 9-3-16,10-10 2 0,-3 7-16 15,3-6-8-15,-3 2-71 16,-4 4-28-16,11 3-23 16</inkml:trace>
  <inkml:trace contextRef="#ctx0" brushRef="#br0" timeOffset="43130.1827">9232 6937 212 0,'11'-6'79'0,"-11"6"-42"0,-4 0-8 15,4 0 30-15,-7 0-10 16,0 0-2-16,-7 6-13 15,3-6-6-15,-13 10-16 16,3-10 1-16,-22 9 3 0,8-2-4 16,-18 2-2-16,7 0-8 15,-14 10-1-15,7-3-3 16,-3 6 0-16,6 3 0 0,5-6-2 16,6 0-2-1,14-4 1-15,4 1 1 0,17-7 2 16,1 1-1-16,21-7 1 15,-4-3 2-15,24-10 0 16,-6 7-3-16,21-6 2 16,-7-1 3-16,7 4 1 15,-11 0-1-15,-3 12 1 16,-4-6-2-16,-6 10-1 16,-8-1 5-16,-14 16 4 15,0-6-3-15,-25 19-1 16,4-4 0-16,-21 19 1 15,3-9-3-15,-14 25 0 16,7-15-3-16,-14 8-1 16,11-8 1-16,-7 2 0 0,6-3-3 15,5-9 0-15,2 0 2 16,19-6 2 0,3-10-2-16,14-3-2 0,0-6 8 15,21-3 6-15,-4-7-1 16,19-9 0-16,-8 6-6 15,25-12-1-15,-7 0 1 16,10 3 0-16,-10 3-2 16,0 0 1-16,-7 0 0 15,-1 0 1-15,-6 3-5 16,-11 3-1-16,-3 3-39 16,-7 1-15-16,-4-1-58 0,-11 7-22 15,1-7 0 1</inkml:trace>
  <inkml:trace contextRef="#ctx0" brushRef="#br0" timeOffset="43401.9575">8692 8336 252 0,'-3'-6'96'0,"3"6"-52"0,11 9-34 0,-8-9 23 0,1 10-7 15,-1-4-1-15,1 13-5 16,-1-4-2-16,1 7-10 16,-1-3-5-16,1 6 0 0,-1 3-18 15,-3-3-4-15,0 1-70 16,4-17-29-16,-4-6 5 15</inkml:trace>
  <inkml:trace contextRef="#ctx0" brushRef="#br0" timeOffset="43535.9718">8625 8145 276 0,'-10'-3'104'0,"10"3"-56"0,-4-7-56 0,4 7 18 15,4 7-29-15,-1-7-7 16,8 9-69-16,0 0-30 15,10 1 47-15,-4-1 23 16</inkml:trace>
  <inkml:trace contextRef="#ctx0" brushRef="#br0" timeOffset="43720.0972">8911 8251 284 0,'4'7'107'0,"-4"-7"-58"0,14 0-42 0,-11 0 23 16,11 3-14-16,1-3-2 15,6 0-6-15,-4 0 0 16,8-3-5-16,-4 3-4 0,-3-7-2 16,-4 7-40-16,-3 0-19 0,-4 0-52 15,-11 7-40 1,1 2 66-16</inkml:trace>
  <inkml:trace contextRef="#ctx0" brushRef="#br0" timeOffset="43834.3929">8865 8446 244 0,'0'9'93'0,"0"-9"-50"0,21 0-48 16,-17 0 17-16,17-3-7 16,-3-3 0-16,7 0-54 15,-4 2-24-15,7-2-23 16,-3-3-6-16</inkml:trace>
  <inkml:trace contextRef="#ctx0" brushRef="#br0" timeOffset="44049.0148">9296 8248 260 0,'-11'3'96'0,"11"-3"-52"0,0 22-32 0,0-19 26 15,4 7-9-15,-1-1-2 16,1 7-7-16,-1-7-2 16,4 20-10-16,-3-11-5 0,-1 17-2 15,1-10-1-15,-4 13 2 16,0-4-39-16,-4-6-14 15,4-3-32-15,-3-9-11 16,-1-3-12 0</inkml:trace>
  <inkml:trace contextRef="#ctx0" brushRef="#br0" timeOffset="44779.7077">8632 6429 168 0,'0'0'63'0,"0"0"-34"0,4 7-21 0,-4-4 16 0,4 6 5 16,-1-2 7-16,4 18-2 15,0-7 0-15,4 4-19 16,-4 3 4-16,0 10 2 0,0-1-5 15,0-5 1-15,-3-1-8 16,-1-3-1-16,1 0-6 16,-1-6-2-16,1-7 2 15,-1-2 3-15,1-4-2 16,3-15-2-16,0-7-3 16,3-12 1-16,-3 3-1 15,4-13 0-15,0 10 4 16,3-7 1-16,-4 1-4 0,1 9-1 15,-1 6 1-15,1 0 2 16,-4 10 2-16,0 6 1 16,0 3-2-16,0 22 1 15,0-4 0-15,0 17 1 16,0-7-2-16,0 7-2 16,1-7-2-16,-1 3 1 15,-4-9-17-15,4 0-8 16,-3-3-39-16,3-10-16 15,0-6-42 1</inkml:trace>
  <inkml:trace contextRef="#ctx0" brushRef="#br0" timeOffset="45012.6489">9013 6589 184 0,'-7'7'71'0,"7"-7"-38"0,4 0-25 15,-4 0 16-15,3 3 8 16,1-3 4-16,7-3-1 16,-4 3-1-16,10-7-19 15,-3 1-5-15,4 3 1 0,-4 3-5 16,0-6-1-16,0-4-27 16,-3 7-10-16,0-3-88 15,-4 6-49-15,-4-3 73 16</inkml:trace>
  <inkml:trace contextRef="#ctx0" brushRef="#br0" timeOffset="45216.4051">9260 6332 196 0,'-3'-3'74'0,"3"3"-40"0,3 3-22 0,-3 4 21 15,4 2-2-15,-1-6 4 16,5 13 1-16,-5-1 2 15,4 14-21-15,0-4-1 0,0 3 1 16,0-9-7-16,0 15-1 16,0-9-12-16,-3 7-3 15,-1-7-68-15,5 3-28 0,-5-9-27 16</inkml:trace>
  <inkml:trace contextRef="#ctx0" brushRef="#br0" timeOffset="45954.5739">10587 6749 280 0,'-50'10'107'0,"50"-10"-58"0,-45 9-40 0,41-9 25 16,-17 10-13-16,3-1 1 15,-13 10-9-15,6-4 0 16,-10 14-8-16,3-4-3 0,-7 3 1 16,7-3-4-16,4 3 0 0,3-9-1 15,15 0 0-15,-4-3 2 16,28-7 2-16,-4 0 8 15,26-9 3-15,-8-3 0 16,25-3 2-16,-11 3-2 16,15-3 0-16,-12 6-5 15,-2-4 0-15,-8-2 1 16,-10 16 5-16,-4-1 1 16,-25 16 3-16,1-6-1 15,-25 25 1-15,6-10-7 16,-20 23-2-16,7-4-5 0,-22 19-1 15,8-9-6-15,-4 9 0 16,7-12 1-16,11-4 1 16,7-6-4-16,14-12 1 15,7-4 4-15,21-5 4 16,0-14 1-16,18-5 2 16,-4-1-4-16,21-9-2 15,-7 0 2-15,15-3 2 16,-8-3-13-16,-3-1-7 15,-7 4-17-15,-11 3-7 16,-3 0-23-16,-11 10-11 16,-3-1-41-16,-22 10-17 15,0-3 15 1</inkml:trace>
  <inkml:trace contextRef="#ctx0" brushRef="#br0" timeOffset="46330.8994">10206 8305 208 0,'0'0'77'0,"0"0"-42"0,3 9-17 16,-3-3 23-16,4-3-8 0,-1 4-2 15,5 12-2-15,-1-4 1 16,3 13-16-16,1-2 12 0,-1 11 6 16,-3 1 6-16,0 6 2 15,0-4-9-15,-3 8-4 16,0-5-13-16,-8 4-6 16,0-3-5-16,-6 7 0 15,-1-14 0-15,-6 7 1 16,-1-9-5-16,-14-13-1 15,1 3-28-15,-5-16-12 16,5 7-30-16,-1-26-12 16,4 4-50-1,6-28-51-15,5 5 70 16</inkml:trace>
  <inkml:trace contextRef="#ctx0" brushRef="#br0" timeOffset="46462.9728">10125 8167 264 0,'3'-41'99'0,"-3"41"-54"0,-3-9-2 15,3 9 38-15,0 0-40 16,0 0-14-16,0 0-38 16,0 0-16-16,7 9 14 15,0-3-61-15,3 4-23 0,1-1-33 16</inkml:trace>
  <inkml:trace contextRef="#ctx0" brushRef="#br0" timeOffset="46626.741">10425 8330 272 0,'7'0'101'0,"-7"0"-54"0,21 0-35 0,-18 0 24 16,11-7-15-16,-3 4-4 15,14-3-10-15,-4-3-5 16,0-1-1-16,-3 1-19 0,-1-1-5 16,-3 7-57-16,-3-3-23 15,-4 6-4 1</inkml:trace>
  <inkml:trace contextRef="#ctx0" brushRef="#br0" timeOffset="46781.8475">10425 8483 352 0,'-15'16'132'0,"15"-16"-72"0,11 6-68 0,-7-3 21 16,6-3-9-16,1 0 0 0,13-3-16 15,-2-3-6-15,9-3 9 16,-2 2-67-16,2-2-25 0,-6 0-20 15</inkml:trace>
  <inkml:trace contextRef="#ctx0" brushRef="#br0" timeOffset="46961.946">10901 8323 324 0,'-7'16'121'0,"7"-16"-66"0,0 19-40 15,0-19 31-15,3 16-23 16,1-7-5-16,-1 16-11 15,1-6-3-15,-1 9-2 16,1 0-6-16,-1 4 0 0,1-4-31 0,0-3-14 16,-1-3-35-16,-3-6-14 15,0-1-21 1</inkml:trace>
  <inkml:trace contextRef="#ctx0" brushRef="#br0" timeOffset="47335.4805">11278 8135 192 0,'4'-3'71'0,"-4"3"-38"0,10 3-10 16,-6 4 26-16,-1-4 10 15,1 3 7-15,0 10-12 16,-1-4-5-16,1 7-28 15,-1 3-4-15,-3 0 0 0,0 3-9 16,4 3-4-16,-4-3-10 16,0 4-4-16,0-4-56 15,0 0-26-15,0-6-68 16</inkml:trace>
  <inkml:trace contextRef="#ctx0" brushRef="#br0" timeOffset="47485.0059">11243 8345 308 0,'0'-6'115'0,"0"6"-62"0,7 0-40 0,-3 0 30 16,3 6-26-16,0-2-6 15,7-4-15-15,-4 0-3 16,12 0 4-16,-1 0-54 0,7 0-21 16,-7 0-56-1</inkml:trace>
  <inkml:trace contextRef="#ctx0" brushRef="#br0" timeOffset="47632.5905">11709 8223 308 0,'-4'19'115'0,"4"-19"-62"0,-17 44-42 15,17-38 28-15,0 7-25 16,0 2-8-16,0 14-6 16,0-11-4-16,0 14 3 15,0-10-46-15,-8 9-19 0,1-9-70 16</inkml:trace>
  <inkml:trace contextRef="#ctx0" brushRef="#br0" timeOffset="48473.5847">10245 6323 192 0,'3'9'74'0,"-3"-9"-40"0,4 25-22 0,-1-15 19 16,4-1-1-16,0 7 2 15,4 6-2-15,-4 3 1 16,0 0-17-16,0 3 3 0,0 0 3 15,-3-3-9-15,-1-6-1 0,1 0-4 16,-1-3 1-16,1-1-6 16,-1-11-3-16,1-4 1 15,6-10 2-15,1 1 0 16,7-16 2-16,-4 6-2 16,3-9-1-16,-2 3 1 15,2-4-1-15,-3 11 0 16,4-1 2-16,-4 3 3 15,4 7 2-15,-1 2-3 16,4 14-1-16,-3-4 1 16,3 22 0-16,-3-6-5 15,3 6 1-15,-3 3-60 0,3 6-24 16,-3-5-59 0</inkml:trace>
  <inkml:trace contextRef="#ctx0" brushRef="#br0" timeOffset="50195.4776">13402 6542 192 0,'-25'-12'74'0,"25"12"-40"0,-10-19-11 0,10 19 24 16,0-3-15-16,0-3-6 15,3 2-11-15,-3-2-5 16,11-3-5-16,-4-1 1 0,11-5 0 0,-1 5 2 16,8-9 2-16,-4 10-3 15,7-7 1-15,-3 7-1 16,7 0 1-16,-4 5 0 16,0 4 0-16,-3 0-2 15,-4 10-1-15,-3-7-1 16,-11 28 2-16,0-9 3 15,-14 13 5-15,0-1-8 16,-7 13-1-16,-1-12-3 16,-6 12-2-16,4-6 3 15,-8-4 0-15,4-2-1 16,0-1 1-16,3-12-2 16,0 0-1-16,4 0-2 0,4-13 1 15,-1-2-1-15,11-14 0 16,0 7 6-16,7-9 2 15,-3 6-2-15,10-3-1 16,-4-4 3-16,12 1 1 16,-1 6-3-16,17-4-1 15,-6 7-1-15,18-6 1 16,-8 6-2-16,4 6 2 16,-7-6 0-16,-1 10 3 15,-6-4-5-15,-4-3-3 16,1 7-32-16,-12-4-15 15,1-3-30-15,-11-3-13 16,0 6-42 0</inkml:trace>
  <inkml:trace contextRef="#ctx0" brushRef="#br0" timeOffset="50530.8147">12633 7198 248 0,'14'-10'93'0,"-14"10"-50"0,67-9-22 0,-56 9 30 15,28 0-3-15,-4-3 4 16,32-10-14-16,-11 10-5 15,47-3-19-15,-22 3 2 0,42-4 4 16,-21 7-9-16,22 0-1 16,-18 0-6-16,24 7-1 15,-17-4 1-15,7 3 2 16,-21 4-12-16,-4-1-5 16,-14 0-35-16,-10 1-13 15,-11-1-11-15,-18-9-5 16,-3 6-22-16,-28-2-11 15,-1 2 14 1</inkml:trace>
  <inkml:trace contextRef="#ctx0" brushRef="#br0" timeOffset="51296.2336">12908 7910 316 0,'-10'0'118'0,"10"0"-64"0,-7 9-54 15,7-3 23-15,0 7-11 16,0-4-2-16,7 16 3 16,0 0 2-16,7 13-8 15,-4-10 9-15,8 16 6 0,0-6 2 16,3 15 3-16,-4-9-6 0,1 16-3 15,-4-13-2-15,0 12 3 16,0 23 2-16,-7-35 2 16,-3-3-10-16,-4 0-3 15,0-7-2-15,-11-2 0 16,4-7-2-16,-14-3 1 16,4 0-4-16,-15-12-2 15,0 2-11-15,-10-5-4 16,6-4-44-16,-6-15-19 15,7-1-62-15,0-31-24 16,6 4 18 0</inkml:trace>
  <inkml:trace contextRef="#ctx0" brushRef="#br0" timeOffset="51445.8054">12598 7706 348 0,'-21'-3'132'0,"21"3"-72"0,0 3-70 15,0-3 20-15,7 0-32 16,0 6-8-16,14-3-80 16,-4 3-33-16,19 7 41 15,-5-7 20-15</inkml:trace>
  <inkml:trace contextRef="#ctx0" brushRef="#br0" timeOffset="51688.1639">13152 7966 156 0,'3'6'57'0,"-3"-6"-30"0,18 0 8 0,-15 0 27 15,8 0-3-15,-4 0 1 16,11-6-12-16,-4 6-3 16,10-9-25-16,-2 9 2 0,6-10-1 15,-4 7-9-15,5-3-2 16,-8-4-8-16,4 7-2 15,-4-3-49-15,0 6-19 16,-4 0-59 0,1 9-59-16,-4-9 65 15</inkml:trace>
  <inkml:trace contextRef="#ctx0" brushRef="#br0" timeOffset="52121.6326">13638 7828 184 0,'-3'-6'68'0,"3"6"-36"0,0 0-13 16,0 0 21-16,0 0-14 16,0 0-4-16,0 0-2 15,0 0-1-15,0 0-10 16,0 0 12-16,0 0 8 0,0 0 0 0,0 0 3 15,0 0-7-15,0 0-3 16,0 0-10-16,0 0-5 16,0 0 0-16,0 0 0 15,0 0-1-15,0 0-1 16,0 0 1-16,0 6 1 16,0-3-1-16,-4 3 1 15,1-2-2-15,-1 11 2 16,1-5-2-16,-1 8 0 15,1 1-6-15,3 22-1 16,0-13-2-16,3 19 3 16,1-12-2-16,6 9 1 15,1-7 2-15,10 4 0 16,-3-10-31-16,13 1-14 16,-6-10-59-16,0 0-23 15,-4-10-9 1</inkml:trace>
  <inkml:trace contextRef="#ctx0" brushRef="#br0" timeOffset="52275.5546">13688 7884 312 0,'-43'-37'118'0,"43"37"-64"0,-10-16-41 16,10 16 30-16,0-3-33 15,0-3-11-15,7 3-59 16,0-4-23-16,7 4-51 15,0-3-20-15</inkml:trace>
  <inkml:trace contextRef="#ctx0" brushRef="#br0" timeOffset="52514.4974">14136 7715 256 0,'0'0'96'0,"0"0"-52"0,3 44-29 0,1-38 26 16,-1 7-7-16,1-4 1 16,3 16-5-16,0-6-1 15,0 9-16-15,0-3-3 0,0 19 0 16,0-6-6-16,-3 6 0 0,-1-10-9 16,-3 4-2-1,0-3-51-15,0-7-24 0,0-3-68 16</inkml:trace>
  <inkml:trace contextRef="#ctx0" brushRef="#br0" timeOffset="52709.3387">14048 8000 340 0,'0'0'129'0,"0"0"-70"0,17 0-60 16,-13 0 25-16,6 0-5 0,1 0 1 15,10 0-11 1,-3 0-5-16,10-3-3 0,-3-3-15 0,6 3-5 16,-6-3-48-16,7-1-21 15,-7 4-49 1</inkml:trace>
  <inkml:trace contextRef="#ctx0" brushRef="#br0" timeOffset="52919.1188">14570 7725 260 0,'0'9'96'0,"0"-9"-52"0,-4 34-7 0,4-27 34 15,0 12-17-15,0-4-4 16,7 17-20-16,0-1-9 16,7 16-12-16,-3 0-6 0,3 13 0 15,-3-13-4-15,-1 6-2 0,1-9-31 16,-1 0-13-16,1 0-33 15,0-10-13-15,-4-6-47 16</inkml:trace>
  <inkml:trace contextRef="#ctx0" brushRef="#br0" timeOffset="70723.9803">7620 10327 268 0,'-14'-9'101'0,"14"9"-54"0,10-6-28 15,-6 6 26-15,0 0-14 16,-1-4-4-16,4-2-4 0,0 3 0 15,14-10-13 1,-3 10-3-16,10-6-1 0,-3 3-1 0,7-4 0 16,-4 10-14-16,-3-3-7 15,-4-3-68-15,-4 15-30 16,-10 1-26 0</inkml:trace>
  <inkml:trace contextRef="#ctx0" brushRef="#br0" timeOffset="70933.9877">7641 10519 348 0,'-3'0'129'0,"3"0"-70"0,10-4-49 0,-6 4 30 16,10-6-13-16,-4 3-3 15,19-6-10-15,-5 2-1 0,15-5-8 16,-7-1-5-16,0 4-1 0,-4 6-50 15,0-4-23-15,-3 4-72 16,-4 3-55 0,-3 0 85-16</inkml:trace>
  <inkml:trace contextRef="#ctx0" brushRef="#br0" timeOffset="72900.101">8534 10045 132 0,'-4'-13'49'0,"4"13"-26"0,11-31-5 15,-8 28 20-15,4-3-4 16,0-4 1-16,4-8-12 15,0 8-1-15,6-9-13 16,-3 4-1-16,7-4 2 0,-3 0-2 16,10 3 3-16,-3-3 0 15,7 10 1-15,-8 0 0 16,1 9 2-16,-4 0 8 0,-3 18 4 16,-4 1-8-16,-7 25 0 15,-3-9-5 1,-11 21 0-16,0-6-5 0,-8 29-3 15,1-23 0-15,-10 16-1 16,2-12 0-16,-2-7 0 16,3-6-2-16,-1-9-2 15,1-4-2-15,4-9-1 16,-1-6-3-16,7-28 1 16,1 9-2-16,6-19 2 15,1 3 3-15,6-12 3 16,1 12 0-16,6-6-1 15,1 1 5-15,7 11 1 16,-4 1 9-16,10 6 2 0,-2-4-4 16,13 17-3-16,-7-1-1 15,14 7-1-15,-6-7-4 16,3 10-1-16,-8 0-1 16,1-3 1-16,-7 2-29 15,-4-8-11-15,0 5-62 16,-3-15-23-16,-1 0-19 15</inkml:trace>
  <inkml:trace contextRef="#ctx0" brushRef="#br0" timeOffset="73621.2036">10319 9481 184 0,'7'0'71'0,"-7"0"-38"0,0 0 5 0,0 0 34 15,-4 0-11-15,1 0-2 16,-8 0-23-16,4 3-8 0,-14 9-16 16,3-2-1-16,-24 2 0 0,7 4-6 15,-22 12-3-15,15-3-1 16,-15 13-1-16,8-13 0 16,-4 13 2-16,7-13 1 15,4 3 1-15,7-3-5 16,10 0-1-16,4-6-2 15,17-10 3-15,1 1 0 16,17-10 1-16,-4 0 0 16,22 0 2-16,-4-7-3 15,22 4 0-15,-11-3 3 16,3 6 1-16,-3-3 1 16,-7 6 2-16,-4-3 12 0,-7 16 6 15,-3-7-4-15,-15 19-1 16,1-9-11-16,-22 25-3 15,4-9 1-15,-18 18 1 16,4-3-3-16,-7 13-3 16,3-16 2-16,0 6 0 15,4-6 1-15,3-6 2 16,4-10-5-16,10 4-1 16,4-10 0-16,7-6 2 15,0-1-3-15,22-2 0 16,-1-6 5-16,25-4 5 15,-8-3-5-15,19-6 0 16,-8 3-4-16,11-6-1 16,-10-1 1-16,6 4 2 15,-10 3-6-15,-7 0 1 0,-8 0-34 16,-6 0-16-16,-4 0-49 16,-14 3-23-16,-3 4-36 15</inkml:trace>
  <inkml:trace contextRef="#ctx0" brushRef="#br0" timeOffset="74115.9496">9828 11014 192 0,'-7'-6'74'0,"7"6"-40"0,-3 6-9 16,3-6 25-16,0 3-8 16,0-3-2-16,-7 10-11 15,3-1-4-15,-3 7-14 16,4-7 4-16,-8 16 3 0,4-6-4 15,3 9 2-15,4 25-7 16,0-2-1-16,4-4-2 16,3 0-1-16,0-3-3 15,4-10-2-15,3-6-8 16,3-6-5-16,5-9-53 16,-1-13-21-16,0-19-57 15</inkml:trace>
  <inkml:trace contextRef="#ctx0" brushRef="#br0" timeOffset="74269.4199">9723 10854 272 0,'-15'0'104'0,"15"0"-56"0,4 3-58 0,-4 3 16 15,7-6-37-15,-3 0-12 16,10 0-64-16,0 4-26 15</inkml:trace>
  <inkml:trace contextRef="#ctx0" brushRef="#br0" timeOffset="74526.0244">10164 11033 288 0,'3'0'110'0,"-3"0"-60"0,18 0-43 15,-15 0 23-15,8 0-14 16,-4 0-2-16,11-6-6 16,-4 6-3-16,3-4-2 0,1-2-5 0,0 6-1 15,-1-3-42-15,-3 3-20 16,-3 0-66-1</inkml:trace>
  <inkml:trace contextRef="#ctx0" brushRef="#br0" timeOffset="74716.9204">10192 11293 296 0,'-7'0'112'0,"7"0"-60"0,10 0-47 0,-6 0 24 15,6 0-16-15,-3 0-2 16,11 0-5-16,0 0-1 16,6-16-3-16,-2 7-26 0,2 0-9 0,-3-1-54 15,4 1-23-15,-4-1 4 16</inkml:trace>
  <inkml:trace contextRef="#ctx0" brushRef="#br0" timeOffset="74898.5006">10587 11027 260 0,'-4'6'99'0,"4"-6"-54"0,4 37-17 16,-4-27 32-16,3 15-16 15,1-6-2-15,3 15-21 16,4 20-5-16,-1 2-10 16,-3-12-8-16,0-10-2 0,-3 1-18 15,-1-16-8-15,1-4-31 16,-11-11-13-16,-18-17-63 15</inkml:trace>
  <inkml:trace contextRef="#ctx0" brushRef="#br0" timeOffset="75481.8421">9712 9202 184 0,'-4'0'68'0,"4"0"-36"0,4-7-7 15,-4 7 25-15,4 7-14 16,-4-4-4-16,3 6-7 16,1-3-4-16,3 7-11 15,0 3 0-15,0 2 3 0,0 1-5 16,0 0 0-16,0-3-2 0,0 2-1 15,-4-8-3-15,1 6-2 16,0-7 1-16,-1-3 1 16,1-3-1-16,3-6 2 15,-4-3-4-15,4-13-2 16,0 0 2-16,4-6 0 16,-4 0 3-16,4 13 3 15,-4-4-4-15,0 0-1 16,0-3 11-16,0 19 5 15,0-3 0-15,0 16 1 16,0-4-9-16,0 13-5 16,-4-3-2-16,5 0-1 15,-5 0-16-15,4 6-6 16,-3-6-49-16,3-4-19 16,0-2-48-1</inkml:trace>
  <inkml:trace contextRef="#ctx0" brushRef="#br0" timeOffset="75663.6909">10139 9220 236 0,'0'0'88'0,"0"0"-48"0,7 3-23 16,-4 4 25-16,4-4-16 16,1 3-2-16,6-3-14 15,0-3-4-15,3 7-4 16,-2-7-2-16,2 0 1 0,-3 3-43 15,0-3-19-15,-3 0-62 16</inkml:trace>
  <inkml:trace contextRef="#ctx0" brushRef="#br0" timeOffset="75842.5001">10403 9070 272 0,'0'0'101'0,"0"0"-54"0,4 9-28 0,-4-9 26 16,3 19-8-16,1-10-2 15,3 17-13-15,-3-8-6 16,3 17-9-16,0-7-5 0,3 7-1 16,-3-7-26-16,0 6-10 15,0-6-53-15,1-2-21 16,-1-8-16 0</inkml:trace>
  <inkml:trace contextRef="#ctx0" brushRef="#br0" timeOffset="79897.894">10883 7953 124 0,'0'-6'46'0,"0"6"-24"0,-3 0-4 0,3 0 20 16,0 6-6-16,0-2-1 0,0 2-9 15,0-3-3-15,0 3-11 16,0 4-1-16,0-1 0 0,0 0-3 16,0 1-3-16,0-1 0 15,3 1 1-15,-3-4-3 16,4-6-2-16,-1 0 4 15,-3 0 1-15,0 0 11 16,0 0 6-16,0-6 3 16,-3 3 4-16,3 3-3 15,-4-7 0-15,4 7-12 16,0 0-7-16,0 0-7 16,0 0-1-16,0 0 6 15,4 0 4-15,-4 0-63 0,7 0-25 16,-4 0-46-1</inkml:trace>
  <inkml:trace contextRef="#ctx0" brushRef="#br0" timeOffset="81095.8527">13631 7518 160 0,'-7'-19'63'0,"4"19"-34"0,-1-7-21 0,4 7 18 0,0 0-6 15,0 0 0-15,0 0-9 16,0 7-2-16,0 2-5 15,-3 10-1-15,3-10 1 0,0 1-2 16,0-1-2-16,0 7 1 16,0-7 1-16,3 1-3 15,1-10-2 1,3-16 4-16,-4 7-1 16,1-1 3-16,-1-9 0 15,-3 7 3-15,0-4 17 16,0 10 7-16,0 3-4 15,-3-4-3-15,-1 7-16 16,1 7-6-16,-1 2-4 0,4 1-1 16,4 5 3-16,-1-12 2 15,1-3-20-15,3 10-9 16,4-1-57 0</inkml:trace>
  <inkml:trace contextRef="#ctx0" brushRef="#br0" timeOffset="87865.6815">11839 9264 172 0,'-3'-6'66'0,"3"6"-36"0,0 9-22 0,0-9 16 15,0 10-6-15,0-4 2 16,3-3 2-16,1-3 1 16,-1 16-12-16,1-7 4 0,-1 10 5 0,1 0 4 15,-1 6 3-15,1 3-6 16,3 7 0-16,0-1-8 15,0 4 0-15,0-10-8 16,0 13-1-16,0-13 0 16,0-3 0-16,0-6-7 15,0 0 0-15,-3-4-28 16,3-2-11-16,-3 3-32 16,-1-7-13-16,1 0-25 15</inkml:trace>
  <inkml:trace contextRef="#ctx0" brushRef="#br0" timeOffset="88303.7119">11381 9920 176 0,'0'0'68'0,"0"0"-36"0,17 0-4 0,-13 0 25 0,6 0-7 16,1 0-2-16,21-4-8 15,-4-2-2-15,28-3-19 16,-6 6 4-16,27-13 2 0,-13 7-5 16,31-7-1-16,-14 6-5 15,15 7-1-15,-12-3-5 16,4 0-3-16,-10 3 2 16,-7 6 0-16,-11-3-1 15,-11 6 1-15,-7-6-22 16,-10 9-9-16,-4-2-26 15,-17-4-9-15,-4 6-23 16,-14-2-9-16,3-4-11 16</inkml:trace>
  <inkml:trace contextRef="#ctx0" brushRef="#br0" timeOffset="91243.3482">11779 10283 168 0,'0'-6'66'0,"0"6"-36"0,4-12-33 0,-1 12 13 16,4-7 2-16,0 7 2 0,4-9 4 16,0-1 1-16,10 1-10 15,-4-7 6-15,8 7 2 0,-4 0 2 16,7-1 1-16,-3 1 0 16,3 9 0-16,-3 0 2 15,0 15 3-15,10 14-2 16,-7-1 0-16,-7 16-6 15,-6 0 0-15,-8 9-4 16,-7-15 0-16,0-4-1 16,-7 13 0-16,0-3-6 15,-11 0-2-15,-10 19-2 16,-1-10 1-16,-2-15-4 16,2-4 0-16,5-9-1 15,10-9 0-15,0-7 0 0,3-6 0 16,0-3-3-16,4-9 1 15,0 0 2-15,4-7 3 16,-1 3-2-16,8-5 0 16,-1 2 1-16,4-3 0 15,0 3-5-15,4-2 1 16,0 8 2-16,10 1 1 16,-4 2 1-16,12 4 0 15,-8-3 2-15,18 15 3 16,10 1 2-16,0 6 1 15,-3-7-2-15,0 7 1 16,0-7-4-16,-4 0-2 16,-10 1 0-16,3-10 1 0,1 0 1 15,-5-6 1-15,-2-4-27 16,-8-9-9-16,-4 1-61 16,-6 2-27-16,-4 6-20 15</inkml:trace>
  <inkml:trace contextRef="#ctx0" brushRef="#br0" timeOffset="97928.5532">13289 9600 324 0,'0'-3'121'0,"0"3"-66"0,0 9-42 16,0-9 28-16,4 9-19 16,-4 1-4-16,7 15-7 15,0-6 0-15,7 9-6 16,-4 3-1-16,1 1 2 0,0-1-1 16,-1 0 0-16,1 1-1 15,-1-1 2-15,-3 0-5 0,1-2-1 16,-5-1-31-16,1-9-12 15,-1 3-40-15,-3-10-15 16,0-2-36 0</inkml:trace>
  <inkml:trace contextRef="#ctx0" brushRef="#br0" timeOffset="98184.0716">13127 9838 216 0,'-18'-6'82'0,"18"6"-44"0,-3-3-16 0,3 3 26 15,3 0-21-15,-3 0-5 16,11 0 4-16,-4 0 5 16,14-10-16-16,-3 10 9 0,13-9 4 0,-2 3-2 15,6-4 2-15,-3 1-10 16,-1-1-3-16,-2 1-6 16,2 3-1-16,-6 6-10 15,0-3 0-15,-4-4-38 16,0 7-15-16,-3-3-25 15,-1-3-11-15,1 6-45 16</inkml:trace>
  <inkml:trace contextRef="#ctx0" brushRef="#br0" timeOffset="98631.509">14210 9126 236 0,'0'-9'88'0,"0"9"-48"0,0 6-16 15,0-6 29-15,3 3-14 16,-3-3-5-16,4 16 0 15,-1 0 1-15,5 12-19 16,-5-3 6-16,4 6 2 0,0 1-10 16,4 12-3-16,-4-13-7 15,3 10-1-15,1-10-3 16,3 4-1-16,-3-1-17 16,-1-9-8-16,-3-6-37 15,-7 9-15-15,0-3-78 16</inkml:trace>
  <inkml:trace contextRef="#ctx0" brushRef="#br0" timeOffset="98919.7593">13896 9910 224 0,'-4'0'85'0,"4"0"-46"0,29 0-4 0,-26 0 32 16,15 0-8-16,-4 0-2 16,18-3-17-16,-4-3-7 15,25-4-19-15,-7 1-4 0,21 0 0 0,-11-1-4 16,11 1 2 0,-10-1-5-16,-1 4 0 0,-7-3-19 15,-6 9-9-15,-8-7-29 16,-7 7-13-16,-7 0-31 15,-14 7-14-15,-3-4-5 16</inkml:trace>
  <inkml:trace contextRef="#ctx0" brushRef="#br0" timeOffset="99516.0984">14270 10246 208 0,'21'-16'77'0,"-21"16"-42"0,39-16-17 0,-32 16 23 15,14-3-4-15,-3-3 1 16,6 3-8-16,-2-3-4 16,-1 6-14-16,-4-4 6 0,1 8 4 15,-4-4 4-15,-7 15 4 16,-7 4-10-16,-7 9-2 16,-7 0-8-16,-14 7-2 0,-4-1-6 15,0 1-2-15,1-7 0 16,6 0 2-16,4-2-1 15,7-8-1-15,3-2-4 16,7-3 0-16,8 2 2 16,3-9 1-16,0-2 1 15,14 5 2-15,-3-3-1 16,10-3 2-16,7 7 0 16,1-4 3-16,-1 4-1 15,-3-1 2-15,-1 0 0 16,-6 10 1-16,-4 13 9 15,-3-11 6-15,-7 11-3 16,-8-10 0-16,-10 9-2 0,-7-3-2 16,-4 1-8-16,-6 5-3 15,-19-6-3-15,-6-3-2 16,-8-6-30-16,1 0-15 16,0-3-43-16,-1-13-17 15,4-3-55 1,4-19-48-16,6-6 87 15</inkml:trace>
  <inkml:trace contextRef="#ctx0" brushRef="#br0" timeOffset="101153.2027">15519 9528 184 0,'-4'-10'71'0,"4"10"-38"0,4-3-6 0,-1 3 29 15,-3 0-9-15,0 0-3 16,4 3-9-16,-4-3-2 16,7 16-19-16,-4-7-1 0,4 29 0 15,0-13-1-15,1 13 3 16,-1-4-4-16,0 10-1 16,0 0-6-16,0 3-3 15,0-6-36-15,0 3-14 16,-4-7-35-16,1-2-12 15,-1-7-28 1</inkml:trace>
  <inkml:trace contextRef="#ctx0" brushRef="#br0" timeOffset="101380.012">15346 9926 256 0,'-7'-6'96'0,"7"6"-52"0,3-4-36 16,1 4 21-16,3-6-2 15,0 6 1-15,18-9-2 16,-4-1 1-16,11 4-15 0,-8 3 2 0,12-6 0 16,-8-1-7-16,7 1-2 15,-7 2-1-15,0 7 0 16,-3 0-18-16,0-3-5 16,-4 3-57-16,0-6-23 15,-3 6-35 1</inkml:trace>
  <inkml:trace contextRef="#ctx0" brushRef="#br0" timeOffset="101830.77">16418 9195 120 0,'7'-15'46'0,"-7"15"-24"0,7-22 7 15,-3 15 23-15,-1 7 7 16,1-3 4-16,0 6-4 0,-4-3 1 16,3 10-33-1,1-4 2-15,-1 7 0 0,1 2-5 0,3 20 0 16,0-7-7-16,7 16-2 16,0-7-7-16,4 17 0 15,-4-4-5-15,3 3 0 16,8 19-1-16,-11-34-2 15,-3 0-17-15,-1-7-6 16,-3 7-35-16,-3-10-15 16,-8-9-57-1,-3-10-57-15,4-3 63 16</inkml:trace>
  <inkml:trace contextRef="#ctx0" brushRef="#br0" timeOffset="102114.8486">16055 9866 272 0,'-4'10'101'0,"4"-10"-54"0,22 0-24 16,-19 0 31-16,15 0-13 16,-1 0-3-16,15-3-11 15,-4-4-5-15,22 7-12 16,-8-3 0-16,22-3 1 0,-12 3-4 15,16-4 1-15,-12-2-5 16,7 3-2-16,22-4-5 16,-11 1 0-16,-21 9-25 15,-11-3-10-15,-13-3-27 16,-15 6-10-16,-4 0-62 16,-13 6-32-1,-29-3 80-15</inkml:trace>
  <inkml:trace contextRef="#ctx0" brushRef="#br0" timeOffset="103509.4243">16330 10167 172 0,'0'0'66'0,"0"0"-36"0,0 0-11 15,0 0 23-15,0-6-6 16,0 6 2-16,0-3-13 16,0 3-3-16,0 3-13 15,0-3 1-15,0 0 1 0,0 0-4 16,0 0 1-16,0 6-1 0,0-6 1 16,0 0-2-16,0 0-1 15,0 0-1-15,0 3 0 16,0-3 0-16,0 7 2 15,0-7 1-15,0 9 1 16,0 1 0-16,0 8 2 16,-3 7-5-16,3 1-3 15,0 2-4-15,0 9 1 16,0-5 3-16,0-4 1 16,0-3-4-16,3-3-1 15,4-3 3-15,0-3 3 16,4-7 3-16,6 0 3 15,5 1-1-15,2-10 2 16,15-10 3-16,-4 1 1 16,4 0-6-16,-4-10-1 0,-3-6 0 15,-4 6 0-15,1 3-7 16,-12 7-2 0,-6-1-25-16,-1 1-10 0,-10 6-102 15,-3-4-27 1</inkml:trace>
  <inkml:trace contextRef="#ctx0" brushRef="#br0" timeOffset="103771.8278">16503 10196 272 0,'-14'18'104'0,"14"-18"-56"0,17 10-34 0,-13-10 26 16,7 15-11-16,3 23 0 15,0-3-5-15,0 8-1 16,0 11-12-16,0-1 0 0,0 10 2 16,-3-7-3-16,3 4 2 15,-3-7-7-15,-1 0-3 16,-3-9-1-16,0-6-1 16,-3-10-20-16,-1-6-7 15,-6-22-114 1,-1-16-18-1</inkml:trace>
  <inkml:trace contextRef="#ctx0" brushRef="#br0" timeOffset="104462.2196">17424 9543 116 0,'0'0'46'16,"0"0"-24"-16,3 0-2 0,-3 0 21 0,4 0-5 15,-4 0 2-15,0 7 0 16,0-7 3-16,3 3-22 15,1-3 20-15,-1 9 8 0,1-3-7 16,-1 4-1-16,1-7-9 16,-1 22-2-16,1-6-11 15,0 6-5-15,3 9-5 16,0-2-2-16,0 12-3 16,0-10 1-16,-4 1-2 15,1-7-1-15,-1-3-17 16,-3-6-9-16,0 0-30 15,-3-4-15-15,-4-2-37 0,-4-1-15 16,-3-8 13 0</inkml:trace>
  <inkml:trace contextRef="#ctx0" brushRef="#br0" timeOffset="104593.5153">17276 9757 260 0,'0'-7'96'0,"0"7"-52"0,17 10-32 0,-10-4 24 15,4-6-17-15,3 3-5 16,7 3-9-16,11-12-2 16,3 3-1-16,4 3-21 0,7-6-10 15,-7-4-49-15,-11 7-20 0,-7-3-2 32</inkml:trace>
  <inkml:trace contextRef="#ctx0" brushRef="#br0" timeOffset="104737.1314">17889 9622 168 0,'-3'22'63'0,"3"-22"-34"0,3 0-52 16,1 0 5-16,-1 0-49 16,1 0-17-16</inkml:trace>
  <inkml:trace contextRef="#ctx0" brushRef="#br0" timeOffset="104875.7486">18186 9534 312 0,'-32'9'115'0,"32"-9"-62"0,-25 10-44 0,22-4 25 16,-1 3-41-16,1-5-16 16,-1-4-51-16,1 6-21 15,10-3-18-15,0-3-8 16</inkml:trace>
  <inkml:trace contextRef="#ctx0" brushRef="#br0" timeOffset="105011.943">18362 9490 232 0,'21'0'88'0,"-21"0"-48"0,0 9-12 0,0-2 32 0,0-4-22 16,0 3-7-16,4 3-27 16,-1-5-12-16,4 2 3 15,0 3-67-15,0-2-28 0,1-4-20 16</inkml:trace>
  <inkml:trace contextRef="#ctx0" brushRef="#br0" timeOffset="105941.6849">19713 9117 176 0,'0'-10'66'0,"0"10"-36"0,4-18 2 0,-1 18 27 16,1 0-9-16,-4 0-5 16,3 0-8-16,-3 0-1 0,7 0-20 15,-3 0 11-15,3 6 3 0,-3-3-2 16,3 16-2-16,0 0-6 15,0 15 0-15,0-9-5 16,0 13 1-16,0-4-7 16,0 10-1-16,0-6-4 15,0 3-1-15,0-10-3 16,4 4-3-16,-4-1-3 16,0-6 1-16,0 4-21 15,-4-4-8-15,1-9-29 16,-4-1-13-16,0 1-47 15,-4-9-20-15,-3 5 30 16</inkml:trace>
  <inkml:trace contextRef="#ctx0" brushRef="#br0" timeOffset="106260.4492">19117 9819 276 0,'-18'3'104'0,"18"-3"-56"0,0 0-30 0,0 0 31 15,4 0-16-15,-1 0-1 16,15 7-6-16,-4-7-1 16,21 0-14-16,-3 3 7 0,21-3 4 0,-7 0 0 15,35-3 1-15,-14 3-3 16,28 0-1-16,-17-7-8 15,17 4-4-15,-14 3-4 16,11-6 0-16,-14 3 0 16,-4-3 1-16,-11 2-9 15,-6-2-2-15,-11 6-20 16,-8-3-8-16,-6-3-24 16,-14 6-8-16,-4 0-35 15,-28 9-15-15,-21 1-12 16</inkml:trace>
  <inkml:trace contextRef="#ctx0" brushRef="#br0" timeOffset="106843.8904">19353 10108 176 0,'4'0'68'0,"-4"0"-36"0,0 6-2 0,0-3 28 0,3 10-9 16,1-4-2-16,3 13-11 15,0 13-5-15,0-1-17 16,0 13 7-16,0-6 2 0,0-4-3 16,0 7-1-16,4 0-3 15,-8-6 0-15,-3-4-6 16,0-5-4-16,0-4-1 16,0-6 1-16,8-10-3 15,-1-9-2 1,0-9 2-16,3-7-4 15,1-3 0-15,-1-9 1 16,1-10 2-16,3-3-1 0,0 4-1 16,0-7 1-1,-3 19-1-15,-1 3-3 0,5-3 2 16,-5 0 1 0,4 15 0-16,-3-2 0 0,3 12 2 15,4 9 1-15,-4 4 1 16,-4 12-2-16,1 3 1 15,-1 6-2-15,-2 4-1 16,-1-3-4-16,-4-7-2 16,1 3-39-16,-1-9-15 15,-3-6-47-15,0-1-18 16,-3-11-6 0</inkml:trace>
  <inkml:trace contextRef="#ctx0" brushRef="#br0" timeOffset="107088.1931">19851 10274 340 0,'3'3'126'0,"4"6"-68"0,8-2-46 16,-5-1 30-16,1-3-18 15,3-3-3-15,7 6-10 16,4-12-5-16,-1 6-3 15,1-3-3-15,-4-3 3 0,0-1-4 16,-3 4 0-16,0 3-30 16,-1-6-14-16,-3 3-46 15,-3-3-17-15,0 3-22 16</inkml:trace>
  <inkml:trace contextRef="#ctx0" brushRef="#br0" timeOffset="107384.5384">20415 10086 184 0,'0'0'71'0,"0"0"-38"0,0 3 1 0,0-3 29 16,0 0-10-16,0 6-4 16,0-3-10-16,0-3-2 15,0 16-21-15,0-7 4 0,-3 7 3 0,-1-3 1 16,-3 12 1-16,-3 12-3 15,3 7-2-15,-1 0-6 16,1-6-1-16,4 6-10 16,3-4-4-16,3-2 0 15,4-10 0-15,8 1-15 16,-1-4-6-16,3-10-40 16,4-12-15-16,4-3-57 15,-4-3-64 1</inkml:trace>
  <inkml:trace contextRef="#ctx0" brushRef="#br0" timeOffset="107544.6271">20401 10007 360 0,'-14'10'134'0,"14"-10"-72"0,4 15-74 0,-1-11 20 16,4 2-43-16,-3-3-15 15,6 3-91-15,1-6-41 16</inkml:trace>
  <inkml:trace contextRef="#ctx0" brushRef="#br0" timeOffset="108402.7983">11430 8900 120 0,'-7'0'46'0,"7"0"-24"0,-7 10-13 0,7-10 16 16,-11 9-1-16,1-2 1 15,-8 5-10-15,4 4-2 16,-7 21-7-16,3-12 3 0,-14 38 3 15,4-16 0-15,0 50 1 16,3-15-7-16,1 47-2 16,2-26-2-16,1 48 1 15,4-26 7-15,10 32 3 16,-4-29-6-16,32 13-4 16,25 92-2-16,14-36-1 15,11-37-3-15,27-25 2 16,8-32-30-16,25-27-14 15,31-23-54-15</inkml:trace>
  <inkml:trace contextRef="#ctx0" brushRef="#br0" timeOffset="109095.4047">20588 8662 160 0,'-7'0'63'0,"7"0"-34"0,4 10-25 16,-4-4 15-16,7 3 2 15,0 1 4-15,10 18 0 16,-3-3 0-16,15 19-14 16,-5-7 7-16,26 26 2 0,-11-9-4 15,13 14 1-15,-6-5-6 16,7 19-1-16,-7-20 0 0,4 33 1 16,-8-20 3-1,-7 16 4-15,-3-7-1 0,-11 17 1 16,-3-20-3-16,-18 23-1 15,-11 40-4-15,-14-9 1 16,-3-19-8-16,-7-16-2 16,-4-6-30-16,-14-12-13 15,4-13-31-15,-1-13-14 16,5-12-42 0</inkml:trace>
  <inkml:trace contextRef="#ctx0" brushRef="#br0" timeOffset="112247.6005">7874 12312 108 0,'14'-12'44'0,"-14"12"-24"0,4-7-4 15,-1 7 18-15,1 0-3 16,-1 0-1-16,-3-3 10 16,0 3 4-16,0 0-23 15,0 0 10-15,-3 3 6 0,-1-3-5 16,1 7-1-16,-1-4-9 16,-3 6-1-16,0 4-6 15,-7-1 1-15,3 7-3 16,-6 6 0-16,-1-6-10 15,-3 16-1-15,3-10 0 16,-3 6 3-16,3 0 2 16,1-2 3-16,3-1-1 0,0-3 0 15,3-6-5-15,4-1-1 16,0-2 1-16,3 0 2 16,1-4 3-16,3-2 2 15,0-1-3-15,7-9 0 16,0 6-1-16,14-6 1 15,-3 0-4-15,10-6-1 16,-3 6-1-16,10-3 1 16,-7-3-2-16,4 6 2 15,-7-3-9-15,-1 3-3 16,-3 0-42-16,-3 0-16 16,-4 0-39-16,-3 0-16 15,-1 0-16 1</inkml:trace>
  <inkml:trace contextRef="#ctx0" brushRef="#br0" timeOffset="112475.0776">7669 12996 212 0,'-10'9'79'0,"10"-9"-42"0,0 19-6 16,0-19 32-16,3 6-11 15,1-3 0-15,6-6-13 16,1-3-1-16,14 6-22 15,-4-3 2-15,21-10 0 0,-6 10-6 0,9-12 1 16,-6 5-6-16,4 1 1 16,-8 6-16-16,-3-4-5 15,-4 7-75-15,0 0-31 16,-3 7-41 0</inkml:trace>
  <inkml:trace contextRef="#ctx0" brushRef="#br0" timeOffset="119192.3207">8791 12472 176 0,'-3'-9'66'0,"3"9"-36"0,3-10-18 0,-3 10 21 16,4-9-8-16,-1 6 0 0,4-13-10 15,0 7-4-15,8-16-6 16,-5 0 9-16,11 3 6 0,-3-4-2 15,10 1 2-15,-7 3-9 16,8 1-2-16,-8 8-5 16,3 4-1-16,-2 2 8 15,-1 17 4-15,-4-1-1 16,-3 26 0-16,-3-7 3 16,-7 16 1-16,-1-4-5 15,-6 17 0-15,-1-4-8 16,-17 19-1-16,3-12-2 15,-10 12 1-15,3-15-2 16,-6 11-1-16,2-11 1 16,-2-7-1-16,6-6 2 15,0-13 1-15,4 1-4 0,0-20 1 16,3 4-2-16,4-13-2 16,0 3 3-16,7-12 2 15,0 3-2-15,3 3-2 16,1-6-1-16,6-4 3 15,-3 1 0-15,11-4 1 16,0 4 0-16,13 3 2 16,-3-4 3-16,18 13 2 15,-4 4-1-15,8 2-1 16,-8-3-1-16,11 7 0 16,-7-4-5-16,3 7 1 15,-7-7-20-15,8 1-7 16,-8-1-79-16,14-12-32 15</inkml:trace>
  <inkml:trace contextRef="#ctx0" brushRef="#br0" timeOffset="123296.5721">10467 12049 132 0,'3'-6'52'0,"-3"6"-28"0,4 0-2 0,-4 0 23 16,0 0 8-16,0 0 7 16,-4 0-12-16,1 0-5 15,-8 0-24-15,1 0 2 0,-8 9 0 16,4-3-9-16,-11 4-4 16,4-1-8-16,-11 4-2 15,4 2 3-15,-18 10 3 16,8-6-6-16,-12 16 0 15,11-7 0-15,1 0 3 16,2 3-2-16,8-2 0 16,3-11-4-16,11 1 1 15,0 0 2-15,18-9 1 16,-1-1 1-16,25-3 2 0,-6 4 3 16,16-10 2-1,-2 0 1-15,6-4 0 0,0-2-2 16,8 6-1-16,-8-6-3 15,4 3 1-15,10 3 0 16,-10 3 3-16,-11 9 12 16,-17 1 6-16,-11 6-6 15,-10 6 0-15,-1-6-9 16,-14 15-1-16,1-6-6 16,-15 26-2-16,7-10 0 15,-13 18 2-15,-29 26-1 16,7-9-1-16,7-17 1 15,14-15-1-15,11-3-3 16,6-9 0-16,12-7-1 0,10-9 3 16,14 0 0-16,7-1 3 15,11-2-1-15,10 0 2 16,1-13 0-16,6-3 3 16,4 0-1-16,3-10 2 15,-3 7-6-15,-7-3-1 16,-7 6-18-16,-11-3-5 15,0-13-231 1,-3-9 79 0</inkml:trace>
  <inkml:trace contextRef="#ctx0" brushRef="#br0" timeOffset="124392.594">10224 13435 144 0,'-8'0'55'0,"8"0"-30"0,0 0-1 0,0 0 22 15,0 0-10-15,0 6-3 16</inkml:trace>
  <inkml:trace contextRef="#ctx0" brushRef="#br0" timeOffset="124558.913">10216 13454 394 0,'0'15'23'15,"0"4"-2"-15,0 6-3 0,0-3 0 16,0 13 4-16,0-1 3 16,4 4-9-16,0-13-2 0,-1 3-8 15,4 7-2-15,4 9-4 16,3-1-1-16,3-8-6 15,1-13-3-15,0-6-58 16,-1-7-25-16,1-28-37 16</inkml:trace>
  <inkml:trace contextRef="#ctx0" brushRef="#br0" timeOffset="124724.2312">10185 13284 220 0,'-36'-9'82'0,"36"9"-44"0,-10-3-25 16,10 3 22-16,0 3-25 0,0-3-7 16,3 0-5-16,1 6-3 15,6-3-49-15,-2-3-24 16,2 10-15-16,4-4-4 16</inkml:trace>
  <inkml:trace contextRef="#ctx0" brushRef="#br0" timeOffset="125008.9545">10432 13485 236 0,'0'0'90'0,"3"3"-48"0,4-3-27 0,0 0 24 0,4 0-12 16,3 0-3-16,4-3-8 15,10-3 0-15,4-1-9 16,-4-2-2-16,-7 6 1 0,-3-3-3 16,-1 6-2-16,4-3-33 15,-6 3-14-15,-5 0-89 16</inkml:trace>
  <inkml:trace contextRef="#ctx0" brushRef="#br0" timeOffset="125219.0634">10492 13657 264 0,'-25'10'101'0,"21"-1"-54"0,4-2-33 0,0-4 26 16,4-3-16-16,-1 0-3 15,12 0 3-15,9-10 4 16,1 7-15-16,-4-3-3 0,7-4 1 16,-3 10-5-16,0-6-1 15,6 3-44-15,-2 3-19 16,-8 0-99 0</inkml:trace>
  <inkml:trace contextRef="#ctx0" brushRef="#br0" timeOffset="128086.337">20472 9847 192 0,'-7'0'71'0,"7"0"-38"0,0-9-28 0,0 9 17 16,0 6-1-16,0-6 4 16,0 0 0-16,0 0 2 15,-4 10-15-15,1-7 4 0,-1 16 4 16,1-10-2-16,-1 13 1 15,0-9-6-15,4 2-3 16,0-2-8-16,4 3-3 16,0-7-3-16,6-9 0 0,-3 0 3 15,7 0 2-15,-3-3 0 16,-1-13 2-16,-2 7 7 16,-1-7 5-16,-4 7 15 15,-6-4 6-15,-1 4-6 16,-3 2-1-16,0-2-16 15,-4 12-6-15,4-3-6 16,0 6-4-16,0 4-27 16,4-1-10-16,3-3-66 15,14-15-26-15,-4 3-9 16</inkml:trace>
  <inkml:trace contextRef="#ctx0" brushRef="#br0" timeOffset="129501.5551">11031 13222 260 0,'-3'-13'99'0,"3"7"-54"0,0 6-13 0,0 0 35 15,0 0-17-15,3 9-7 16,4 10-16-16,0-3-4 15,1 18-14-15,2 1 1 0,1 2 3 16,3 1-5-16,3 6 0 16,5-10-4-16,-8 10-1 15,0-6-3-15,-4 6-1 16,1-10-23-16,-7-15-12 16,-1 0-41-16,-3-3-16 0,-11-23-61 31</inkml:trace>
  <inkml:trace contextRef="#ctx0" brushRef="#br0" timeOffset="130142.7698">9892 11666 104 0,'-7'-6'38'0,"7"6"-20"0,0-9 1 0,0 9 16 15,0 0-2-15,0 0 1 16,0 0-2-16,0 0 2 16,3 6-18-16,1-3 8 0,-1 6 4 0,1-2 0 15,3 11 1-15,-3 1-5 16,3 10-1-16,-4-4-8 15,4 0-2-15,-3 3-5 16,3-3-3-16,-4 0 0 16,1-3 1-16,-1-6-3 15,1 3 0-15,-1-10 1 16,4-9 0-16,1 0-2 16,-1-13-2-16,0-2-2 15,3-10 1-15,1-4 1 16,6 4 0-16,-2-3 0 15,-1 3 0-15,0 6 0 16,0 0 0-16,0 4 0 16,0 5 2-16,-3 10-1 0,3 10 2 15,-4-4 0-15,1 19 3 16,0-6-5-16,-4 9-1 16,0-9-2-16,3 9 0 15,-3-3-55-15,0-6-25 16,0-3-66-1</inkml:trace>
  <inkml:trace contextRef="#ctx0" brushRef="#br0" timeOffset="130325.1152">10336 11826 212 0,'-3'0'82'0,"3"0"-44"0,3 0-29 15,1 0 22-15,3 0-10 16,-3 0 0-16,6-6-12 15,1 6-3-15,6-3-4 16,-3-4-6-16,4 7 0 0,-4 0-44 16,0-9-21-16,-3 3-33 15</inkml:trace>
  <inkml:trace contextRef="#ctx0" brushRef="#br0" timeOffset="130504.5965">10682 11597 260 0,'0'16'99'0,"0"-16"-54"0,7 38-31 0,-3-29 26 16,-1 16-20-16,1-6-3 15,3 19-9-15,-4-7-3 16,4 6-2-16,-3-8-22 0,3 5-8 16,-3-6-61-16,3-2-27 15,0-1 12 1</inkml:trace>
  <inkml:trace contextRef="#ctx0" brushRef="#br0" timeOffset="131301.297">11853 11679 84 0,'-7'6'33'0,"7"-6"-18"0,-3 6-18 15,3-3 6-15,0-3 8 16,0 0 5-16,0 7 16 16,0-7 9-16,0 9-4 15,0-6-2-15,-4 16-4 16,1-3 0-16,-8 18-17 15,4-9 1-15,-4 13 1 0,1 0 1 16,-1 34 1-16,1-10-7 16,-4 45-4-16,3-19 0 15,8 47 2-15,-1-22 9 16,8 25 6-16,-1-16-4 0,11 10 0 16,-3-23-9-16,10-8-2 15,18 40-10-15,-15-69-1 16,-2-13-31-16,9-11-11 15,12-11-37-15,-8-21-16 16,-7-16-17 0</inkml:trace>
  <inkml:trace contextRef="#ctx0" brushRef="#br0" timeOffset="131571.9843">12333 11616 324 0,'4'9'121'0,"-4"-9"-66"0,14 41-44 16,-11-38 28-16,4 29-10 16,0-10-2-16,8 22-11 15,-1-10-3-15,0 13-7 16,0-3-4-16,0 9 1 0,-3-2-13 15,-1 5-6-15,1-6-46 16,-1-3-20-16,-3 6-48 16,0-9-43-1,-10-15 71-15</inkml:trace>
  <inkml:trace contextRef="#ctx0" brushRef="#br0" timeOffset="131768.8286">12210 12478 288 0,'7'-6'110'0,"-7"6"-60"0,39 0-32 0,-32 6 28 15,14-12-11-15,-4 6-1 16,15-9-15-16,-4-1-4 16,11 1-9-16,18 0-6 0,-8-1-3 15,-7 4-58-15,-10 6-24 16,-7 6-67-1</inkml:trace>
  <inkml:trace contextRef="#ctx0" brushRef="#br0" timeOffset="132201.1986">12471 12695 284 0,'14'0'107'0,"-14"0"-58"0,21 9-33 15,-17-9 27-15,13 6-10 16,-3-2 0-16,11 2-7 16,-4-3-4-16,11 13-12 15,-4-7 0-15,-3 16 3 0,3 22-3 0,-7 7 0 16,-14-11-6-16,-10 11-1 16,-4-10-1-1,-11 3-2-15,-7-3-10 16,-3-10-4-16,0-6-4 0,3-12-2 15,4-7 5-15,3-9 4 16,1-9 1-16,6-7 4 16,4-12 2-16,7 0 2 15,4 0 7-15,3 3 5 16,7-1-1-16,10 8 2 16,5 2-2-16,6 7 2 15,7-1-2-15,-3 7 2 16,0-3-8-16,0 12-4 15,-8-3-16-15,-2-3-6 16,-8 6-48-16,-3-6-19 0,-4-6-54 16</inkml:trace>
  <inkml:trace contextRef="#ctx0" brushRef="#br0" timeOffset="132442.201">13444 12061 268 0,'4'16'101'0,"-4"-16"-54"0,14 38-17 16,-10-32 34-16,3 13-16 0,0-4-5 16,3 17-21-16,4 18-8 15,0-3-9-15,-3-3-4 0,0 9 0 16,-4-9-21-16,0-6-7 15,-11-4-28-15,-6-6-12 16,-1-2-34-16,-7-17-11 16,-3 0 11-1</inkml:trace>
  <inkml:trace contextRef="#ctx0" brushRef="#br0" timeOffset="132592.5738">13282 12347 228 0,'4'-10'85'0,"-4"10"-46"0,28 0-17 0,-21 0 28 0,7 0-24 15,-3 0-6-15,13 0-13 16,-3 0-5-16,11-12-1 16,-4-1-10-16,11 1-4 0,-3-4-42 15,9-3-18-15,-6 4-38 16</inkml:trace>
  <inkml:trace contextRef="#ctx0" brushRef="#br0" timeOffset="132802.5984">14217 11516 244 0,'14'-16'90'0,"-14"16"-48"0,11 6-12 15,-8-6 34-15,4 19-14 16,0-9-2-16,4 33-12 0,-1-5-5 16,15 22-17-16,-4-7-4 0,4 19-3 15,-4-19-8-15,4 20-4 16,-4-14-33-16,-3-2-14 15,-1 21-34-15,-10-22-13 16,-10-12-33 0</inkml:trace>
  <inkml:trace contextRef="#ctx0" brushRef="#br0" timeOffset="133001.8718">14108 12372 340 0,'31'9'126'0,"-6"-9"-68"0,21 0-48 0,-21-6 30 15,6 3-20-15,-6-3-3 0,14-4-16 16,-4 1-5-16,11-4 2 16,-7-3-64-16,0 10-27 0,-8 3-55 15</inkml:trace>
  <inkml:trace contextRef="#ctx0" brushRef="#br0" timeOffset="133465.7929">14474 12579 308 0,'11'0'115'0,"3"0"-62"0,7 0-42 0,-10 0 28 16,7 0-17-16,6 6-4 15,4-3-7-15,1-3-2 16,-5 10-5-16,-2-4-1 0,-5 3 1 16,-6 10 0-16,-8 0 0 15,-6 6-2-15,-8 13-2 16,-10-4-6-16,-4 1-1 16,1-7 1-16,2-3 1 15,5-6 3-15,3 0 1 16,7-10-6-16,3 0 0 15,4-2 1-15,11-1 3 16,6-3 4-16,1-3 2 16,3 6 5-16,0-3 3 15,4-3 0-15,0 7 1 0,-1-4-4 16,-2 6 0-16,-5-2 6 16,-3 2 3-16,-3 0 0 15,-8 20 2-15,-6-4-6 16,-8 3 0-16,-6 0-10 15,-4 3-4-15,-11-2-20 16,-3-11-9-16,-1-2-39 16,1-13-19-16,7-12-55 15,3-10-41 1,7-15 77-16</inkml:trace>
  <inkml:trace contextRef="#ctx0" brushRef="#br0" timeOffset="133670.8723">15240 12071 268 0,'7'0'101'0,"-7"0"-54"0,18 9-4 0,-15-3 38 16,8 10-22-16,3 6-9 16,-3 3-29-16,-1-6-11 15,1 15-7-15,-1 14-5 0,1 5 1 16,-8-9-45-16,-3 6-20 15,-7-12-45-15,-3-4-21 16,-4-6 9 0</inkml:trace>
  <inkml:trace contextRef="#ctx0" brushRef="#br0" timeOffset="133823.339">15180 12356 304 0,'18'-9'112'0,"-18"9"-60"0,21 0-39 16,-18 0 30-16,15-10-15 15,-4 7-4-15,25-6-13 16,-7-4-7-16,10 4-3 16,-3-1-37-16,14-8-15 0,21-7-102 15</inkml:trace>
  <inkml:trace contextRef="#ctx0" brushRef="#br0" timeOffset="134450.7246">16450 12043 284 0,'-7'0'107'0,"7"0"-58"0,-7 0-92 0,7 0 1 15,-4 6-68-15,1-3-27 0</inkml:trace>
  <inkml:trace contextRef="#ctx0" brushRef="#br0" timeOffset="134979.0062">16898 12005 268 0,'-11'12'101'0,"11"-12"-54"0,-3 10-55 15,3-4 16-15,0-6-24 16,0 6-6-16,7-2-88 16,0-4-38-16</inkml:trace>
  <inkml:trace contextRef="#ctx0" brushRef="#br0" timeOffset="135111.0434">17639 11933 280 0,'-7'22'104'0,"17"-7"-56"0,5 4-74 0,-12-9 11 16,4-1-43-16,0-3-13 16,4-3-20-16,3-12-7 15</inkml:trace>
  <inkml:trace contextRef="#ctx0" brushRef="#br0" timeOffset="135220.5874">18090 11908 260 0,'4'9'96'0,"21"7"-52"0,6-4-89 0,-20-5-2 0,3-4-53 16,0-3-17-16</inkml:trace>
  <inkml:trace contextRef="#ctx0" brushRef="#br0" timeOffset="135801.9987">19516 11328 252 0,'-4'-7'96'0,"4"7"-52"0,0 7-25 16,0-4 26-16,4 9-6 16,-1-2 2-16,4 12-17 15,-3 3-4-15,6 12-12 16,-3-5-3-16,4 8 1 0,0 1-1 16,-1 6 2-16,4 25-6 15,-3-18-1-15,-1-4-18 16,-2-13-8-16,-5-2-48 15,-3-10-22-15,0-12-38 16</inkml:trace>
  <inkml:trace contextRef="#ctx0" brushRef="#br0" timeOffset="136073.0223">18994 12086 288 0,'28'4'107'0,"-28"-4"-58"0,77 12-26 0,-62-9 29 0,27-3-16 16,-7 7-6-16,29-14-9 15,41 4-1-15,12-9-11 16,-4 8-3-16,-4-5-2 0,-7 3-2 15,-6-4 1-15,-19 10-31 16,-13 0-13-16,-15 0-34 16,-14 0-14-16,-13 10-49 15</inkml:trace>
  <inkml:trace contextRef="#ctx0" brushRef="#br0" timeOffset="136628.4992">19396 12425 264 0,'0'10'99'0,"7"-4"-54"0,0 16-20 0,-4-7 31 15,8 4-19-15,0 9-4 16,-4 4-6-16,0-1-2 16,0 4-14-16,-4 2 0 0,1 7 2 15,-1-3 2-15,-3-3 0 16,0-10 1-16,0 6 0 16,0-15-2-16,0 0-1 15,4-13-16 1,3-6 1-16,3-15 0 0,1-7 2 15,7-10 0-15,-4-5-3 16,7-7 2-16,0 6-1 16,0-12 0-16,0 12 2 15,1 1 0-15,-5 2 2 16,1 16 1-16,0 4-1 16,-4-1-2-16,0 13 1 15,3 12 1-15,1 1-1 16,-4 8 2-16,0 14 2 15,0-1 2-15,0 4-1 16,-3-7-1-16,0 6-6 16,-1-5-1-16,4 5 1 15,0-9 0-15,-3-6-24 0,3 0-8 16,-3 0-25-16,-1-4-11 16,1-8-32-16,7-4-13 15,-1-13-12 1</inkml:trace>
  <inkml:trace contextRef="#ctx0" brushRef="#br0" timeOffset="138443.3192">20549 11061 252 0,'-3'-3'96'0,"3"3"-52"0,10 0-32 0,-6 0 26 16,-1 3-9-16,1 3 0 16,7 7-10-16,-4 3-1 15,14 18-11-15,-4-6 2 0,19 26 4 16,-5-11 4-16,12 23 2 15,-8-12 1-15,4 30 0 0,14 45-3 16,-11-4 0 0,-10 1-5-16,-4-4 0 0,-10-3-5 15,-4 3 1-15,-7-6-3 16,-7 7 2-16,-7-7 5 16,-11 3 2-16,-10-3-5 15,-11 0-1-15,-7-9-4 16,-3-7-3-16,0-6 0 15,-8-9 1-15,1 3-30 16,3-19-13-16,0-13-48 16,-7-12-20-16,0-16-60 15</inkml:trace>
  <inkml:trace contextRef="#ctx0" brushRef="#br0" timeOffset="148757.3911">23841 10791 188 0,'-7'-6'71'0,"7"6"-38"0,-7 9-23 0,7-9 17 16,-7 7-9-16,3-4 0 15,-7 3-5-15,1-3 0 16,-4 10-7-16,3-4 3 0,-10 10 3 15,3-6 5-15,-24 12 4 16,7 0-2-16,-25 12 0 16,7-8-4-16,-35 30-1 15,-60 32-8-15,56-38-4 16,18 1 5-16,-25-1 3 16,14 0-3-16,-21 1 1 15,18-7-1-15,-7 12 3 16,-53 32-1-16,28-22 0 15,21-12-3-15,11-7 1 0,14-16-4 16,14-5 0-16,14-11-1 16,11 1-2-16,6-9-8 15,8-1-5-15,7-3-26 16,11-6-13-16,10-6-19 16,7 3-8-16,11-13-15 15,-1 1-30 1,-3 2 43-16</inkml:trace>
  <inkml:trace contextRef="#ctx0" brushRef="#br0" timeOffset="149166.3218">24024 11036 220 0,'0'0'82'0,"0"0"-44"0,-7 0-20 0,7 0 23 16,-7 0-12-16,4 6-2 15,-15 4-7-15,0-1-3 16,-17 10-9-16,7-3 4 0,-18 18 1 16,-46 22-2-16,0 4 1 15,-3-4-3-15,-4 4 0 16,-6-3-1-16,31-14 2 15,10-8-1-15,-24 18 2 16,17-9 0-16,-20 9 3 0,-61 38-5 16,21-12-1-16,22-13-2 15,21-13 1-15,14-9-4 16,21-7 0-16,14-11-3 16,7-8-1-16,4-8-15 15,10-4-4-15,4-3-25 16,4-3-9-16,3 0-25 15,3-3-10-15</inkml:trace>
  <inkml:trace contextRef="#ctx0" brushRef="#br0" timeOffset="149714.0988">22348 11384 112 0,'-10'-3'44'0,"10"3"-24"0,-7 3-6 0,7-3 15 16,-4 6-3-16,4-3 2 15,-3 13-3-15,-1-6 0 16,-6 5-14-16,3-5 9 0,-11 8 6 0,7 1 1 15,-13 6 2 1,3 4-5-16,-11 14-3 0,4-5-5 16,-18 12 0-16,-21 32-5 15,7-10-1-15,7-9 0 16,7-4 4-16,11-12 1 16,6-12 3-16,8-1-6 15,7-12 1-15,7 0-4 16,7-9 2-16,7 2 3 15,7-5 3-15,7-1-3 16,11 7 0-16,7-4-2 16,3-2 0-16,4 5 0 15,4 4 2-15,2 10-1 16,8-8 0-16,0 1-5 16,11 3 0-16,-4-6-5 0,-11 0 0 15,-6-3-1-15,-8-1 1 16,-10-2-7-16,-4-4 1 15,-7-2-32-15,-7-4-12 16,-3-3-36-16,-7-3-14 16</inkml:trace>
  <inkml:trace contextRef="#ctx0" brushRef="#br0" timeOffset="160229.8794">24906 10277 168 0,'0'-3'63'0,"0"3"-34"0,0-6-8 0,0 6 25 16,0 6-9-16,0-6 1 15,0 0-10-15,0 0-5 16,0 0-13-16,0 0-2 0,0 0 2 15,0 0-6-15,0 0 0 16,0 0 2-16,0 0 3 16,0 0 0-16,0 0 0 15,0 0 3-15,0 0 5 16,0 0-5-16,0 0-2 16,0 0-3-16,0 0-2 15,0 0-3-15,0 3 1 0,0-3-2 16,0 0-1-16,0 0 1 15,0 0-1-15,0 0 0 16,0 0 0-16,0 0 0 16,0 0 0-16,0 0-3 15,0 0 2-15,0 0-1 16,0 0 0-16,0 0 2 16,0 0 2-16,0 0-1 15,0 0-1-15,0 0 1 16,0-3-1-16,0 3 0 15,0 0 0-15,0 0 0 16,0 3 2-16,0-3 1 0,-7 6 1 16,0-3-5-16,-7 19-1 15,3-9 5-15,-6 15 5 16,-1-3-6-16,-3 10-1 16,3-1-1-16,-6 4 2 15,2-4-3-15,-6 13 0 16,-11 7 5-16,11-4 5 15,3-12-1-15,8-10 1 16,3-9-5-16,3-4-1 16,8 1 3-16,3-13 3 15,7 3 0-15,7-6 0 16,0-6-1-16,0 6 0 16,-3-3-2-16,10-3 1 15,-4-4-4-15,12 1 0 16,-8-7-3-16,7 7-1 15,-7-4 3-15,4-2 3 0,-4 5-2 16,0 4-2-16,-3-4-16 16,-4 7-7-16,-4-3-20 15,-2-3-9-15,-1 9-25 16,-4-3-12-16,-3-4-52 16</inkml:trace>
  <inkml:trace contextRef="#ctx0" brushRef="#br0" timeOffset="160549.4633">24670 10917 220 0,'-7'12'85'0,"10"-5"-46"0,4-7-13 0,0 0 31 16,0 0-4-16,4 0 2 15,3-7-16-15,4 4-6 16,6-6-19-16,5-1 2 0,-1 1 4 16,-3 0-5-16,-1-1 0 15,1-2-7-15,0 8-3 16,-1-2 0-16,1-3-1 16,-4 6-2-16,-3-4-2 15,-4 4-21-15,-3-3-9 16,-4 6-36-16,-4 0-15 0,-6-3-59 15,-4-3-47 1,-4 6 77-16</inkml:trace>
  <inkml:trace contextRef="#ctx0" brushRef="#br0" timeOffset="161458.9018">25509 9882 248 0,'0'0'93'0,"0"0"-50"0,0 0-28 16,0 3 24-16,4 3-8 16,-1 4 2-16,1 9-10 15,-1-1-2-15,5 23-12 16,-1-13 10-16,0 26 7 0,3 27-3 16,-3-2 1-16,0-7-4 15,-3-19-3-15,-1-6-7 16,-3 6-2-16,0 1-2 15,0-10-1-15,0 18-3 16,0-11-2-16,0-20-17 16,0 0-9-16,-3-12-33 15,3-16-12-15,0 3-36 0,0-21-15 16</inkml:trace>
  <inkml:trace contextRef="#ctx0" brushRef="#br0" timeOffset="161938.2567">25686 10192 192 0,'-4'22'71'0,"4"-22"-38"0,7 32-10 0,-3-29 24 16,6 16-4-16,-3-4-1 16,4 14-6-16,3-1 0 15,-3-3-20-15,-4 0 11 0,0 3 5 16,0-3-1-16,-4 4-1 0,1-1-8 15,-1-3-3-15,1 0-7 16,-4-3 0-16,0-6-7 16,0 2-3-16,0-8-1 15,4-1-1-15,-1-9-3 16,4-9 2-16,-3-1 1 16,3-18 2-16,0 12-3 15,3-21 0-15,1 9 1 16,0-13 0-16,-1 3 0 15,4 10 2-15,-3 0-1 16,3 6-1-16,-4 3 1 16,1 10-1-16,0 5 2 15,-1 17 1-15,1 3-4 0,-1 12-1 16,-3-3 9-16,1 13 5 16,-1-10-5-16,0 16-4 15,0-10-5-15,0 1 1 16,0-7-12-16,-4 0-7 15,1-6-31-15,-1-9-13 16,1-7-37-16,3-15-16 16,-4-7-21-1</inkml:trace>
  <inkml:trace contextRef="#ctx0" brushRef="#br0" timeOffset="162569.3436">26423 9847 140 0,'4'-9'55'0,"-4"9"-30"0,3-9 6 0,-3 9 24 16,0 3 1-16,0-3 4 15,-3 12-20-15,-1-9-7 0,-3 16-19 16,0-3 2-16,-7 22 4 0,3-4-2 16,-3 19-1-16,4-6-1 15,-5 29 3-15,5-20-5 16,-1 32 0-16,4-16-6 16,4 10 0-16,3 34-5 15,3-13-2-15,8-18 0 16,-1-13-1-16,5-13-16 15,-1-15-6-15,0-9-31 16,7-13-14-16,-3-13-46 16,-1-21-18-16,-3-7 25 15</inkml:trace>
  <inkml:trace contextRef="#ctx0" brushRef="#br0" timeOffset="163065.9029">26550 10302 260 0,'-3'16'99'0,"6"3"-54"0,4 15-26 0,-3-31 26 16,3 16-12-16,-4-9-2 15,4 15-5-15,0-7-1 16,0 8-14-16,0-8 0 0,1 7 2 0,-5 0-1 15,1-3 3 1,-1 4-6-16,1-8-1 16,-4-2 0-16,3-7 0 15,-3-5-4-15,4-4-1 0,-1 0-3 16,4-10-1-16,0-2-1 16,4-13 0-16,7-13 2 15,3-12 2-15,7 6-3 16,-3 6-2-16,-1 4 4 15,-6 5 1-15,-4 4-3 16,0 13 1-16,0 2 0 16,-3 4 2-16,-1 16 1 15,1 8 3-15,-4 1-1 16,0 13 0-16,0-4-6 16,0 6 1-16,0 1 0 15,0-4 0-15,-3-6 0 0,-1 3 0 16,1-2-29-1,-1-8-10-15,1-8-93 16,-4-10-22 0,7-10-28-16,-3-8 82 15</inkml:trace>
  <inkml:trace contextRef="#ctx0" brushRef="#br0" timeOffset="163447.3716">27016 9669 244 0,'-4'28'90'0,"4"-28"-48"0,21 25-23 16,-17-16 29-16,3 10-13 16,0-3 0-16,7 12-7 15,-3-3-3-15,10 13-13 16,-3-10 3-16,6 16 3 0,-3-3 1 15,11 6 3-15,7 25-3 16,-4 6 0-16,-10-6-1 16,-4 7-2-16,-7-4 0 15,-3 4 0-15,-8-7-2 16,-10 6-1-16,-7-6-7 16,-4 0-2-16,-3-3-4 15,-3-6-1-15,-5-7-19 16,1-12-7-16,0-6-32 15,-4-4-13-15,-3-8-24 0,7-8-10 16,-1-11-35 0</inkml:trace>
  <inkml:trace contextRef="#ctx0" brushRef="#br0" timeOffset="176636.8322">25696 7151 280 0,'-3'0'107'0,"3"0"-58"0,0 9-44 0,0-6 24 16,0 13-9-16,0 0 0 15,3 6-5-15,1 3-1 16,6 12-8-16,-2-2 7 0,-1 24 6 16,0-5 3-16,0 11 4 15,0-11-8-15,-4 18 0 16,1-12-11-16,-1 12-2 16,-3-13-5-16,4-2-1 15,-4-13-70-15,3 3-29 0,-3-13-65 31</inkml:trace>
  <inkml:trace contextRef="#ctx0" brushRef="#br0" timeOffset="177119.0717">25890 7590 208 0,'-7'-3'79'0,"7"3"-42"0,4 40-10 0,-1-33 29 16,1 11-14-16,-1 1-1 16,4 6-11-16,1 4-4 15,2 5-14-15,-3 1 6 0,0-1 4 16,0-6-2-16,0 10 0 16,-3-4-5-16,-1 4-1 15,1-13-8-15,-1 0-4 16,1-6-1-16,0-19-1 15,-1 0 0-15,4-16 2 16,-3 7-1-16,6-19-1 16,1 9-4-16,10-25 0 15,-7 9 2-15,7-8 3 16,-3 5 0-16,3 10-1 16,0 3-2-16,0 6 1 0,-3 3 1 15,0 13 0 1,-4-3 0-16,0 25 2 0,-4-10 1 15,1 22 1-15,-4-9 0 16,0 13 0-16,0-7-2 16,-3 6 1-16,-1-8-4 15,1 11 0-15,-1-12-19 16,1 3-9-16,-4-9-43 16,0-3-16-16,0-7-66 15</inkml:trace>
  <inkml:trace contextRef="#ctx0" brushRef="#br0" timeOffset="177363.3789">26659 7671 256 0,'4'-9'96'0,"-4"9"-52"0,21 0-21 0,-17 0 31 16,10 0-26-16,-4 0-10 16,15 0-11-16,-4 0-4 15,4 0-1-15,-4 0-10 0,-3 0-5 16,-1 6-44-16,-6-3-18 0,-4-3-49 16</inkml:trace>
  <inkml:trace contextRef="#ctx0" brushRef="#br0" timeOffset="177521.8658">26684 7822 268 0,'11'6'101'0,"-11"-6"-54"0,17 3-15 15,-13-3 33-15,14 0-28 16,-4 0-9-16,7 0-18 16,-4 0-7-16,12 0-2 15,-8-3-15-15,7-3-5 0,-7 3-56 16,-7-4-24-16,0 7-33 15</inkml:trace>
  <inkml:trace contextRef="#ctx0" brushRef="#br0" timeOffset="177793.9129">27291 7154 288 0,'18'16'110'0,"-18"-16"-60"0,3 53-30 0,-3-44 32 15,4 19-13-15,-4-12-2 16,7 28-13-16,-4-9-4 16,-3 30-12-16,0-11-5 0,0 8 0 0,0-2-4 15,-3 3 0-15,-1-10-19 16,4 0-9-16,0-6-60 15,7-9-25-15,-3-7-27 16</inkml:trace>
  <inkml:trace contextRef="#ctx0" brushRef="#br0" timeOffset="178153.5552">27697 7596 316 0,'-15'-6'118'0,"15"6"-64"0,-14 9-41 16,14-3 28-16,-7 4-17 0,4-7-1 16,-4 13-11-16,0-1-3 15,0 14-5-15,0-4-1 0,0 6 1 16,3 0-5-16,4 1-1 16,0-1 1-16,7-3 2 15,0-3 0-15,14-6-1 16,-3-6-8-16,14-7-3 15,-4-6-3-15,4-9 1 16,-4 2 5-16,-3-12 4 16,-4 1 5-16,-11-7 2 15,-3 3 1-15,-17-13 0 16,3 7 0-16,-18-13 2 16,4 13-3-16,-7 0-2 15,3 3-18-15,-3 25-9 16,7-7-35-16,3 20-16 0,4-4-54 15</inkml:trace>
  <inkml:trace contextRef="#ctx0" brushRef="#br0" timeOffset="178714.7439">28296 7615 220 0,'-21'-19'82'0,"21"19"-44"0,-32-31-22 16,29 27 24-16,-11 4-17 0,3-6-2 16,-14 16-7-16,4-4-1 15,0 13-7-15,0 0 0 0,0 12 1 16,3-9-1-16,8 12 1 16,-1-5-6-16,7-4-1 15,1 0-2-15,17-6-2 16,-3-4-2-16,10-12 1 15,-4-3-8-15,12-3-2 16,-8-3 8-16,0-10 3 16,-3 7 8-16,-4-10 5 15,-4 10 10-15,-3-7 8 16,-3 3-1-16,-4 7 2 16,0-3-14-16,-4 18-3 15,4-3-7-15,0 13-3 16,0 0 8-16,4 19 4 15,-4-4-2-15,7 16-1 0,0-6-4 16,4 13 1-16,-4-10 0 16,7 12 3-1,-4-12-3-15,-3 7-2 0,0-1 2 16,-3 0 0-16,0-9 3 16,-12 6 1-16,5-9 3 15,-15-6 2-15,1-1-12 16,-12-15-1-16,1 0-12 15,-7-10-2-15,7 1-23 16,0-14-10-16,3 4-48 16,4-15-21-16,3 2-37 15</inkml:trace>
  <inkml:trace contextRef="#ctx0" brushRef="#br0" timeOffset="179279.4948">28533 7957 160 0,'-4'-4'60'0,"4"4"-32"0,0 4-2 0,0-4 23 0,4 0-2 16,-1 6-1 0,1-3-3-16,-1-3-3 0,1 0-21 15,-1 0 0-15,1 6 1 0,-1-6-2 16,4 0-1-16,-3 0-5 16,3-6 0-16,-3 6-5 15,6 0-2-15,-3-3 0 16,7-7 1-16,-3 4-3 15,-1-3 0-15,-2-4-1 16,2-2-2-16,-3 8 3 16,-3-5 0-16,-1 2 1 15,-6-5 0-15,-1 5 0 0,-3 1 2 16,-3-1 1 0,2 10 1-16,-2 0-2 0,-1 4 1 15,1 5 0-15,-4 7 3 16,3 2 1-16,0 1 3 15,1 3-1-15,-1 10 2 16,4-7-4-16,4 3 1 16,-1-3-7-16,8 3-3 15,-1-9-4-15,15 3 1 16,-4-9-1-16,7 2 0 16,0-5-7-16,4-10-2 15,-4 3-23-15,0-3-10 16,-3 0-52-16,-4 0-21 0,0 0-47 15</inkml:trace>
  <inkml:trace contextRef="#ctx0" brushRef="#br0" timeOffset="195870.7204">8139 14865 196 0,'-4'-3'74'0,"4"3"-40"0,-14 0-13 0,10 3 22 16,1 3-8-16,-1-6-1 16,1 9-8-16,-1-9-4 15,-3 16-12-15,4-3 5 0,-11 12 4 16,-11 19 1-16,-14 3 3 15,4-3-7-15,10-10 1 16,4-6-4-16,-4 7 0 16,4-7-3-16,0-3 1 15,-4 10 0-15,8-10 1 16,3-6-6-16,10-10-4 16,0 0-1-16,8-6-1 15,0 4 2-15,10-4 1 16,17-3-1-16,-6-3 1 0,-4 3 0 15,7-7 1-15,-3 4-2 16,3-3 1-16,8 3-2 16,-5-3-1-16,-6 6 3 15,-7 0 0-15,-8 0-37 16,-3 6-16-16,0-3-44 16,-10 3-18-16,-11 4-33 15</inkml:trace>
  <inkml:trace contextRef="#ctx0" brushRef="#br0" timeOffset="196096.0822">7796 15620 312 0,'7'-6'115'0,"1"19"-62"0,6-35-35 0,-11 22 28 16,18-3-11-16,-3-4-1 15,14-2-15-15,-4 6-6 16,11-7-8-16,-8 4-2 0,5-3 3 16,-4 3-3-16,-1-4 0 15,-3 10-32-15,1 0-15 16,10 0-77-16,-11 0-32 16</inkml:trace>
  <inkml:trace contextRef="#ctx0" brushRef="#br0" timeOffset="196829.9737">9088 14993 184 0,'-4'-22'71'0,"8"10"-38"0,3 6-6 0,-4 6 27 16,1-4-15-16,-1-2-2 16,8-3-13-16,-1-1-5 15,12-5-11-15,-5 5 1 0,11-2 4 0,-3 2-1 16,14 4 3-1,-7 0 1-15,6 12 2 0,-6 3 3 16,3 20 2-16,-6-4-4 16,-12 19-1-16,-3-7-10 15,-10 26-3-15,0-13-3 16,-15 16 1-16,4-13-2 16,-14 10 2-16,3-10-2 15,-7 7 2-15,4-13-2 16,-7-3-1-16,-11 9-2 15,7-25-1-15,4-9-1 16,18-19 0-16,-1 0 0 16,8-12 0-16,-1-4 3 15,11-12 0-15,4-7-4 16,3 10-1-16,-4 6 5 0,22 10 2 16,-11-4 3-16,22 13 2 15,-8 0-1-15,11 13 0 16,-7-4-1-16,6 1 2 15,-6 5-5-15,4 1-1 16,-8-3-22-16,-3-4-8 16,-4 1-56-16,4-4-23 15,10-12-41 1</inkml:trace>
  <inkml:trace contextRef="#ctx0" brushRef="#br0" timeOffset="197565.7304">11028 14683 200 0,'7'-6'74'0,"-7"-4"-40"0,0 7-5 0,0 3 30 15,-4 0-6-15,1 0 1 16,-8 0-17-16,-10 0-5 16,-4 3-19-16,-3 3-3 0,3-2-3 15,4 2-3-15,-17 10-3 16,6-4 0-16,-21 7 1 15,-21 15-1-15,10 1-1 16,11 3 3-16,25-20 0 16,3 4-4-16,8-9 1 15,3 6-2-15,14-4 0 16,10 1 2-16,11-13 0 16,-3 7 0-16,14-10 2 15,-4 6 1-15,11-3 1 16,10-6 0-16,-17-3 2 15,-7 6-1-15,-4 0 0 0,0 6 12 16,-7 3 8-16,0-6-3 16,-10 19-1-16,-11 16-12 15,-7-4-3-15,-8-2 0 16,1 2 1-16,4-9-6 16,-19 13-2-16,5-3 0 15,-5 15 0-15,-13 12 3 16,7-8 3-16,10-7 2 15,14-19 1-15,4-9-4 16,7 6-3-16,0-6-3 16,14-10-1-16,11 16 2 15,6-25 0-15,-2 6 3 16,13-2 3-16,-3-4 0 16,10-4 0-16,-7-2-3 0,4 0-2 15,10 3 1-15,-20-3 1 16,-5 6-17-16,-3 0-6 15,-3 0-41-15,-7 0-17 16,-4 6-50-16,-4 3-18 16</inkml:trace>
  <inkml:trace contextRef="#ctx0" brushRef="#br0" timeOffset="197870.207">10449 15931 256 0,'-7'3'96'0,"4"6"-52"0,-1 10-34 16,4-6 23-16,-3-1-9 15,-1 7 0-15,1-3 0 16,3 3 0-16,-4 0-13 15,1 24 4-15,3-14 3 0,0 5-4 16,3-15 2-16,1 3-9 16,6 0-2-16,-3-6-5 15,7 2-3-15,8 1-9 16,2-13-5-16,8-12-42 16,-4-3-19-16,-7-7-67 15</inkml:trace>
  <inkml:trace contextRef="#ctx0" brushRef="#br0" timeOffset="198006.7289">10446 15793 248 0,'-11'-3'93'0,"11"3"-50"0,4 0-52 0,-4 0 14 16,7 0-32-16,0 0-11 15,7 3-58-15,11 3-26 16</inkml:trace>
  <inkml:trace contextRef="#ctx0" brushRef="#br0" timeOffset="198227.3533">10788 15925 216 0,'-11'9'82'0,"11"-9"-44"0,4 6-29 15,-4-6 28 1,18-6-13-16,-4 6-1 15,-4-3-2-15,8-3-12 16,7-4-1-16,-4 1-1 0,0-1-1 16,-3 4-1-16,-4 3-14 15,-7 3-4-15,0 0-45 0,-7 3-17 16,-4 7-36 0</inkml:trace>
  <inkml:trace contextRef="#ctx0" brushRef="#br0" timeOffset="198378.2427">10749 16147 224 0,'-3'10'85'0,"6"-1"-46"0,8-3-37 0,-8-2 17 15,8-4-12-15,10-4-2 16,0-2-3-16,0 6 1 16,1-9-2-16,2 9-42 0,-6-3-18 15,-4-4-36 1</inkml:trace>
  <inkml:trace contextRef="#ctx0" brushRef="#br0" timeOffset="198617.7286">11204 15799 200 0,'0'-9'74'0,"-3"9"-40"0,6 0-5 16,-3 0 30-16,4 9-6 15,-1-9 1-15,1 19-10 16,3 6-5-16,0 10-22 15,-4 2 5-15,1-9 2 0,-4-2-10 16,0 11-5-16,0 7-6 16,0-9-3-16,0 2-19 15,0-18-10-15,-4-3-32 16,1-10-13-16,-1-3-36 16,1-22-14-16,-15-15 21 15</inkml:trace>
  <inkml:trace contextRef="#ctx0" brushRef="#br0" timeOffset="199321.8893">10463 14360 228 0,'0'0'88'0,"0"0"-48"0,7 3-18 0,1 6 26 16,-1 1-5-16,0 6-1 15,0-1-12-15,0-2-6 16,0 6-14-16,0-1 2 0,0 7 2 16,0 10-5-16,-4-16-1 15,1 0-4-15,0-4-3 16,-1 4 0-16,-3-10 1 16,0 1-3-16,4-1 0 15,-4-9-1-15,7-12 0 16,0-13 0-16,3 0 0 15,1 6 0-15,-1-6 0 16,5-4 2-16,-1-5 2 16,0 15-3-16,-7 7 0 0,0 2 1 15,3-2 0 1,-2 9 0-16,2-4 0 0,4 7 0 16,0 10 0-16,-3 5 2 15,-4 1 1-15,0-3 1 16,0 12 0-1,0-7-11-15,0 1-5 0,0 3-41 16,0-9-17-16,-3-4-63 16,-4-9-46-1,0 0 77-15</inkml:trace>
  <inkml:trace contextRef="#ctx0" brushRef="#br0" timeOffset="199505.658">10887 14423 264 0,'-7'12'99'0,"7"-24"-54"0,0 5-42 0,0 7 23 16,7 7-15-16,-4-4-1 16,8-3-6-16,-1 0-1 15,5 0-1-15,6-10 1 0,-4 10 2 16,-3-9-31-16,1 3-12 16,-5-4-43-1,-3 7-60-15,0-3 33 16</inkml:trace>
  <inkml:trace contextRef="#ctx0" brushRef="#br0" timeOffset="199680.5924">11095 14200 264 0,'0'3'99'0,"3"3"-54"0,1 7-33 0,-1 3 24 0,8-1-6 16,-7-2 0-16,6 6-11 15,4 15-4-15,-3 1-8 16,-1-1-5-16,1-9 1 0,-4-3-9 15,4-3-3-15,-4 6-61 16,3-6-27-16,8-3-34 16</inkml:trace>
  <inkml:trace contextRef="#ctx0" brushRef="#br0" timeOffset="200457.2805">11977 14561 192 0,'-4'0'74'0,"4"0"-40"0,4-10-9 0,-4 10 25 16,0 6 3-16,0-2 6 15,3 11-9-15,1-5-3 16,-1 18-26-16,1-9-2 0,7 31 0 16,-4-12-7-16,7 24 1 15,-4-2-4-15,8 3 0 16,-4-10-5-16,0 13-3 0,-3-7 2 16,-1-2 0-16,1-7-1 15,-4-3-2-15,0-3-26 16,-3-7-12-16,-1-5-34 15,-3-23-12-15,0-9-31 16,0-15-50 0,0-4 50-16</inkml:trace>
  <inkml:trace contextRef="#ctx0" brushRef="#br0" timeOffset="200882.6634">12284 14906 192 0,'7'9'74'0,"-4"7"-40"0,4 6-9 0,-3-16 27 16,3 6-4-16,0 4-1 15,0 12-13-15,4 7-6 16,-4-7-16-16,0-3-1 0,0 10 0 16,0-7-4-16,0 6-2 15,-4-5-2-15,1-1 0 16,0 3-2-16,-1-18-1 15,1 2 1-15,3-15 1 16,-4 0-1-16,8-15-1 16,3-7 3-16,-4-10 0 15,1 14-1-15,3-17 1 16,-3 4-7-16,6-13 1 0,-3 3 1 16,4 3 3-16,3-9-2 15,-3 13 0-15,0 9 1 16,-8 15 2-16,1 1 8 15,-1 25 3-15,1-7 0 16,-1 22 2-16,1 20-4 16,-4-17-1-16,0-6-6 15,0 16-3-15,0-6 2 16,0-1 0-16,-3-5-6 16,-1-4-2-16,1 10-51 15,-1-13-23-15,-3-16-89 16</inkml:trace>
  <inkml:trace contextRef="#ctx0" brushRef="#br0" timeOffset="204350.5404">13085 14818 236 0,'-8'0'90'0,"8"0"-48"0,0 0-29 15,0 0 22-15,0 6-16 16,4 3-5-16,0 4 8 0,-1 3 5 16,4 12-13-16,-3-9 14 0,3 15 8 15,3 16 3-15,-3-18 1 16,0-7-8-16,-3 9-5 15,-1-6-9-15,1 1-3 16,0-4-9-16,-1 3-2 16,4-3-2-16,-3-6-2 15,-1-10 1-15,1 1-1 16,-1-10 0-16,4-10 0 16,4-8-3-16,-1-17 0 15,1-9-1-15,-4 6 3 16,0 10-5-16,7-16 2 15,-3 0-3-15,6 1 2 16,8-11 3-16,-4 10 1 0,-3 16-2 16,-7 9 2-16,-1 10 1 15,-3 12 0-15,0 3 4 16,0 19 5-16,0 19-1 16,0-6 3-16,0-10-6 15,1 16-3-15,-1-6-1 16,3 6-1-16,1-1-3 15,6 1 2-15,-3-6-6 16,8-3 0-16,-5-7-4 16,8-6 2-16,-4-3-22 15,7-16-9-15,8-3-48 16,-5-10-20-16,5-9-46 16</inkml:trace>
  <inkml:trace contextRef="#ctx0" brushRef="#br0" timeOffset="211888.4772">14672 14818 236 0,'-3'-3'88'0,"3"3"-48"0,0 0-14 0,0 0 31 16,0 0-21-16,0 0-8 15,7 3-5-15,-4-3-3 16,11 0-11-16,11 0 10 0,0 0 4 16,-1 0-3-16,-6 0-1 15,-4 0-9-15,4 0-2 16,-4 0-4-16,3 6-1 16,8-3-43-16,-7 3-18 0,-1-2-42 15,-6-4-14-15,-4 0-15 16</inkml:trace>
  <inkml:trace contextRef="#ctx0" brushRef="#br0" timeOffset="212221.0321">14700 15034 284 0,'-3'-3'107'0,"3"3"-58"0,0 0-13 0,0 0 36 16,0 0-16-16,7 0-3 16,0 0-17-16,0 0-7 15,11 0-17-15,13-6-3 0,12 3 1 16,-1-4-6-16,0 4-2 15,-3-3-1-15,-14 6 1 16,-4-10-14-16,0 10-5 16,0 0-33-16,-7 0-15 15,-3 0-48-15,-11 0-18 0,-4 0-6 16</inkml:trace>
  <inkml:trace contextRef="#ctx0" brushRef="#br0" timeOffset="215241.8771">15692 14601 184 0,'0'0'68'0,"0"0"-36"0,0-6-15 0,0 6 20 15,3-3-6-15,-3 3-1 16,7-6-12-16,0 3-6 16,-3-4-7-16,-1 7 3 0,4-9 2 15,7 3 1-15,1-4 3 16,-1 1 6-16,14-1 2 16,-7 1-3-16,7 3-1 15,-3 3-2-15,7 3 3 16,-4 0 0-16,4 15 1 0,-8-2-3 15,1 15 2-15,-4-3-4 16,-7 28-1-16,0-9-2 16,-10 25 0-16,-8 32-6 15,-10-29-4-15,4-19-1 16,-11 19 1-16,3-19-1 16,-10 10-1-16,7-13-4 15,-4-12-2-15,-7-3-11 16,14-23-1-16,4-3 7 15,4-18 5-15,-1 0 5 16,8-4 3-16,-1-12-6 16,8 0 1-16,-4 6 1 15,10 3 1-15,1-2 1 16,10 8 2-16,-3 1 3 0,13 9 2 16,12 6 3-1,-15-3 1-15,-3 7-5 0,6 5-2 16,-2-5-2-16,-1 9 1 15,7 9-2-15,-7-6 2 16,-6-10-15-16,-8-2-5 16,-4-1-33-16,-3-3-13 15,0-3-51-15,-10-12-20 16,-8 0 9 0</inkml:trace>
  <inkml:trace contextRef="#ctx0" brushRef="#br0" timeOffset="215625.5849">16436 14488 200 0,'3'-9'74'0,"-3"9"-40"0,4 0-9 0,0 0 25 16,-1 9-8-16,1-2 1 15,6 12-3-15,4 18 2 16,0 4-23-16,4 6 3 0,-7-9 1 15,-1-4-1-15,1 16 1 16,3 26-12-16,-4-7-7 16,1-7-2-16,-4-5 0 15,-3-13-17-15,-1-16-6 16,1-3-39-16,-4-6-16 16,0 3-37-16,0-10-17 15,0-12 23 1</inkml:trace>
  <inkml:trace contextRef="#ctx0" brushRef="#br0" timeOffset="216189.0525">16683 14818 176 0,'7'0'68'0,"0"9"-36"0,4 1-2 16,-8-1 26-16,1 0-4 0,-1-2 1 15,4 18-5 1,4 6-3-16,-1 4-24 16,-3-1-4-16,0 4 0 0,4 2 0 15,-11-18-1-15,0-6-6 0,7 3-4 16,0 0-6-16,-3-4 0 15,-1-5 0-15,1-10 2 16,-1 0-1-16,4-10 2 16,4-18-4-16,3-13 0 15,4-6-1-15,-1 0-2 16,4-3-4-16,-6 16 0 16,-1 5 4-16,0 4 2 15,-4 7 2-15,5 5 2 16,-1 7-1-16,0 15 2 15,0 19 2-15,0 7 4 16,0 9-2-16,-3 9-2 0,6-6-2 16,-3 3 0-16,1-6-2 15,-5-16-1-15,-3-3-15 16,0-6-7-16,4 0-47 16,-1-9-19-16,1-10-61 15,-4-10-32 1,0-9 87-16</inkml:trace>
  <inkml:trace contextRef="#ctx0" brushRef="#br0" timeOffset="216841.26">17512 14470 140 0,'0'-7'55'0,"0"7"-30"0,0 0 8 0,0 0 25 16,0 7-11-16,-4-1-2 16,-3-3-17-16,0 6-8 15,-3 1-11-15,-1 6-2 0,4 9 0 16,0-7 5-16,0 20 3 16,-4 34 5-16,4 16 4 15,4 12-3-15,3-12-1 16,7 9-2-16,3-15-2 15,5-10-11-15,2-3-2 16,1-6-3-16,3-16 0 16,4-13-27-16,-1-9-11 15,-2-12-41-15,-1-1-15 0,-4-18-38 16</inkml:trace>
  <inkml:trace contextRef="#ctx0" brushRef="#br0" timeOffset="217245.6434">17769 14802 312 0,'-7'6'115'0,"7"10"-62"0,4 6-38 16,-1-6 29-16,1 2-11 0,-1-2-2 15,1 6-11-15,3 9-2 16,4-2-11-16,-1 8-2 0,-3-12 1 15,0-6 3 1,-7 0-6-16,7-10-2 16,0-9-3-16,4-9 0 15,0-4 2-15,-1-5 0 16,1-17 0-16,-1 4 0 16,-3 12 0-16,8-9 0 15,-1-7 0-15,0 7 2 16,0 9-1-16,0 13-1 15,-3 6 9-15,-4 9 4 16,0-2-4-16,0 21-3 16,3 6-3-16,1 4-3 15,-1-4-2-15,-2 1 1 0,-1-7-41 16,-4-3-19-16,4-12-40 16,-3-16-98-1</inkml:trace>
  <inkml:trace contextRef="#ctx0" brushRef="#br0" timeOffset="217577.3627">18147 14300 308 0,'0'7'115'0,"21"5"-62"0,-7 13-42 16,-3-6 28-16,-1 6-1 0,-3-6 4 15,11 15-6-15,10 23-1 16,0 2-20-16,4 4 2 0,-11-16 1 16,-3-6-4-16,7 15 0 15,10 35-8-15,-3-6-2 16,-8-3 2-16,-2-7 3 16,-8-6-2-16,-7 3-2 15,-7-9 2-15,-7-10 0 16,-4-9-6-16,-3-7 0 15,-11-5-23-15,1-10-8 16,-1-13-27-16,0-3-9 16,4-6-44-16,0-15-20 15,7-13-13 1</inkml:trace>
  <inkml:trace contextRef="#ctx0" brushRef="#br0" timeOffset="217907.9165">18831 14808 276 0,'7'0'104'0,"-3"7"-56"0,3-4-10 16,-4 6 39-16,1-3-20 16,-4-2-8-16,0 5-20 15,0 0-8-15,4-2-12 0,-4-4-6 0,0 3 0 16,0-6-2-16,0 0-1 15,0 0-2-15,3-6-1 16,1-4-1-16,-1-8 3 16,-3 8 2-16,0-2 2 15,0-1 5-15,0 10 5 16,0 3 6-16,0 0 3 16,-3 9-9-16,-1 7-5 15,1-3-25-15,-1-4-11 16,4-3-96-16,0-6-44 15,0 0-1 1</inkml:trace>
  <inkml:trace contextRef="#ctx0" brushRef="#br0" timeOffset="218641.9141">19336 14532 276 0,'0'-3'104'0,"0"22"-56"0,3 0-30 0,-3-19 28 16,7 25-15-16,-3-6-4 0,3 18-6 16,4 26-2-16,-1 9-10 15,-3-3 1-15,0-25 3 0,-3-6-1 16,-1-1 1-16,1-2-3 15,-1-1 1-15,1 1-6 16,-1-16-3-16,-3-4-1 16,4-12-1-16,-1 7-3 15,12-29 0-15,-5 3 4 16,4-24 1-16,4-36 0 16,0 14-2-16,3 8 1 15,-11 17-1-15,1 12 0 16,-1-4 0-16,-3 11 2 15,1 8 3-15,2 4 2 16,-3 15 1-16,-3-2-2 0,3 21 1 16,0-3-2-16,0 19 0 15,0 22-6-15,0-7 1 16,0-5-9-16,0-26-2 16,-3-3-60-16,3-6-28 15,0-4-64 1,0-15-36-16,10-6 97 15</inkml:trace>
  <inkml:trace contextRef="#ctx0" brushRef="#br0" timeOffset="218839.9155">19837 14799 272 0,'3'0'104'0,"-3"0"-56"0,7 3-27 0,-3-3 30 0,6 0-16 16,12-3-3-16,2 3-14 15,-3-6-4-15,4-4-8 16,-4 7-4-16,4-3 1 0,3-4-31 16,-3 1-13-16,-4 3-63 15,-7 3-26-15,0 3 13 16</inkml:trace>
  <inkml:trace contextRef="#ctx0" brushRef="#br0" timeOffset="219078.3714">20257 14344 296 0,'0'10'110'0,"3"34"-60"0,11-1-25 0,-10-39 31 16,6 30-8-16,-3-15-1 16,4 22-4-16,3 31 0 15,-3 0-24-15,-1 9-6 0,-3-21-5 16,-3-13-4-16,3 6-1 15,0 29-10-15,0-19-3 16,0-10-41-16,-3-25-19 16,-1-3-59-16,4-15-25 15,0-1 19 1</inkml:trace>
  <inkml:trace contextRef="#ctx0" brushRef="#br0" timeOffset="219437.049">21174 14683 324 0,'3'0'121'0,"8"0"-66"0,14-6-42 0,-22 6 30 15,18 0-17-15,22-4-5 16,2-2-10-16,1-3-5 15,-7-1-3-15,-7 10-7 0,-4-9 0 16,-10 9-51-16,-4 0-21 16,-7 9-78-1</inkml:trace>
  <inkml:trace contextRef="#ctx0" brushRef="#br0" timeOffset="219601.6869">21220 14880 416 0,'3'0'156'0,"8"0"-84"0,13 0-71 16,-6 0 30-16,17-3-21 15,4-9-3-15,-7 2-67 16,-7 1-27-16,10 0-86 16,7-4-38-16</inkml:trace>
  <inkml:trace contextRef="#ctx0" brushRef="#br0" timeOffset="220308.6779">22567 14228 240 0,'-3'-15'90'0,"3"2"-48"0,-7 4-12 16,7 2 34-16,0 7-19 15,0 0-5-15,-4 0-15 16,1 0-5-16,-15 10-12 16,-7 5-3-16,-3 4-1 0,-4 19 0 0,8-4 2 15,2 1-1-15,-6 18 0 16,-14 29 3-16,3 5 3 16,11-5-4-16,17-19 1 15,4-16-5-15,14 19-2 16,0-16 0-16,36 0-1 15,27 6-5-15,8-12 1 16,-4-28 0-16,3-22-1 16,1-23-1-16,-29 4 1 15,-6 7 3-15,-8-17 3 16,7-18 9-16,-20 6 5 16,-15-7 4-16,-14 20 3 15,0 6-10-15,-15-16-4 16,5 6-8-16,-19-15 0 15,-20-16-9-15,-11 6-2 0,11 19-34 16,17 25-15-16,7 7-40 16,0 6-17-16</inkml:trace>
  <inkml:trace contextRef="#ctx0" brushRef="#br0" timeOffset="220864.9729">23467 13943 260 0,'-11'-6'99'0,"8"6"-54"0,-8 12-31 15,11-9 28-15,-10 7-14 16,-12 24-4-16,-2 10 0 16,-5 12 1-16,-2 23-13 15,-1 9 6-15,11-22 5 0,3-13 1 16,-3 41 1-16,-7 44-1 15,10-6 2-15,11-7-8 16,11-53-3-16,-1-9-11 16,15 0-2-16,-4-10-11 15,21-3-4-15,15 3-22 16,2-21-8-16,1-10-34 16,-21-19-14-16,-4 3-67 15</inkml:trace>
  <inkml:trace contextRef="#ctx0" brushRef="#br0" timeOffset="221374.853">23460 14344 240 0,'0'3'90'0,"3"4"-48"0,4 21-27 0,-3-22 24 0,6 7-4 16,5 21 2-16,2 1-1 15,1 2 3-15,-8-5-22 16,1-10 6-16,0 18 4 0,-4-8-4 16,0 12-1-16,3 9-6 15,-3-9 0-15,0-10-9 16,0-15-4-16,-3 0-5 15,3-10-1-15,4-2 2 16,-1-14 2-16,4-11-5 16,0-11-1-16,1-5-1 15,-1 6 2-15,0 3 2 0,3-10 1 16,5-12 1-16,-5 9 0 16,-3 7 2-16,0 12 3 15,-3 0-2-15,-4 19-2 16,0 0 4-16,0 19 4 15,0 13-3-15,0 5 2 16,0 7-3-16,-3-9 0 16,-1-7-3-16,4 9-2 15,-3-2-13-15,3 3-4 16,0 2-46-16,4-11-21 16,-1-17-34-16,1-12-14 15,-1-12 9 1</inkml:trace>
  <inkml:trace contextRef="#ctx0" brushRef="#br0" timeOffset="221615.1732">24183 13996 312 0,'-4'47'118'0,"4"-47"-64"0,4 60-26 16,-1-26 35-16,1 13-18 15,0 22-3-15,-1-22-19 16,1-9-6-16,3 15-10 16,0 35-7-16,0-6-1 0,0-4-8 15,0-6-2-15,-4-3-36 16,1-12-14-16,-1-17-33 16,1-8-13-16,-1-17-25 15</inkml:trace>
  <inkml:trace contextRef="#ctx0" brushRef="#br0" timeOffset="221990.1626">24557 14369 272 0,'-11'-25'101'0,"11"25"-54"0,-24 28-20 0,20-18 32 15,-7 6-14-15,1 2-1 16,-4 17-14-16,0 2-6 0,0-2-14 15,3-1-2-15,4 4 2 0,0-3-6 16,7 2-2-16,0-2-4 16,10-7 1-16,1-3-8 15,14-6-2-15,-4-3-7 16,14-16-4-16,-7 0 1 16,4-16 0-16,-4 3 7 15,-3-12 6-15,-4 0 5 16,-10-9 4-16,-4 5 2 15,-18-8 1-15,1 2-2 16,-15 1 1-16,4 6-7 16,-14 18-1-16,6 4-12 15,-2 15-3-15,2-2-26 16,12 21-7-16,3-9-30 16,14 12-13-16,0-9 5 15</inkml:trace>
  <inkml:trace contextRef="#ctx0" brushRef="#br0" timeOffset="222485.6612">25241 14514 224 0,'-3'-7'85'0,"3"7"-46"0,-25-12-8 0,22 12 29 16,-19 0-13-16,5 0-2 15,-15 3-15-15,7-3-6 16,-10 9-14-16,10-2-4 0,-3 21 0 15,3-9-3-15,-3 12-2 0,7-9 0 16,10 9 1 0,4-9-3-16,7 3 0 0,0-6-4 15,14-9 1-15,-3-1-11 16,14-9-3-16,-4 0 13 16,11-9 7-16,-8-1 1 15,-2 1 0-15,2-1 8 16,-10 4 2-16,-3 3 11 15,-15 3 7-15,1 0-10 16,-4 9-4-16,3 1-10 16,1 18-5-16,-1-9 1 15,4 31 2-15,0-12-4 16,14 24-3-16,-3-12 1 16,3 23 2-16,-3-17 4 15,-1 22 2-15,-3 29 8 0,-10-16 4 16,-11-3-5-16,-4-10-3 15,-7-12-4-15,-6-13-2 16,-1-9-14-16,0-9-4 16,-10-10-29-16,-1-13-13 15,1-12-29-15,3-9-9 16,7-16-17-16,8-7-4 16,6-8 11-1</inkml:trace>
  <inkml:trace contextRef="#ctx0" brushRef="#br0" timeOffset="222985.8319">25326 14488 292 0,'7'0'110'0,"-7"0"-60"0,14 16-21 15,-10-13 33-15,6 7-15 16,-3 2-2-16,7 10-15 15,-3 3-4-15,0 0-15 16,-1-3-2-16,-3 3-2 0,0 4-1 16,-3-4-1-16,-1 0-3 15,1-6-2-15,-4-1 1 16,0 1-1-16,0-9-7 16,3-4 0-16,1-6 1 15,6-9 1-15,-2-7 0 16,6-3 1-16,0 0 3 0,3-15 0 15,1 9-2-15,3-7 0 16,-3 1 2-16,3 12 0 16,-3 0 1-16,3 4 0 15,-4 5 2-15,1 10 1 16,-4 6 1-16,0 13 0 16,0 0-2-16,1 16 1 15,-5-1-2-15,4 4-1 16,-3-1-15-16,3-2-7 15,-4-1-40-15,5-5-15 16,-5-11-35-16,1-8-15 16,-1-4 14-1</inkml:trace>
  <inkml:trace contextRef="#ctx0" brushRef="#br0" timeOffset="223268.6806">25964 13933 296 0,'15'0'110'0,"-15"0"-60"0,14 19-21 15,-11-19 33-15,8 19-17 16,-4 0-6-16,14 15-3 16,-7 1 0-16,7 28-20 15,0-10 4-15,8 16 1 0,-5-13-9 0,5 26-4 16,-5-19-3-16,1 31-1 15,-4 40 0-15,-10-52 0 16,-1-13-5-16,-13 16 1 16,-1-13 2-16,-17 25 1 15,-25 35-8-15,0-13-2 16,-10-16-16-16,-1-21-5 16,-2-10-37-16,-5-12-13 15,-3-17-76 1,3-14-62-16</inkml:trace>
  <inkml:trace contextRef="#ctx0" brushRef="#br0" timeOffset="247994.5554">29549 14423 208 0,'-14'22'79'0,"17"-16"-42"0,-6 13-37 0,3-10 16 16,3 0-11-16,-3 1-3 15,11-1 1-15,-4 1 2 16,0 2-2-16,0-9 0 0,3 7 3 16,-3-10 8-16,1 0 5 0,-5-3 4 15,4-4 3-15,-3-2-5 16,-4-7-1-16,-4 7-5 16,-3-1 1-16,7 1 0 15,-3 6-1-15,-5-3-10 16,8 12-2-16,-3-3-3 15,-1 6 2-15,4 1-1 16,0-1 2-16,0-2-4 16,0 2-2-16,0 0 2 15,0 1 2-15,4-1-16 16,-4 1-4-16,3-4-73 16,-3 3-29-16,11-2 2 15</inkml:trace>
  <inkml:trace contextRef="#ctx0" brushRef="#br0" timeOffset="248200.1472">30307 14360 200 0,'7'-31'74'0,"-3"27"-40"0,-4-2-7 0,0 6 29 16,0 0-9-16,-4 6 0 16</inkml:trace>
  <inkml:trace contextRef="#ctx0" brushRef="#br0" timeOffset="248471.0479">30300 14338 529 0,'-18'22'31'0,"8"0"-7"0,-4-3-7 16,3 6-1-16,1-6-9 16,3-1-4-16,-1-2-7 15,8 0 0-15,11-7 4 16,-4-6 2-16,0 4-3 15,7-7-1-15,-3-7 1 16,-1 4 0-16,-2-3 3 16,-1-4 3-16,-4-8-2 15,1-1-2-15,-4 3 2 16,0 7 0-16,-4-1-1 16,1 10 1-16,-4 10-9 15,-1-1 2 1,8 7 1-16,8 3 0 15,-5-1-1-15,4-2 3 16,0-6 0-16,0 5-41 16,0-5-17-16,0-1-23 0,-3-6-9 15,-4 7-26 1</inkml:trace>
  <inkml:trace contextRef="#ctx0" brushRef="#br0" timeOffset="249222.4165">29538 15191 188 0,'-10'-16'71'0,"17"16"-38"0,-7 10-25 15,0-10 16-15,0 6-6 16,3-3 0-16,-3 13-2 0,0 9 0 16,7 3-8-16,-3 0 6 0,-1 16 3 15,1 0-1-15,3-6 1 16,0 6-3-16,3-1 1 16,5 5-6-16,-1-8-1 15,7-2-2-15,7 0-1 16,-3-7-1-16,10-9 2 15,7 3 1-15,1-16 3 16,17 1-1-16,-7-10 0 16,-1-10 1-16,-2-8 4 15,-1-8-2-15,4-8 1 16,-10-7-1-16,-8-9 0 16,4-6 0-16,-8 2 0 15,-2 1-6-15,-8 3-4 0,-7-4 3 16,-4 14 1-16,5-1 4 15,-8 13 4-15,-4 3-6 16,-3 6 0-16,7 0-2 16,-7 10-1-16,0-1-6 15,0 4 1-15,0-4 0 16,0 7 0-16,0-3 4 16,0 6 2-16,0 0-7 15,0 0-4-15,0 0 5 16,0 0 1-16,0 0 1 15,0 0-2-15,0 0 1 16,0 0-1-16,0 0-14 0,0 0-3 16,0 0-37-1,0 0-16-15,-7 0-53 0,7 6-23 16,0-6 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3:01:14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8315 3218 52 0,'28'0'22'0,"-14"0"-12"0,7 0 1 0,-3 0 10 16,7 0 0-16,3 0-1 15,4 0-6-15,7 0-4 16,3-3-3-16,4-3 0 15,7 3-4-15,3-3-2 0,11-4 0 16,0 10-1-16,0-9 2 16,7 2 3-16,0-2 2 15,4 0 1-15,0 6 0 16,10-7 0-16,-4 4-4 16,1 3-1-16,-4-4 3 0,4-2-1 15,0 9 0-15,6-9-3 16,-2 9-2-16,-1-7 1 15,-4 7 1-15,5-3 3 16,-1-3 4-16,4 3 0 16,-1-3 2-16,4 6-2 15,-3 0 2-15,3-4-6 16,4-2-3-16,0 3-4 16,3 3 1-16,-3-6 1 0,-4-4 0 15,1 4 4-15,2 3 2 16,-2-3-2-16,2-4-1 15,-2 1 1-15,2 6 0 16,5-4-2-16,-1 4-2 16,25-3 1-16,-11-3-1 15,-3 2 0-15,-3 7 0 16,-4-3 4-16,-4-3 5 16,4 3-1-16,0-3 3 15,6 6-2-15,-2 0 2 16,-4 0-4-16,3 0 1 15,7 0-5-15,8 0 0 0,-1 0 1 16,-3-4 0 0,7-2 0-16,4 6 0 0,-8 0 0 15,8 0 0-15,-4 0-2 16,3 0 1-16,-3 0-2 16,11 0 2-16,-1 0 0 15,5 6 1-15,-5-2-5 16,4 2 1-16,4-6 0 15,0 3 2-15,6-3-1 16,-3 6-1-16,-3-3 1 16,7 4 1-16,3-7-1 15,7 9-1-15,8-3-2 16,-5-3-1-16,8 4 4 16,-3-4 3-16,2 3-3 15,1-6-1-15,11 0 0 16,-11 3 0-16,3-3 0 0,0 0 0 15,1 0 0-15,3 0 2 16,-4 0-1-16,-7 0-1 16,4 0 1-16,0 0-1 15,4 0 0-15,-1 0 0 16,4 0 0-16,-14 0 0 16,10 0-3-16,7-3 2 15,-13 3 1-15,-1 0 2 16,0-6-1-16,1 3-1 15,-1 6 1-15,4-3-1 16,-7-10 0-16,0 7 2 0,-1-3-1 16,1 6-1-16,-11 0 1 15,8 0 1-15,-12-6-1 16,1 6-1-16,0-3-2 16,-4 3 1-16,4-7 1 15,-11 7 0-15,-4 0 0 16,1 0 2-16,0 0-1 15,-15 0-1-15,-10-3 3 16,3-3 0-16,1 6-4 16,-11 0-1-16,-4-3 1 15,-3-3 0-15,-1 6 1 16,-2-10 2-16,-1 7-1 16,-10-3 2-16,-1-4-2 15,-13 1-1-15,-4 3 5 16,-11-4 1-16,1 7-2 0,-4-3-1 15,-11 3-1-15,-7-4 1 16,-7 4-4-16,1-3 0 16,-5 6 3-16,-2-9 1 15,-1 9-1-15,-4-7 1 16,1-2-2-16,-4 0-1 16,0-4 1-16,-3 0-1 15,-1 10 0-15,-3-6 2 16,1 9-1-16,-1-6 2 15,-4 6 0-15,-3 0 1 16,0 0-5-16,4-4-1 16,-4 4 3-16,0 0 1 0,0 0-3 15,0 0-1-15,0 0 3 16,0 0 1-16,0 0-3 16,7 0 1-16,-7 0 0 15,0 0 0-15,0 0 0 16,0 0 2-16,0 0-3 15,0 0 0-15,0 0-21 16,0 0-6 0,0 0-1-16,0 0-64 15,-7 0-28 1</inkml:trace>
  <inkml:trace contextRef="#ctx0" brushRef="#br0" timeOffset="1599.6379">9116 4582 140 0,'3'0'52'0,"-3"0"-28"0,0 0-4 15,0 0 21-15,0 0-2 16,0 0 1-16,0 0-5 16,0 0 1-16,-3-3-20 15,-1-3 4-15,-3 6 3 0,-10-3-1 16,-5 3-1-16,5 0-7 16,-11 3-1-16,3-3-6 15,-10 16 1-15,6-7-5 16,-6 4 0-16,7 2-3 15,-7 4-1-15,3 0 1 16,0 12 2-16,7-9-3 0,1 3 0 16,3 0-4-16,10-6 1 15,0-3 2 1,15 3 1-16,-4-7-2 0,10 4 0 16,1-7 2-16,17 10 0 15,-3-9 1-15,17-1 0 16,-6-3 0-16,6 4 0 15,-7-4 0-15,4 3 0 16,-4-5-3-16,1 14 2 16,-5-8 5-16,-2 12 2 15,-5-10 6-15,-6 16 3 16,-4-2 3-16,-7 8 3 0,0-6 0 16,-10 7 2-16,-1 2-7 15,-17 7-1-15,0-3-3 16,-15-3 0-1,5-10-2-15,-12 6-1 0,8-5-5 16,0-4-1-16,3-6 1 16,-3-1 2-16,7-8-3 15,-1 5 0-15,5-5-3 16,2-10-1-16,5 6-17 16,3-6-8-16,3 0-33 15,4-12-12-15,0 8-25 16,14-11-10-16,0 5-28 15</inkml:trace>
  <inkml:trace contextRef="#ctx0" brushRef="#br0" timeOffset="1938.2492">9394 4965 240 0,'0'0'90'0,"0"0"-48"0,8 0-25 0,-5 0 25 0,4 0-7 15,0 0 0-15,11 0-12 16,-4 0-3-16,14-6-12 16,-3-4-1-16,3 1 3 0,-3 6-6 15,3-3 0-15,-7-4-2 16,4 7-2-16,-4-3-21 16,0 6-9-16,-3 0-31 15,-8 0-12-15,1 0-14 16,-11 9-46-1,0 1 33-15</inkml:trace>
  <inkml:trace contextRef="#ctx0" brushRef="#br0" timeOffset="2117.1753">9458 5090 260 0,'0'0'99'0,"0"0"-54"0,11 0-37 0,-8 0 21 16,8 7-2-16,-4-4 3 15,14-3-7-15,-3 0-4 16,10-10-11-16,-7 4-3 0,11-3 1 15,-8-1-1-15,5 1 0 16,-5 6-3-16,-3-3 1 16,-3 2-77-16,0-2-32 15,-1 6-31 1</inkml:trace>
  <inkml:trace contextRef="#ctx0" brushRef="#br0" timeOffset="3039.3183">10922 4438 184 0,'-7'-9'71'0,"7"9"-38"0,-4-25-14 0,4 25 23 15,0-10-6-15,0 4 2 16,-3 6-7-16,-1 0-1 16,-10 0-17-16,0 0 3 0,-7 6 4 15,3 4-7-15,-10 5-2 16,3-2-2-16,-10 9-1 15,3-3-2-15,1 3 1 16,2 3-2-16,5-6 2 16,3-1-6-16,6 7-1 15,1-6-2-15,11-3 0 16,-1 3 0-16,22-4 0 16,-4-2 0-16,14-4 0 15,-7 4 6-15,11-10 2 16,-4 6-2-16,1-2-3 0,-5-4 4 15,1 3 4-15,-4-3 6 16,-3 7 3-16,-4-4 2 16,-7 13 0-16,0 0-5 15,-10 6 1-15,-1 3-9 16,-14 6-2-16,4 1-1 16,-14 3 0-16,7-4-2 15,-14 13-2-15,3-12 1 16,-3 15 1-16,3-13 1 15,0 1 1-15,7-4-5 16,4 4 1-16,4-13 0 0,2 3 0 16,5-2-5-16,6-8-1 15,1 1 3-15,6-3 3 16,1 0 1-16,6-4-1 16,1 4 1-16,10-7 1 15,-3 1-1-15,10-1 2 16,-7 0-4-16,4 7 0 15,-4-7 3-15,0 7 3 16,-3-3 0-16,0 5 2 16,-4-2 0-16,-4 12 1 15,-3-9-2-15,-3 16 1 16,-1-7-2-16,1 6 2 16,-1 1-2-16,-3-7 0 15,0 7-6-15,4-7 1 16,-1-3 0-16,8 0 0 0,-4-6 0 15,11-3 2-15,-4-4-3 16,11-12 0-16,-4 6-26 16,10-6-9-16,-2 0-79 15,13-6-33-15,-7 6-24 16</inkml:trace>
  <inkml:trace contextRef="#ctx0" brushRef="#br0" timeOffset="3954.6847">11804 4912 128 0,'0'-16'49'0,"0"16"-26"0,0 16-5 15,0-16 18-15,0 0 6 16,0 0 4-16,0 0-9 16,0 0-5-16,0 9-18 15,0 1 7-15,3-1 2 0,1 0 2 0,0 7 0 16,-1 3-6-16,4 6-1 16,-3-6-8-16,3 15-2 15,0-12 0-15,3 19 2 16,1-13-3-16,0 10 1 15,-4-4-3-15,0 1 2 16,0-7-2-16,-4 7 0 16,1-7 1-16,-15 3 1 15,4-9-1-15,-11 3 1 16,1-6-6-16,-15 0-1 16,4-4 0-16,-7-11 0 15,6 2 2-15,-6-6 1 16,7 0-6-16,-4-16 0 15,4-3 1-15,3-9 1 0,4 3-4 16,7-9-1-16,3 5 5 16,8 1 2-16,-1 3-4 15,11-9 0-15,0 5-1 16,15-8-1-16,-5 8 4 16,22-11 2-16,-7 11 2 15,10-5 1-15,-3 6-7 16,3 9 0-16,-3 0 7 15,7 3 7-15,-7 1-1 16,3 5 2-16,-7 1-3 16,1 9 2-16,-5-3-2 15,1 3 0-15,-7 0-3 0,-4 0-1 16,-3 0-1-16,-4 3 0 16,-4-3 0-16,-6 9 0 15,-1-9-27-15,-6 10-11 16,-1-4-69-16,-3-3-31 15,0 3-21 1</inkml:trace>
  <inkml:trace contextRef="#ctx0" brushRef="#br0" timeOffset="4146.8913">12517 4956 212 0,'0'0'79'0,"0"0"-42"0,7-7-32 0,-4 7 19 0,1 0-15 15,-1 0-2-15,4 7-21 16,0-7-7-16,-3 3-78 16,-1-3-33-16</inkml:trace>
  <inkml:trace contextRef="#ctx0" brushRef="#br0" timeOffset="4310.6661">12488 5244 296 0,'-10'16'110'0,"10"-16"-60"0,-14 9-39 16,14-3 28-16,0-2-21 0,0-4-7 16,0 6-21-1,0-3-8-15,0-3 9 0,0 0-58 0,0 0-21 16,0 0-31-1</inkml:trace>
  <inkml:trace contextRef="#ctx0" brushRef="#br0" timeOffset="5775.0523">13384 4956 208 0,'-3'-10'77'0,"3"10"-42"0,3-6-10 15,-3 6 27-15,4 6-26 16,-4-3-9-16,3 7-7 15,1-4-2-15,7 13-4 16,-4 0 4-16,7 6 2 0,-4 3 3 16,4 6 3-16,1 1-1 15,-1 3 4-15,0-4 2 16,-4 19 4-16,-3-9-4 16,-3 0-3-16,-1-6-6 15,-6-1 0-15,-1-5-7 16,-6-4-1-16,3-9-2 0,-11 0 1 15,0-1-4-15,-17-11-2 16,7-4-3-16,-14-6-1 16,6 3-1-16,-2-25 0 15,2 6 0-15,5-9 2 16,2-4-3-16,8-5 1 16,0 8-1-16,7-14 3 15,3 5 2-15,11-12 2 16,0 6 10-16,14-3 6 15,-3 9 3-15,21-3 1 16,-4 4-3-16,14 2-1 16,-6 1-4-16,9 12-1 0,-6-3-3 15,11 9 1-15,-8 7 0 16,7-1 1-16,-6 1-4 16,-5 9-1-16,-6-3 1 15,-4 3 2-15,-3 0-1 16,-4 0 2-16,-3 0 0 15,-7 0 1-15,-1 0-22 16,-10 3-8-16,0-3-55 16,-10 0-25-16,2 0-75 15</inkml:trace>
  <inkml:trace contextRef="#ctx0" brushRef="#br0" timeOffset="6125.5037">14520 4949 216 0,'4'-3'82'0,"-4"3"-44"0,0 0-3 0,0 0 34 0,3 3-17 16,-3-3-6-16,4 16-11 15,-1-7-2-15,1 10-19 16,0 0-1-16,3 12 0 0,-4-9-5 15,1 13 0-15,-1-7-4 16,1 7-3-16,-4-10-31 16,0 12-15-16,0-8-81 15,-4-4-33-15,1-7 31 16</inkml:trace>
  <inkml:trace contextRef="#ctx0" brushRef="#br0" timeOffset="6260.2252">14513 4752 260 0,'-3'-16'96'0,"3"16"-52"0,14-3-51 0,-11 3 14 15,19 0-54-15,-5 0-20 16,22 0-30-16,-7 0-11 16</inkml:trace>
  <inkml:trace contextRef="#ctx0" brushRef="#br0" timeOffset="6678.262">15180 4893 240 0,'-35'38'90'0,"35"-38"-48"0,-57 15-14 0,50-12 30 15,-17 7-21-15,2-4-9 16,-6 3-16-16,3 1-6 0,4-1-4 16,0-2-6-16,7-4 0 0,3 6 0 15,19-3-1-15,-1-6 4 16,14 3 2-16,-4 4 2 15,12-7 1-15,-5 6 2 16,12-3 3-16,-8-3-2 16,11 10-2-16,-8-1 4 15,1 7 2-15,-4-4 13 16,-10 10 10-16,-4-9-1 16,-14 12 3-16,0 0-9 15,-14 3-4-15,3 0-11 16,-17 1-3-16,3-4-3 0,-13 0-1 15,6 0-17-15,-3-13-4 16,6 7-49-16,15-19-21 16,0 0-39-16,25-19-14 15,-1 1 8 1</inkml:trace>
  <inkml:trace contextRef="#ctx0" brushRef="#br0" timeOffset="7062.2132">16330 5003 296 0,'-21'0'110'0,"21"0"-60"0,-25 0-32 0,22 0 31 0,-15 0-12 16,4 0-1-16,-11 0-12 15,4 0-4-15,-14 6-12 16,3-3-5-16,-3 13-2 0,3-7-4 15,-3 10 2-15,7 0 1 16,3 6 0-16,4-6 0 16,7 0 2-16,3 2-6 15,15-8 1-15,-1-4-1 16,18-9 2-16,-3 0-1 16,10-9-1-16,-3 0 0 15,-1-10 3-15,-2 3 0 16,-1 4 1-16,0-4 8 15,-3 6 5-15,-4 1 2 0,0 3 4 16,-4 3-9-16,5 12-1 16,-5-9-3-16,1 19-1 15,-1 0-3-15,1 6-2 16,-1-6-6-16,5 6-4 16,-5 0-45-16,8 3-19 15,-4-9-46-15,4 9-17 16,-1-12 16-1</inkml:trace>
  <inkml:trace contextRef="#ctx0" brushRef="#br0" timeOffset="7336.0643">16898 5047 228 0,'-3'0'85'0,"3"0"-46"0,3 18-17 16,1-11 28-16,-1 11-8 16,1 1 0-16,6 16-20 15,-3-1-5-15,4 23-11 16,-1-4 5-16,5 10 4 0,-5-4-5 16,11 13-1-16,-3-9-10 15,0 9-1-15,-4-9-20 16,0-3-6-16,-4-13-27 0,-10-10-10 15,0-2-70 1</inkml:trace>
  <inkml:trace contextRef="#ctx0" brushRef="#br0" timeOffset="7625.6618">16859 4912 228 0,'7'-47'85'0,"-7"47"-46"0,32-16-26 0,-25 16 24 16,14 0-6-16,-3 0 2 16,21 0-8-16,-8 0-3 15,8 0-12-15,-7 3-2 0,3 13 2 16,-6 0 7-16,-5 2 7 16,-3-2-4-16,-14 6 0 0,1 3-5 15,-16 3-1-15,5-3-4 16,-18 4-1-16,3-4-5 15,-14 3-3-15,8-9-11 16,-5-4-4-16,5 1-31 16,6-7-12-16,4-5-35 15,14-4-15-15,0-4-17 16</inkml:trace>
  <inkml:trace contextRef="#ctx0" brushRef="#br0" timeOffset="8012.2653">17572 4824 348 0,'-28'-3'132'0,"28"3"-72"0,-36 12-52 0,33-12 27 15,-11 10-18-15,0-4-2 16,-4 13-9-16,4 0-2 16,0 12-2-16,3-9-4 0,4 19 1 15,0-10-1-15,11 0-2 16,-1-9 0-16,15 3 3 15,-1-6-16-15,19-3-3 16,-8-7-1-16,7-15 0 16,-3 6 3-16,-4-12 1 15,-3 2 14-15,-4-12 6 16,-7 10 17-16,-14-13 7 16,0 6-5-16,-21-6-2 0,-4 6-10 15,-6 0-4-15,6 3-6 16,-3 7-2-16,3 9-35 15,11 6-12-15,0-3-49 16,14 7-20-16,0-1 5 16</inkml:trace>
  <inkml:trace contextRef="#ctx0" brushRef="#br0" timeOffset="8385.8708">18105 4824 276 0,'-43'-3'104'0,"43"3"-56"0,-53 3-34 16,46-3 26-16,-14 0-11 0,3 6 0 15,-10-3-16-15,4 7-6 16,-1 5-4-16,4-5-5 0,0 9 1 16,3-4 1-16,7 4 0 15,1-3-3-15,10 3 2 16,0-7-1-16,14 4 0 15,-4-7 2-15,12 1 0 16,-5-1 0-16,11 0 0 16,-3 4 0-16,3-4 2 15,-3-5-3-15,-4 5-2 16,-3-3 17-16,-4 4 10 16,-3-1 3-16,-15 10 4 15,4-10-8-15,-18 10-4 0,4-9-9 16,-10 5-4-16,2-5-6 15,-2-4 0-15,3-3-24 16,-1 6-10-16,5-9-33 16,13 0-12-16,1 0-19 15,17-12-4-15,-4-4-6 16</inkml:trace>
  <inkml:trace contextRef="#ctx0" brushRef="#br0" timeOffset="8793.6944">18457 4815 288 0,'-10'0'107'0,"10"0"-58"0,-28 0-24 0,24 0 33 16,-10 6-16-16,0-3-3 15,-11 3-19-15,4-3-7 16,-4 13-8-16,4-7-4 0,0 1 2 16,3-1-7-16,4 1-1 15,4 5-1-15,10 1 2 16,0-3-3-16,7 2 2 15,0-2 3-15,7 2 3 16,0-5-2-16,11 6 0 16,-4-4 1-16,7-3 0 15,-7 4 0-15,4 0 0 16,-4 2 0-16,-3-5 0 16,-4-1 6-16,-11 10 4 15,1-10 6-15,-15 10 4 0,4-3-6 16,-14-1-1-1,3-2-7-15,-10-4-4 0,3-2-15 16,-3 2-6-16,7-6-48 16,7-6-18-16,3 3-69 15,8-19-41 1,-1 4 93-16</inkml:trace>
  <inkml:trace contextRef="#ctx0" brushRef="#br0" timeOffset="8949.1835">18553 4761 356 0,'0'16'134'0,"0"-16"-72"0,7 28-63 0,-4-22 25 15,8 7-16-15,-4 3-4 16,0 9-8-16,0-3 0 16,-7 12 2-16,0-6-26 0,-4 16-10 15,1-9-19-15,-8 12-5 16,1-3 1-16,-1-10 0 15,4 1-28 1</inkml:trace>
  <inkml:trace contextRef="#ctx0" brushRef="#br0" timeOffset="9189.8539">18581 4529 232 0,'0'-12'88'0,"0"12"-48"0,0 0-12 15,0 0 32-15,0 0-18 16,0 0-4-16,0 0-22 16,0 0-8-16,0 0-5 15,0 0-29-15,0 0-10 0,0 0-55 16,3 3-21-16,-3-3 3 15</inkml:trace>
  <inkml:trace contextRef="#ctx0" brushRef="#br0" timeOffset="9729.5659">18824 4466 272 0,'4'10'104'0,"-4"-10"-56"0,10 34-36 0,-6-27 26 15,3 15-9-15,0 3 0 16,4 12-7-16,-1-5-2 16,1 21-11-16,-4-12-1 0,0 18 2 15,0-12 3-15,-4 7 2 16,1-10-2-16,-1-1 0 16,1-5-1-16,-8-3 2 15,1-10-3-15,-1-7 1 0,4-2-3 16,0-13 2-1,0 7-11-15,11-20-2 0,-4 7-1 16,7-13-2-16,-3 1 4 16,10-4 0-16,-3 0-2 15,6 0 0-15,-3 4 2 16,15 2 0-16,-8-3 1 16,4 16 0-16,-4 0-7 15,0 7-3-15,-3-4 6 16,-4 16 1-16,-3-10 5 15,-8 16 1-15,-3-6 7 16,-14 6 6-16,4-6-2 16,-18 6 2-16,3-6-5 15,-14 6 1-15,7-6-7 0,-6-7-3 16,2 4-26-16,5-7-9 16,3-2-38-16,3-14-17 15,4 7-58 1,14-28-55-16,0 12 78 15</inkml:trace>
  <inkml:trace contextRef="#ctx0" brushRef="#br0" timeOffset="10197.6113">19537 4476 308 0,'-4'6'115'0,"4"-6"-62"0,0 28-31 0,0-21 31 15,0 11-13-15,0-5-3 16,0 21-10-16,0-5-3 0,0 15-13 16,0-4 0-16,4 14 2 0,-4-14-3 15,3 14 2-15,1-10-5 16,3 9-2-16,-4-12-2 16,8-1 0-16,-4 1 2 15,11-13 2-15,-4 1-3 16,11-10-1-16,-4-4-3 15,10-9-1-15,-6-2-1 16,7-17 0-16,-4 1-5 16,4-10-3-16,-7-4-5 15,3-8-2-15,-3-1 1 16,-11-2 2-16,0 2 3 0,-7 4 2 16,0 0 8-16,-11 2 2 15,1 4 1-15,-11 7 1 16,3 8 7-16,-10 10 3 15,0 0 2-15,0 28 1 16,3-12 3-16,4 22 0 16,0-7-4-16,14 10-1 15,0-7-11-15,14 1-3 16,-4-1-6-16,29-6 1 16,-7 1-37-16,21-14-14 15,-7 4-65-15,17-9-27 16,22-10-6-1</inkml:trace>
  <inkml:trace contextRef="#ctx0" brushRef="#br0" timeOffset="10936.0338">21329 4548 184 0,'7'0'71'0,"-7"0"-38"0,14 0-17 0,-10 0 24 16,-4-3-3-16,0 3 2 0,-7-6-12 15,3 6-7-15,-10 0-11 16,0 0 0-16,-11 6 2 0,4-3-4 16,-11 13-2-16,4-1-2 15,-7 7 0-15,3 3 0 16,0 4 1-16,4-4-2 15,7 3 1-15,0-9-4 16,14-4-2-16,0 4 4 16,17-3 1-16,1-7 0 15,10 1-2-15,-3-1 5 16,13 1 4-16,-6-1-3 16,7 0-1-16,-8 1 6 0,-2 5 5 15,-5 1 9-15,-6 3 5 16,-4-7-5-16,-18 14-3 15,4-8-10-15,-10 7-3 16,2-6-7-16,-13 6-4 16,4-6-39-16,-1-3-17 15,4-4-46-15,7-5-17 16,3-7-15 0</inkml:trace>
  <inkml:trace contextRef="#ctx0" brushRef="#br0" timeOffset="11218.8376">21400 4865 272 0,'24'-7'104'0,"-24"7"-56"0,18-9-32 0,-15 9 27 0,8 0-10 15,0-6-2-15,6 3-11 16,-3-4-5-16,7-5-8 16,-3 2-3-16,3-5 0 0,-3-1 2 15,0 3 1-15,-4-2-1 16,-4-4 1-16,-3 3-2 15,-10 4 2-15,-1-4-4 16,-6 7-2-16,-1-1 2 16,-10 10 2-16,3 0-2 15,-13 16 0-15,6-4 1 16,-3 14 0-16,6-8 2 0,5 20 1 16,3-3-6-16,21 2 0 15,-4-2-3-15,22-1-2 16,-4-6-28-16,21-12-12 15,-6 0-41-15,17-16-16 16,-7 0-37 0</inkml:trace>
  <inkml:trace contextRef="#ctx0" brushRef="#br0" timeOffset="11834.1722">22063 4680 220 0,'-11'-29'85'0,"11"29"-46"0,-25-34-8 0,22 34 29 16,-8-6-10-16,4 6-3 15,-14 0-15-15,3 0-5 16,-6 15-16-16,3-5 0 0,-4 18 0 0,4-3-6 16,0 19-1-16,3-10-2 15,4 4 1-15,3-10-4 16,8 7 0-16,-1-7 1 16,11-3 0-16,0-6-5 15,14-13 1-15,-3-3-5 16,10-12-1-16,-6 0 0 15,2-10 4-15,-3 3 1 16,-3-6 3-16,0 0 5 16,-8 3 3-16,1 1 2 15,-11-1 2-15,0 9-1 16,-7 10 2-16,0 0-6 16,-11 29-1-16,4-11-4 15,-7 26-1-15,3-9 1 0,-3 21 0 16,3-6 0-16,1 32 0 15,-1-19 0-15,7 18 0 16,4-12-3-16,11 0 2 16,-1-12-4-16,22-4 1 15,-4-9-7-15,15-16-3 16,-5-3 3-16,12-22 2 16,-8-3 5-16,0-12 4 15,-7-4 7-15,-3-22 4 16,-4 4 5-16,-7-13 2 15,-3 6-5-15,-11-12 0 16,0 6-6-16,-7-3-2 16,0 2-5-16,-7 14 0 0,3 0-16 15,-3 15-4-15,0 0-36 16,3 9-17-16,1 1-34 16,6 0-13-16,1 2 13 15</inkml:trace>
  <inkml:trace contextRef="#ctx0" brushRef="#br0" timeOffset="12203.3148">22274 4645 272 0,'-3'-28'104'0,"3"28"-56"0,-4 0-34 16,4 0 26-16,0 3-16 0,0 3-3 15,-3 13-8-15,-1-9-1 16,1 24-7-1,-1-9 8-15,1 13 6 0,-1-4-1 0,4 4 1 16,0-4-8-16,4 1-4 16,-1-7-7-16,8-3 0 15,-1-6 2-15,15 0 1 16,-7-10 1-16,13-9 2 16,-2 0-1-16,-1-12 0 15,-3-4 1-15,-4-9 1 16,0-3 3-16,-7-7 4 15,0 1-4-15,-10-4 0 16,-1 4-11-16,-6-4-4 16,-1 13-41-16,-6 3-20 15,3 0-28-15,-1 22-12 0,1 0-26 16,7 9-16 0,0 4 73-16</inkml:trace>
  <inkml:trace contextRef="#ctx0" brushRef="#br0" timeOffset="12488.4587">22606 4833 260 0,'11'-3'96'0,"-11"3"-52"0,17-6-36 16,-13 6 24-16,6 0-7 15,1-3 0-15,7-7-2 16,-4 1 0-16,3-7-13 16,1 1 1-16,3-4 2 0,-3 3-5 15,-4-6 0-15,0-3-4 16,-7 0-3-16,0 6 4 0,-10 0 4 15,-1 4-3-15,-7 12-1 16,1-4-5-16,-11 17-2 16,3-1 3-16,0 22 3 15,4-2 5-15,4 15 2 16,-1-10-3-16,11 10-3 16,0-13-2-16,11 4 0 15,-1-7-7-15,8-3-1 16,-4 0-49-16,11-15-21 15,-4-1-57 1,4-15-55-16,-4 6 69 16</inkml:trace>
  <inkml:trace contextRef="#ctx0" brushRef="#br0" timeOffset="12883.1554">23012 4529 264 0,'-21'-3'101'0,"21"3"-54"0,0 13-33 16,0-13 26-16,3 15-7 15,1 1 1-15,3 6-2 16,0-3 0-16,0 15-17 16,0 1 6-16,0-1 6 0,0-6-9 15,0 10-2-15,0-13-7 16,0 3-4-16,-3-9-2 16,-1 3 0-16,1-9 2 15,3-7 2-15,0-3-6 0,3-15 0 16,1 2-3-16,3-15 0 15,0 9 0-15,7-15-2 16,-3 0-2-16,3-4 1 16,-3 7 3-16,3 6 1 15,-7-3 1-15,-3 9 0 16,-1 7 2-16,-6 15 1 16,-1-3 3-16,-3 25 1 15,0-3-3-15,-3 19-1 16,-1-6-3-16,8 6-1 15,-4-3-12-15,3-1-5 16,1 1-43-16,3-6-20 16,0-4-44-16,11-22-19 15,-4 4 28-15</inkml:trace>
  <inkml:trace contextRef="#ctx0" brushRef="#br0" timeOffset="13437.2582">23728 4501 216 0,'-7'-25'82'0,"7"25"-44"0,-11-10-3 16,11 10 34-16,-7 7-26 15,4-4-11-15,-8 6-14 16,4 1-4-16,-4 12-8 16,1-4 5-16,-11 11 4 0,3-1 2 15,-3 16-1-15,3-10 0 16,4 13 0-16,4-3-11 0,6 0-2 15,0-6-1-15,15-4 1 16,0 1-1-16,10-7-2 16,0-9-2-16,14-4-1 15,-7 1 2-15,15-13 2 16,-8-3 0-16,7-19 2 16,-3 4 0-16,7-13 1 15,-7 9-5-15,0-16 1 16,-8 1 0-16,-6-4 0 15,-4 4 0-15,-7 5 0 16,-3 1 0-16,-18 3 2 16,0 0-1-16,-11 12-1 15,4-2 3-15,-11 24 0 0,4-3 5 16,0 16 3-16,0 0 5 16,0 16 4-16,3-4-6 15,8 4-3-15,2 0 0 16,8-4 0-16,0 1-5 15,18 2-4-15,-4-12 1 16,25 4 2-16,-7-14-7 16,10 1 0-16,-7-7-22 15,8-5-9-15,-8-4-27 16,4 0-12-16,-7-4-31 16,-18-5-10-16,-7-7-21 15</inkml:trace>
  <inkml:trace contextRef="#ctx0" brushRef="#br0" timeOffset="13859.5834">21142 5360 208 0,'-4'6'79'0,"4"-6"-42"0,15 10-1 0,-12-10 30 16,15 6-5-16,-1-3 2 15,26-3-10-15,-4 0-3 0,35-9-27 16,-7 9 6-16,53-10 2 0,-18 1-5 15,60-7-3-15,-24 7-13 16,56 6-4-16,166-13-4 16,-50 10 1-16,-49 6-2 15,-39 6 2-15,-42-6-2 16,-84 3 2-16,-15 4-7 16,-7-1-1-16,17-3-5 15,-45 6-34 1,-21-9-9-16,-18 0-62 15,-14-3-25-15,-21-6-20 16</inkml:trace>
  <inkml:trace contextRef="#ctx0" brushRef="#br0" timeOffset="14517.0602">25104 4689 72 0,'3'-16'27'0,"-3"16"-14"0,18-12 4 15,-15 12 16-15,1-6 11 16,-1 6 8-16,-6-4 5 0,-1-2 2 16,-3 6-6-16,0-3 0 15,-7-3-30-15,-3 6 0 0,-5 6-1 16,5-3-8-16,-4 16-1 16,3-3-9-16,-3 12-3 15,3-9-1-15,8 15 0 16,2-6-5-16,12 7 1 15,0-10 0-15,17-6-1 16,-4 0 6-16,22-13 1 16,-7-3-5-16,10-15-2 15,-10 2-1-15,0-15 4 16,-8 9 7-16,-6-12 5 16,-4 9 10-16,-14-15 7 15,0 9-5-15,-21-4-1 0,3 4-12 16,-13 7-5-16,6-1-8 15,-7 9 0-15,4 1-29 16,3 18-11-16,4 1-59 16,10 5-23-16,4-2-6 15</inkml:trace>
  <inkml:trace contextRef="#ctx0" brushRef="#br0" timeOffset="14855.3873">25975 4269 220 0,'-32'-28'82'0,"32"28"-44"0,-42-44-14 0,38 37 29 15,-13-11-14-15,-1-1-5 16,-14-6-11-16,4 6-2 16,-7 0-12-16,7 3-1 0,-4 16-1 15,7-3-6-15,-3 22-2 16,3-3 2-16,4 25 3 15,4-7 5-15,2 29 2 16,5-4 6-16,6 23 1 16,1-13-3-16,13 22-1 15,-3-19-8-15,15 19-2 16,-5-19-7-16,11 6 0 16,-6-5-1-16,2-4 2 15,-3-13-19-15,-3 7-6 16,-4-10-26-16,-7-19-9 15,0 4-40-15,-14-22-15 0,0 3 13 16</inkml:trace>
  <inkml:trace contextRef="#ctx0" brushRef="#br0" timeOffset="15012.6484">25506 4868 280 0,'3'-25'107'0,"-3"25"-58"0,25-19-31 16,-21 19 31-16,13-3-14 15,-3-3-2-15,22-4-17 16,-8 1-5-16,14 2-7 0,-7 4-3 16,11-3 0-16,-7 6-32 15,3 0-12-15,-6 6-62 0,3-6-27 16,-8 3 16 0</inkml:trace>
  <inkml:trace contextRef="#ctx0" brushRef="#br0" timeOffset="15315.07">26638 4655 228 0,'4'0'85'0,"-4"0"-46"0,7 9-8 0,-4-3 29 15,4 13-8-15,-3-10-1 0,3 26-12 16,0-7-4-16,0 16-19 16,0 0 1-16,0 12 3 0,0-2-7 15,0 15 0-15,0-7-7 16,0 11-2-16,1-11-9 16,-8 1-4-16,0-10-35 15,-8 1-14-15,5-17-36 16,-8-5-14-16,1-10-28 15</inkml:trace>
  <inkml:trace contextRef="#ctx0" brushRef="#br0" timeOffset="15668.4941">26578 4529 164 0,'21'-28'63'0,"-21"28"-34"0,36-9-3 0,-29 9 25 15,14 0-7-15,-3 0-2 16,10 3-6-16,-3-3 0 16,10 9-20-16,-7 4 0 0,11-1 0 15,-7 4 1-15,3 3-1 16,-7-4 3-16,0 4 0 16,-7-6 3-16,-6 12 1 15,-5-6-4-15,-13 6 1 16,-1 0-5-16,-10-3-1 0,3-7-6 15,-17 14-3 1,7-14-2-16,-14 4-3 0,7 0-2 16,-8-3 1-16,4-7-10 15,1 0-5-15,6 1-28 16,4-1-9-16,3-2-36 16,8-14-14-16,3 7-40 15</inkml:trace>
  <inkml:trace contextRef="#ctx0" brushRef="#br0" timeOffset="15853.8754">27055 4689 212 0,'24'-16'79'0,"-24"16"-42"0,11-9-4 16,-8 9 33-16,1 0-19 0,-1 0-4 16,1 6-16-16,-1-3-5 15,5 13-13-15,-5-7-3 0,1 10 0 16,-1-3-10-16,-3 3-4 15,0-4-29-15,-3 4-14 16,-1 0-37-16,-3-3-17 16,3-4-4-1</inkml:trace>
  <inkml:trace contextRef="#ctx0" brushRef="#br0" timeOffset="16032.699">27040 4438 200 0,'-17'-15'74'0,"17"15"-40"0,3 6-35 0,-3-3 15 0,7 3-34 16,0-3-13-16,4 10-44 15,-4-4-18-15,7 4 43 16,0-4 23-16</inkml:trace>
  <inkml:trace contextRef="#ctx0" brushRef="#br0" timeOffset="16284.0193">27284 4573 240 0,'25'9'90'0,"-25"-9"-48"0,21 26-23 15,-18-23 29-15,4 6-11 16,0 4-1-16,0-1-9 16,-3 4-3-16,3 3-13 15,0-1 4-15,0 1 5 0,-3-3-2 0,-1 0 1 16,1-4-1-16,-1-2-2 16,1-1-2-16,-1-3-1 15,-3 4 1-15,7-17 4 16,-3 4-10-16,6-6-4 15,1-7-3-15,10-9-1 16,-3 6 0-16,3-9 2 16,-3 0-17-16,-4 0-6 15,0 3-28-15,-4-1-9 16,1 1-35-16,-4 7-16 16,0 5-33-1</inkml:trace>
  <inkml:trace contextRef="#ctx0" brushRef="#br0" timeOffset="16680.1486">27824 4510 276 0,'-29'0'104'0,"29"0"-56"0,-21 7-16 16,21-4 35-16,-7-3-31 15,0 6-11-15,-7 7-5 16,3 2 0-16,-3 4-10 15,0 0 1-15,4 6 0 0,-1 0-6 16,7 3-1-16,1 0-2 16,10-2-2-16,-3-8-2 15,13-2 1-15,-3-3-4 16,15-4-1-16,-5-9-2 16,4-3 2-16,-3-3 2 0,0-7 2 15,-4-3 1-15,0 1 3 16,-7-4-1-16,-10 0-1 15,-1-6 3-15,-10 6 2 16,0 0-7-16,-14 1-3 16,7 2-24-16,-7-3-11 15,3 10-63-15,0-7-26 16,4 7 1 0</inkml:trace>
  <inkml:trace contextRef="#ctx0" brushRef="#br0" timeOffset="16901.2558">28159 4137 284 0,'-11'-9'107'0,"11"9"-58"0,-3 6-22 16,3-3 32-16,0 7-16 16,0-4-4-16,0 31-6 15,0-11 1-15,3 27-18 16,1-6-5-16,3 16 0 0,-4-4-7 15,8 4-2-15,-4-10-12 16,0 10-6-16,0-7-14 16,-3-2-6-16,-1-14-30 15,-3-5-10-15,0-7-75 16,-3-9-34 0,-1-3 94-16</inkml:trace>
  <inkml:trace contextRef="#ctx0" brushRef="#br0" timeOffset="17387.2964">27996 4517 256 0,'8'0'96'0,"-8"0"-52"0,24 0-21 0,-17 0 31 16,14 0-17-16,-3 0-4 16,21 0-13-16,-7 0-5 15,21-7-8-15,-8 7-3 0,15-6 2 16,-7 3-1-16,7-3 2 15,-10 6 0-15,-1-10 3 16,-10 10 1-16,-4-3 1 16,-7-3 0-16,-6 6 2 0,-5-3-3 15,-17 3-1-15,0 0-9 16,-17 3-2-16,6-3-3 16,-7 9 3-16,1 1-2 15,-1 5 1-15,4-5 2 16,3 9 0-16,4-4 0 15,7 4 0-15,0 0 0 16,11 0 2-16,-4-4 5 16,11 4 4-16,-1 0-2 15,4 6 0-15,-3-6-1 16,3 0 2-16,-3-4-3 16,-1 4 1-16,-2 0 6 0,-5-3 5 15,-3-7 6-15,-7 16 2 16,0-6-10-16,-14 0-3 15,3-3-10-15,-13-4-3 16,3-3-12-16,-18 7-3 16,4-6-31-16,-8-4-12 15,4-3-62-15,-3 3-23 16</inkml:trace>
  <inkml:trace contextRef="#ctx0" brushRef="#br0" timeOffset="20543.0748">29757 4466 200 0,'-4'-3'74'0,"-13"-3"-40"0,10-3-7 15,3 9 51 1,-14-7-19-16,8 4-12 16,-8 3-9-16,-3 0-23 15,3 3-2-15,-3 10-2 0,-11-1-2 0,18 4 2 16,0-6 0-16,-7 15 3 16,11-3-9-16,2 3-6 15,1-7 1-15,14 11-1 16,1-4-2-16,9 3 2 15,8 13-17-15,3-19-5 16,14 0-24-16,-3-13-8 16,0-15-35-16,3-4-13 15,-6-8-7 1</inkml:trace>
  <inkml:trace contextRef="#ctx0" brushRef="#br0" timeOffset="20947.129">29983 4018 264 0,'-25'19'99'0,"25"9"-54"0,0 13-11 16,0-22 36-16,7 12-25 16,0 19-8-16,14-3-13 15,0 13-4-15,-3-7-11 16,7 4-1-16,-8-4-1 0,1 0 1 15,0 0 2-15,-4-9 4 16,-4-6 1-16,-6-4 3 16,6-5 3-16,-6-14 0 0,-4 1-1 15,0-13-13 1,7-3-4-16,-3-9-4 0,-4-10-1 16,10-6-5-16,1-10 0 15,3 4-2-15,0-3 3 16,4-1 4-16,-1 10 1 15,-3 3-2-15,-3 0 0 16,7 13 4-16,-8-1 1 16,-3 10-3-16,4 7-1 15,-8 5 1-15,-3 13 2 16,0 10-7-16,0-1-1 16,0-12-20-16,4 13-8 15,3-1-61-15,0-15-26 16,3 0-37-16</inkml:trace>
  <inkml:trace contextRef="#ctx0" brushRef="#br0" timeOffset="21287.2323">30512 4404 288 0,'-25'-25'110'0,"22"25"-60"0,-8 25-21 16,7-16 33-16,-3 10-21 15,-3 3-6-15,6 0-8 16,1 12 0-16,-1 4-15 16,8-4-7-16,3 1-1 0,3-1-3 15,8 1-1-15,7-13-6 0,-1-3-4 16,5-4-8-16,-5-8-1 16,8-14-1-16,-7-2 0 15,-8-7-3-15,1-12 0 16,-4 3 13-16,-10-3 5 15,-8 3 6-15,-6-4 4 16,-5 1-2-16,-9 0-2 16,-8-3 4-16,4 9 4 15,-4 15-5-15,7 4 0 16,1 6-20-16,2 7-9 16,8-1-53-16,4 7-23 15,6-7-22 1</inkml:trace>
  <inkml:trace contextRef="#ctx0" brushRef="#br0" timeOffset="21512.5737">30847 4485 340 0,'7'10'126'0,"-4"5"-68"0,5 14-39 16,-5-14 34-16,1 10-25 15,6-3-7-15,-3 3-13 16,0 4-4-16,-7 2-2 16,0-3-24-16,0-6-7 0,-3 0-35 0,-1-9-11 15,-3-4-23-15,-3-9-6 16,-1-9 3 0</inkml:trace>
  <inkml:trace contextRef="#ctx0" brushRef="#br0" timeOffset="21641.09">30727 4369 204 0,'0'-47'77'0,"0"63"-42"0,0-22-34 0,0 15 16 15</inkml:trace>
  <inkml:trace contextRef="#ctx0" brushRef="#br0" timeOffset="21648.1087">30748 4369 210 0,'25'25'-113'16</inkml:trace>
  <inkml:trace contextRef="#ctx0" brushRef="#br0" timeOffset="22220.5201">31193 4394 228 0,'-4'-25'85'0,"4"25"-46"0,0 0-6 16,0 0 31-16,0-9-13 16,-7 15-5-16,7-3-15 15,-3 7-7-15,-5-4-14 16,-2 10 5-16,6-4 4 0,-10 7 1 15,4 6 3-15,-4 0 0 16,3 3 3-16,0 10-5 16,8-7-3-16,3 1-10 15,7-7-5-15,3 3-2 0,12-3 1 16,-1-6-3 0,-4-3-2-16,8-13-7 0,17-3-4 15,-6-3-8-15,-8-7-1 16,7-9 3-16,-10 4 2 15,0-10 6-15,-1 3 5 16,-6-3-1-16,-11-1 1 16,4 8-1-16,-11-7 2 15,-4 6 6-15,-3-6 2 16,-7 3 4-16,0 12 1 16,-11 4 3-16,4 6 4 15,0 9 3-15,7 7 4 16,0 3 4-16,-1 9 2 15,5 0-8-15,3 7-1 16,7-7-9-16,10 7-1 0,8-4-2 16,7-9 1-16,3-3-13 15,11-4-5-15,-4-8-24 16,7-7-8-16,1-7-30 16,-8-2-11-16,0 3-53 15,1-13-20-15,-12 0 39 16</inkml:trace>
  <inkml:trace contextRef="#ctx0" brushRef="#br0" timeOffset="23223.7493">31718 3839 176 0,'-7'-6'68'0,"14"6"-36"0,-3 6-11 15,-4-6 22-15,0 0-8 16,0 10-1-16,3-10 3 16,8 0 1-16,-1 0-20 15,5 0 5-15,6 9 1 0,0 1-4 16,7-10-1-16,-3 0-7 16,7 0 0-16,-4 9-3 0,7-12 0 15,0-3-5-15,-3 6-3 16,-4 6 0-1,4-12 1-15,-14 15 1 0,-1-18 3 16,-10 9 3-16,4-7 2 16,-22 7 6-1,4 13-8-15,-10-1-2 16,-8 4-7-16,0 3 0 16,1 0 0-16,-1 9 2 15,0 6 3-15,4 1 4 0,3-1 0 16,8 1 0-1,3 2-3-15,7-8 1 0,7 5-6 16,-4-6-3-16,12-9-10 16,-5 6-5-16,4 0 0 15,7-12 2-15,-7-7 7 16,-3-3 2-16,0 4 6 16,3-7 2-16,-7 0 13 15,-4 0 5-15,-3 0 1 16,0 15 8-1,-3 4-9-15,-4 0-8 16,7 6-6-16,0-3-1 16,0 3 1-16,7 3 1 15,-4 7 1-15,4-1-4 16,0 4-1-16,11 6-1 16,-4 6-2-16,0-3 1 15,11 0-1-15,-11 6 0 0,4-2 2 16,-8 5 3-16,-3-6 2 15,4-3 1-15,-15 0 0 16,-3-3 2-16,0 0 1 16,-10-10 3-16,3 4 2 15,-8-13-7-15,-2 3-3 16,-4-9-6-16,-4 6-2 16,-7-6-2-16,0-3 0 15,-3-7-15-15,-1 1-7 16,1-1-38-16,-7-3-16 0,3-3-86 15,4-21-36 1,6 18 49-16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43:29.3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1242 1005 112 0,'0'0'44'0,"0"0"-24"0,0-10-4 0,0 10 18 16,3 0-1-16,4 0 1 16,-7 0-4-16,4 0 1 15,3 10-17-15,-7-4 5 0,11 16 2 16,-8-7 2-16,8 36 3 16,-8-14-3-16,8 20-2 15,-8-4-5-15,4 19 0 16,4-3-7-16,-8 19-3 15,8-16-3-15,-7 6-3 0,3-12 3 16,-4 6 0-16,4-12-1 16,-3-13 1-16,-4-3-18 15,0-10-4-15,0-9-64 16,0-25-25-16,0 0-13 16</inkml:trace>
  <inkml:trace contextRef="#ctx0" brushRef="#br0" timeOffset="316.9153">1214 1130 160 0,'0'0'60'0,"0"0"-32"0,3 0-15 0,1 0 17 15,3 0-2-15,7 0 3 16,-4-3 3-16,1-3 1 16,7 6-19-16,3-10 11 0,14-9 3 15,-7 10-2-15,18-7-2 16,-4-3-8-16,-3-9-3 16,-3 13-9-16,9-14-2 15,-13 14-2-15,0-4-2 16,-7 0-180-1,-1 13 98-15,-3 6-88 16,4 6 99-16</inkml:trace>
  <inkml:trace contextRef="#ctx0" brushRef="#br0" timeOffset="690.7272">1291 1494 244 0,'-3'-10'93'0,"3"10"-50"0,10-6-13 16,-6 3 36 0,-1 3-37-16,8-6-3 15,7-4-17-15,-4 1-2 0,10-1-4 0,12-5-2 16,-1 5 0 0,-10 1-1-16,10-1-5 0,0 1-1 15,-7 6-33-15,-3-3-49 16,0 6 46-16,-4 6-15 15,-11-6 28-15,1 3 10 16,-7 3 13-16,6 7 7 16,-6 6 0-16,-4-4 19 0,7-5 9 15,-7 9 3-15,3-4 1 16,4 14-7-16,-3 5-4 16,-4-6-8-16,0-3-1 15,0 0-10-15,3 7-2 16,4-1-1-16,-7-3 2 15,0 10-32-15,0-4-14 0</inkml:trace>
  <inkml:trace contextRef="#ctx0" brushRef="#br0" timeOffset="810.7764">1623 1334 208 0,'-11'-19'77'0,"11"19"-42"0,-7-6-30 16,7 6 3-1,7 0-6-15,-7 0-100 16,4 6 53-16</inkml:trace>
  <inkml:trace contextRef="#ctx0" brushRef="#br0" timeOffset="1036.6141">1817 1368 184 0,'10'16'71'0,"-10"-16"-38"0,15 31-19 0,-12-21 33 16,4-1-26-16,7 7 3 15,7 3-2-15,4 12 3 16,0-9-2-16,-11-3-2 16,11 15-11-16,6 29-4 0,5 0 0 15,-12-10-1-15,-10-19 2 16,1-5-4-16,-1 2-2 16,7 0-14-16,-11-15-4 15,1-7-57-15,-11-9-26 16,3-15-15-1</inkml:trace>
  <inkml:trace contextRef="#ctx0" brushRef="#br0" timeOffset="1264.701">2191 1343 200 0,'-14'-3'77'0,"14"3"-42"0,-7 13-28 15,3-13 36 1,1 15-26-16,-8 1 17 15,0 12-20-15,-3 10 8 16,-7-1-13-16,-7 17 0 16,-4 5-6-16,-3-15-2 15,10 0 0-15,0 0-6 16,4-13 3-16,-7 23-69 0,3-14 38 0,4-18-109 16,11-6 79-16</inkml:trace>
  <inkml:trace contextRef="#ctx0" brushRef="#br0" timeOffset="1640.3318">2223 1647 240 0,'7'0'90'0,"-7"0"-48"0,7 7-42 0,-7-7 22 15,10 0-14-15,1-7 7 16,3 7-8-16,0-9 7 15,7 0-8-15,-3-4 10 16,3 0-9-16,-10 1 7 16,3 6-7-16,-4-16 4 15,1 6-6-15,-11 0 2 16,0 4-4-16,-11 2-4 16,1 4 0-16,-4 6 1 15,3 0 0-15,-14 16 2 16,11 3-1-16,-7-1 6 15,10 11-4-15,1 2 6 16,6-3-6-16,-6 16 1 16,6 0-2-16,8-13-2 15,6 1 1-15,11-10-37 16,-3 3 20-16,17-16-99 16,1 1 64-16,13-20-90 15,-3 7 80-15</inkml:trace>
  <inkml:trace contextRef="#ctx0" brushRef="#br0" timeOffset="1999.2186">2762 1434 252 0,'-42'13'93'0,"42"-13"-50"0,-25 22-22 0,15-16 41 16,6 3-35-16,-17 10 7 16,10 9-22-16,-3-3-2 15,4 4-6-15,6 2 2 16,-3-3-4-16,7 16 1 15,7 0-1-15,4-3-4 16,3-7 1-16,7-9-1 16,-7-6 0-16,11-13-5 15,3-2 4-15,14-17-1 16,-3-3 2-16,-4-18 4 16,-3-1-1-16,-7-12 13 15,-7 13-8-15,-11-10 19 16,-7 6-13-16,-18-6 9 15,11 10-12-15,-18 6 2 16,15 9-7-16,-15 0-11 16,14 10 4-16,-20-4-52 15,6 4 30-15,0-1-108 16,11 10 74-16,0-3-99 16,7-3 90-16</inkml:trace>
  <inkml:trace contextRef="#ctx0" brushRef="#br0" timeOffset="2207.9358">2815 1014 184 0,'7'-38'68'0,"-7"38"-36"0,0-6-7 0,0 6 38 16,0 0-34-16,0 6 16 15,0 4-27-15,0 9 19 16,4 6-21-16,-1 31 12 16,4 4-17-16,-7 18 1 15,11-3-7-15,-8 4-5 16,8-7-1-16,0 0-32 15,6-9 18-15,15 31-78 16,7-10 52-16,-4-30-107 16,0-10 83-16</inkml:trace>
  <inkml:trace contextRef="#ctx0" brushRef="#br0" timeOffset="2732.8874">3993 1616 132 0,'-24'-16'49'0,"24"16"-26"0,-18-25-14 0,18 22 14 16,-10-6-2-1,2-4 2-15,5 4 7 0,-1-1 3 16,-3-2-17-16,-3-7 4 0,-4 3 1 16,-7 10 2-16,6 3 3 15,5-3-10-15,-8 21-4 16,8-12-7-16,-15 29-2 16,0 24 3-16,1-2 1 15,13-1-6-15,0-19-2 16,11-5 0-16,0-1 2 15,0-3-2-15,11-16 0 16,7 1 1-16,3-23 0 16,0 4-5-16,-11-16 1 15,5 0-5-15,-1-4-1 16,7-21 5-16,-11 13 4 0,5 8 0 16,-12 14 0-16,4-4 3 15,0 19 3-15,0 0 4 16,-3 19 2-16,6 25-5 15,1-1-2-15,3 1-2 16,0 0 1-16,4-6-22 16,-11-19-7-16,0 0-58 15,4-4-22-15,-1-5 3 16</inkml:trace>
  <inkml:trace contextRef="#ctx0" brushRef="#br0" timeOffset="3153.5751">4198 1478 244 0,'-3'-3'90'0,"3"3"-48"0,3 12-23 0,-3 1 44 15,7 0-36-15,-7 12 14 16,0 3-25-16,4 6 9 16,3-5-15-16,-7-1 2 15,7 6-8-15,0 10 0 16,3-6-2-16,-10-13 1 15,4-6-2-15,-1-4 4 16,5-11-3-16,2-8 4 16,1-2-4-16,-8-22 1 15,8 0-1-15,-1-10-4 16,1 7 1-16,3 2-4 16,-3 4 3-16,3-6 1 15,0 6 1-15,-4 9 15 16,5 13-8-16,-8 6 10 15,3 16-9-15,-3 6-5 16,4 10-1-16,3 12-40 16,4 3 21-16,-4-13-118 15,3-8 74-15,12-4-118 16,-1-10 101-16</inkml:trace>
  <inkml:trace contextRef="#ctx0" brushRef="#br0" timeOffset="3638.9734">5563 1848 228 0,'-17'0'88'0,"17"0"-48"0,-7-6-27 0,3 0 35 16,8 12-27-16,-4-12 14 16,3 6-21-16,1-10 21 15,3 1-20-15,3-35 6 16,1 12-12-16,-1-8-6 15,5-4-1-15,2-10 0 16,1 7-1-16,0-25 2 16,3 10-2-16,-4-17 6 15,1 16-4-15,-7-2 3 16,3 11-3-16,-7 4 0 16,3 16-1-16,1-4-2 15,3 19 1-15,-3 29-1 16,3 8 0-16,0 20 4 15,0 6-2-15,4 16-1 16,-1 2 0-16,11 45-1 0,4 3 0 16,-11-38-16-16,-3-13 9 15,-4-5-65-15,-3-17 39 0,-4 4-137 16,3-13 95-16</inkml:trace>
  <inkml:trace contextRef="#ctx0" brushRef="#br0" timeOffset="7776.0898">5676 1415 220 0,'-3'0'82'0,"3"0"-44"0,3 0-25 16,-3 0 29-1,7 10-25-15,7-4 1 0,11-3 4 16,-4-6 14 0,7 3-19-16,4-6 7 15,0-4-15-15,-4-2 0 16,0 5-6-16,-6-2-2 0,-5 6-47 0,-3-3-96 16,0 6 75-16,-3-7-76 15,0 14 84-15</inkml:trace>
  <inkml:trace contextRef="#ctx0" brushRef="#br0" timeOffset="8271.972">6068 1343 236 0,'-11'0'88'0,"11"0"-48"0,0 0-42 0,0 0 21 15,4 10-13-15,-1-10 24 16,4 6-17-16,0 3 27 16,4 7-22-16,-4-4 21 15,4 14-22-15,-1-8 16 16,1 1-19-16,-4 0 8 15,0 3-13-15,3-3 0 16,1 3-6-16,-4 0-2 16,0 0 0-16,-3-13-1 15,-1-3 0-15,-3-3 4 16,4 4-2-16,-8-17 8 16,4 10-6-16,-3-15 10 15,-1 2-8-15,-3-9 3 16,7 10-5-16,-3-17 2 0,3 4-3 0,3 10-4 15,4-4 0 1,4 0 1-16,3 10 0 0,3-7 4 16,1 6-2-16,7 1-10 31,3 0 5-31,-7-1-59 0,-3 10 34 0,-4 0-107 16,-3 0 76-16,-1 0-106 15,1 3 95-15</inkml:trace>
  <inkml:trace contextRef="#ctx0" brushRef="#br0" timeOffset="8677.9735">6488 1309 248 0,'0'0'93'0,"0"0"-50"0,14 15-15 16,-11-5 45-1,1-4-40-15,-1 7 4 16,4 2-24-16,0 13 4 16,4 10-10-16,-4-13 4 15,0 0-6-15,0-6 2 16,0 9-4-16,0 7 0 0,0-7-1 16,-3-3 1-16,-1-6 2 15,-3-3 4-15,0-13-4 16,0 6-3-16,0-12 1 0,0-13-2 0,-3-2-1 15,3-1 1-15,0-16 1 16,0 1 5-16,0 15 4 16,0 0-6-16,7 0-3 15,3-9-1-15,8 3 1 16,3 0-1-16,-3 12-1 16,0 4 1-16,10-7-1 15,-4 7-42-15,5 3-17 16,6-4-36-16,-3 10-14 15,-4 0-23 1</inkml:trace>
  <inkml:trace contextRef="#ctx0" brushRef="#br0" timeOffset="9150.9029">7101 1368 236 0,'-7'0'88'0,"7"0"-48"0,-17 0-18 16,6 0 28-16,4 0-17 15,0 0-4-15,-4 0-8 16,1-6 5 0,-1 3-15-16,-13-3 6 15,6 12-10-15,-3 3 0 16,3 1-4-16,-3 5 0 16,3 7-1-16,-6 3-6 15,2 10 2-15,8-7-6 16,11 0 5-16,6-3-3 0,11-6 3 15,4-9-5 1,3-1 5-16,8-18-3 0,-1-1-1 0,3-2-1 16,-9-10 5-16,-5 3 1 15,-3 0 2-15,4-15 2 0,-4 12 1 16,-7 0 7-16,0 12 4 16,-3 1 1-16,-4 9 4 15,0 0-11-15,0 19-2 16,-4 6-4-16,1 9-2 15,6 1 1-15,1-4-1 16,-1-6-14-16,4 0-3 16,-3 0-191-1,6-3 112-15,1-12-69 16,7-13 97-16</inkml:trace>
  <inkml:trace contextRef="#ctx0" brushRef="#br0" timeOffset="9745.0289">7377 1255 248 0,'-29'16'93'0,"29"-16"-50"0,-17 25-37 16,10-15 29 0,7-1-22-16,-4 7 14 15,4 6-16-15,-3 12 12 16,3 13-13-16,3 3 2 15,4-3-8-15,4-3-2 0,3-3-1 16,4-19-1-16,3 6 0 0,3-3-3 16,1 0 2-16,3-22 1 15,1-3 0-15,-5-12 0 16,1-4 0-16,-7-3 0 16,3-6 0-16,0-19 2 15,4 7-1-15,-11-7 4 16,-4 22-3-16,-6-9 4 15,3 2-4-15,-7-8 4 16,3 2-4-16,-6 10 6 16,3 6-5-16,-4 13 3 15,4 6-3-15,0 6-2 16,0 10 0-16,-3 12-1 16,3-3 0-16,0 16 4 15,7 0-2-15,0 3 8 16,4 0-6-16,-1 3 3 15,8-3-4-15,3 28 0 16,4 0-1-16,-8 0 1 16,-3-3-2-16,-7 3 8 15,0-3-5-15,-10-6 16 16,3-7-11-16,-11-12 9 16,1-6-10-16,-11-7 2 15,6-9-6-15,-13-3 0 16,7-3-2-16,-7-16-4 15,3 0 1-15,-3-7-4 0,10 4 3 16,1-16-14-16,6 4 8 16,1-14-31-16,2 4 21 0,1-12-59 15,4-1 42-15,-1-3-135 16,8 13 95-16</inkml:trace>
  <inkml:trace contextRef="#ctx0" brushRef="#br0" timeOffset="10973.28">8855 1635 184 0,'-7'3'68'0,"7"-3"-36"0,-4 6 0 15,4-6 27-15,0 3-9 16,0-3-5-16,0 0-19 16,0 0-6-16,4-3-12 15,3-3-1-15,0-7 0 0,0 4-1 16,10-22 1-16,-2 12-2 16,6-25 2-16,14-38-2 15,-3-15 2-15,-4 6 0 16,-10 32 3-16,-4 5-1 15,-4 1 2-15,4-28 0 16,-3 18 1-16,-4 25-2 16,0 4-1-16,4 9-3 15,-4 25-1-15,0 0-3 0,7 34-2 16,4 26 1-16,3 21-1 16,0-2 2-16,0 12 1 15,0-10-4-15,4 7 1 16,-4 0 0-16,-3-13 2 15,-1-12-1-15,-2-10-1 16,-5-9-24-16,-3-25-9 16,-3-1-32-16,-4-2-13 15,0 0-74 1</inkml:trace>
  <inkml:trace contextRef="#ctx0" brushRef="#br0" timeOffset="11186.4661">9063 1387 356 0,'7'0'134'0,"-7"0"-72"0,18-3-44 15,-8-3 36-15,4-1-21 16,7 4-4-16,-3 3-15 16,-4-6-4-16,4 3-6 15,-4-3-1-15,7 6 1 0,7 0-51 16,4-10-22-16,-7 10-68 15,-4 0-27-15,-7 0 37 16</inkml:trace>
  <inkml:trace contextRef="#ctx0" brushRef="#br0" timeOffset="12748.8197">1591 3055 144 0,'-3'-25'55'0,"3"13"-30"0,0-4-10 15,0 16 20-15,0-6-2 0,0 3 1 16,0-4 0-16,0-2 4 15,0 0-21-15,-8-4 2 0,5 0 1 16,-8 4-7-16,-3 6 0 16,4-3-7-16,-15 6-2 15,4 0-2-15,-7 15 1 16,-8 14-4-16,12-4-2 16,-1-7-1-16,7 17 3 15,4-7 0-15,11 7 1 16,-4 2-5-16,24 4-1 15,8-3 5-15,0-13 2 16,-8-6-4-16,15 6 0 16,-4-3 1-16,7 3 1 0,18 22 1 15,-14-13 2-15,-4-6-1 16,-17-2-1-16,0-8 18 16,-4 7 10-16,-11 19 1 15,4-6 3-15,-17-4-3 16,-1-5 0-16,8-11-10 15,-22 4-4-15,4-3-6 16,-18 0-4-16,-28 9-5 16,4 1-2-16,6-14-30 15,29-5-14-15,-4-1-53 16,18-12-25-16,0 3-16 16</inkml:trace>
  <inkml:trace contextRef="#ctx0" brushRef="#br0" timeOffset="13154.5602">2131 3306 228 0,'-25'0'85'0,"25"0"-46"0,-35 19-15 0,24-13 27 16,-17 13-17-16,3 0-7 15,4 0-16-15,7 3-7 16,0 9-3-16,-7 0-4 0,7 10 2 15,3 19-1-15,0-13-2 16,11-6 0-16,4-23 3 0,3-5-2 16,11-7-1-16,13-15-6 15,-2-7-2-15,2-6 2 16,-9-9 4-16,2-1 1 16,-10 10 3-16,-3 4 7 15,0-1 7-15,-4 3 11 16,0 13 6-16,3 3-11 15,-10 16-3-15,4-7-11 16,6 13-3-16,-10-6-1 16,11 18 2-16,0 4-14 15,3-4-7-15,-4 4-32 16,4-13-13-16,0-16-30 16,-3-9-46-16,0 0 44 15</inkml:trace>
  <inkml:trace contextRef="#ctx0" brushRef="#br0" timeOffset="13656.0215">2282 3350 256 0,'-10'19'96'0,"10"-3"-52"0,0 2-34 0,0-18 23 16,3 25-14-16,4-6-1 16,-3 16-4-16,7 12 1 15,-1 0-8-15,-3-3-2 0,4-19 1 16,-4 0-3-16,3-6-2 15,-2-4 2-15,2-11 0 16,4-8 1-16,4-11 0 0,-8-10-5 16,5 6-1-16,-5 0-2 15,4-15 3-15,-3-10 0 32,3 6 1-32,-3 10 11 15,-1 3-6-15,-6 9 9 16,6 13-8-16,-6 6 3 15,3 6-5-15,3 7 2 16,-3 9-3-16,0-6-4 16,4 0 0-16,-7 0-1 15,6-10 0-15,1 0 6 0,-1-2-2 16,4-14 1-16,-3 4-1 0,3-12-2 16,-3 5 1-16,-1-9-1 15,4 4 0-15,-3-13 0 16,-4 9 0-16,0 3 4 15,4 7-2-15,-11 5 1 16,3 8-1-16,4 11 1 16,-3 4-2-16,6 16-12 15,-6 2 7-15,7 7-54 16,-1 0 32-16,1-9-132 16,-1-7 88-16,-6-9-79 15,6-4 86-15</inkml:trace>
  <inkml:trace contextRef="#ctx0" brushRef="#br0" timeOffset="13871.5964">2886 3375 272 0,'3'47'101'0,"4"-19"-54"0,-3 23-28 15,3-26 26-15,-7-3-10 16,3 3-1-16,8 28-15 15,-7-6-4-15,6 22-9 16,1 28-17 0,3 4 5-16,0-4-41 15,4-6 26-15,-11-10-66 16,10-12 49-16,-17-15-101 0,11-17 78 16</inkml:trace>
  <inkml:trace contextRef="#ctx0" brushRef="#br0" timeOffset="14187.2276">2896 3243 164 0,'11'-18'63'0,"3"11"-34"0,0-2-12 0,-3 9 20 16,3 0-8-16,0 0 13 15,7 6-23-15,4-3 8 16,-1 4-17-16,8 2 4 15,4 7-9-15,-12 3 11 16,1-1-9-16,-4 11 14 16,-3-4-12-16,-4 22 18 15,-4-3-15-15,-10 9 9 0,-3-19-3 16,3-5-1-16,-14 5-7 16,-14 13-2-16,-4-12-15 15,-3-10-61 1,3 0 37-16,7-22-115 15,11-3 82-15,0-28-81 16,3 3 84-16</inkml:trace>
  <inkml:trace contextRef="#ctx0" brushRef="#br0" timeOffset="14577.5672">3267 2942 208 0,'24'-9'77'0,"-24"9"-42"0,11 0-8 0,-11 0 46 15,4 6-40 1,-1 4 5-16,4 9-16 0,-7-1-4 15,4 23-1-15,3 25 2 16,0 6-11-16,0 3 4 0,3-28 2 16,-6 0-5-16,7 4-1 15,-1-8-4-15,8 5-1 16,6 5 1 0,8 0-2-16,7-18 1 15,-7-26-4-15,-11 0 0 16,7-9-1-16,4-15-2 15,-4-4 3-15,-7-9-2 0,-7-7-1 16,-3-2 0-16,-11-7 3 16,-7 0-2-16,3 9 1 15,-10 7 2-15,-3 12 0 16,-1 7 0-16,0 18 2 0,11 1-1 16,-3 15-1-16,-4-6 1 15,10 15 1-15,11 20 1 16,7-11 3-16,7 4-3 15,1-21-2-15,-5-1-9 16,18-7-5-16,-3-2-42 16,0-13-16-16</inkml:trace>
  <inkml:trace contextRef="#ctx0" brushRef="#br0" timeOffset="15177.8219">4854 3306 104 0,'11'-56'41'0,"-11"56"-22"0,3-25 8 0,1 18 21 0,-4 4 12 16,0-6 6-16,-4-1-14 16,1 4-5-16,-8-3-26 15,-3 2-2-15,0 4 2 0,3 3-8 16,-17 3 0-16,-14 13-7 15,7-6-2-15,10 5-2 16,-10 13-2-16,10-2-2 16,0-1-1-16,-7 6-1 15,18-6 0-15,11 0-2 16,10-12 1-16,0 2 3 16,28-5 1-16,-10-1-2 15,10 1 0-15,11-1 2 16,3-3 2-16,-6-3 0 15,-19 4-1-15,-2-4 1 16,-1 3 1-16,-11 4 5 0,1-1 4 16,-4 16 5-16,-14-6 2 15,-4 0 15 1,4-1-18-16,-14 4-5 16,4-3-7-16,-26 3-33 15,1 3 16-15,3-6-100 16,18-3 63-16,-4-16-125 15,15 3 99-15</inkml:trace>
  <inkml:trace contextRef="#ctx0" brushRef="#br0" timeOffset="15388.5416">5027 3394 224 0,'18'0'85'0,"-18"0"-46"0,10 19-17 0,-6-10 48 16,3 7-39-16,0 3 20 15,4 6-30-15,3 31 4 0,0 7-11 16,0 9-1-16,0-22-7 16,-3-6-4-16,3 13-1 15,0-13-8-15,0 18-3 0,0 26-27 16,-3-22-14-16,-4-13-15 16,-21-37-91-1</inkml:trace>
  <inkml:trace contextRef="#ctx0" brushRef="#br0" timeOffset="15687.7832">5006 3218 172 0,'3'-28'66'0,"8"12"-36"0,7 4-13 0,-11 12 20 16,3-6-6-16,1-4-1 15,17 7-5-15,14-6-4 16,1 2-3-16,-15 4 1 15,4 6-10-15,-4-3 6 16,-3 10-9-16,-1-1 14 16,-2 7-11-16,-5 9 16 15,1 6-15-15,-15 10 7 16,-6-13-2-16,-1-3 3 0,-10 4-7 16,4-1-2-16,-26-3-5 15,-10 9-5-15,1-5-2 0,13-20-157 31,4 10 87-31,10-19-102 16,7 0 101-16</inkml:trace>
  <inkml:trace contextRef="#ctx0" brushRef="#br0" timeOffset="16064.564">5711 3127 200 0,'22'-15'77'0,"-22"15"-42"0,-29-3 1 0,26 3 30 15,-8 0-18-15,-6 0-5 16,-4 3-23-16,-4 9-10 16,0 7-6-16,7 3-1 15,1 9-2-15,-1 13 2 16,4-3-4-16,4 3-2 16,2-19-1-16,5-6 3 15,6 0 0-15,-3-4-8 0,15-15-2 16,6-6 1-16,3-16 1 15,-6-3-1 1,3 0 5-16,-3-3 8 16,0 3-2-16,-4-4 31 15,3 11-18-15,-6-7 23 16,-1 15-21-16,-6 7 1 16,-1 6-11-16,-3 3-1 15,4 23-3-15,0-11-2 0,6 17-15 16,4 12-7-16,4-6 11 15,3-10-54-15,-3-6-21 0,-4-6-51 16</inkml:trace>
  <inkml:trace contextRef="#ctx0" brushRef="#br0" timeOffset="16401.6384">6117 3080 260 0,'-21'4'99'0,"21"-4"-54"0,-14 15-26 0,7-12 35 16,7 4-31-16,-7 8 9 15,7-2-20-15,-7 6 14 16,3 6-16-16,-6 12 20 16,3 7-17-16,-4-9 9 15,4-1-13-15,3-5 0 16,4 5-6-16,0-6-2 15,7 0 0-15,1-2-4 16,6-8 2-16,7-2-30 16,0-7 17-16,7-2-80 15,4-7 52-15,-4-13-133 16,4 10 98-16</inkml:trace>
  <inkml:trace contextRef="#ctx0" brushRef="#br0" timeOffset="16769.8229">6269 3322 268 0,'-7'3'101'0,"7"-3"-54"0,3 16-37 15,4-13 34 1,4 3-26-16,0-6 13 16,3 6-18-16,-4-6 1 0,8-6-1 15,-4 0-1-15,7-4-4 16,7-8 0-16,-3-1-5 15,0 0 0-15,-4 3 3 0,-7 4-3 16,-3-10 0-16,-1-6-3 16,-6 2-3-16,-8 5 2 0,1 5 2 15,-1 3-2-15,-10-2 0 16,3 8 7-16,-13 7 6 16,-11 7 3-16,-1 8 0 15,4 7-3-15,8 6-2 16,3 16 0-16,10-9 4 15,4-10-4-15,7 9 0 16,0-5-2-16,18 8 0 16,-4-5-4-16,14-4-1 15,-3-9-34 1,6 6 16-16,29-3-22 16,0-22-65-16,7 0-30 15,4-10-19-15,-4 1-5 0</inkml:trace>
  <inkml:trace contextRef="#ctx0" brushRef="#br0" timeOffset="17400.7345">9137 2779 216 0,'0'-3'82'0,"0"-12"-44"0,0-1-3 0,0 13 32 16,-4-4-10-16,-3 4-1 15,-3-3-12-15,-4-3-3 16,-4-1-23-16,-10 4-2 0,-4 3 1 15,-7-3-5-15,-7 6-2 16,1 0-3-16,-8 6-2 16,3 3-1-16,1 10 0 15,-1 6-5-15,19-6-1 16,6 0-2-16,-3 6 0 16,3 0-2-16,11 3 1 15,3-3-2-15,15 3 2 16,-1-6 3-16,22 4 1 0,-4-1 1 15,18-7 0-15,21 8-3 16,7-8 0-16,-3 1 4 16,-4 0 1-16,-7-3 0 15,-8-1-2-15,-6 4-2 16,-18-6 1-16,1-4 3 16,-8 13 1-16,0 16 5 15,-7-1 5-15,-11 7 6 16,-10-6 3-16,-18 6-5 15,-6 0-2-15,-12-10-7 16,11-6 0-16,8-12-5 16,-15 3-2-16,-21 6 0 15,28-16-1-15,4 1-36 0,6-10-15 16,5 3-56-16,10-13-22 16,3 1-38-1</inkml:trace>
  <inkml:trace contextRef="#ctx0" brushRef="#br0" timeOffset="17807.659">9366 2993 288 0,'4'0'107'0,"-4"0"-58"0,21 0-24 16,-18 0 33-16,15 0-24 0,0 0-9 15,10-7-15-15,14 4-7 16,1-3-2-16,-5-3 1 0,1-1 3 16,-7 7-11-16,-7-3-5 15,-4 6-44-15,-11 0-16 16,1 0-37-1,-11 0-54-15,-11 6 50 16</inkml:trace>
  <inkml:trace contextRef="#ctx0" brushRef="#br0" timeOffset="17959.7667">9402 3162 292 0,'0'3'110'0,"0"-3"-60"0,28 6-23 0,-7-6 32 16,0 0-22-16,0 0-9 0,11-9-16 15,14 0-6-15,3-1-4 16,-6 1-37-16,-5 2-14 0,1 4-112 16</inkml:trace>
  <inkml:trace contextRef="#ctx0" brushRef="#br0" timeOffset="18797.6666">10827 2460 164 0,'17'-38'63'0,"-17"28"-34"0,0 4 6 0,0 3 29 16,0-3-1-16,0 6 2 0,-7-10-19 15,-3 7-5 1,-1 3-18-16,-6 3-4 16,2 7-11-16,-16-1-3 15,6 7-3-15,-3 3 3 0,-8 15-5 16,5 4 0-16,-1-4-2 16,7-5-2-16,4 5 3 15,0 10-2-15,17-16 1 0,1 0 0 16,24-6-2-16,11-3 3 15,7-9 0-15,-1-1 1 16,1 0 2-16,-7-2-3 16,-11 2 0-16,-3 0 1 15,-1 1 2-15,-2-7 5 16,-8 6 4-16,0-2 7 0,-14 12 3 16,0-1-4-16,-11 7-2 15,0 4-3-15,-13 2 0 16,6-3-6-16,-3 10-4 15,-8 12-6-15,12-12 0 16,10-1-3-16,10-21 2 16,0 3-4-16,19-10 1 15,-5 1 6-15,15-10 3 16,-4 0-2-16,11-4-1 16,-8 4 1-16,1 0 0 15,-4 0 1-15,-3 4 2 16,0 5-1-16,-8 7 2 15,-3 2 4-15,-10 11 6 16,-4 24 2-16,-7 0 0 0,-1 7-3 16,5-16 0-16,3-13-5 15,0 19-2-15,0 29-5 16,10-23-2-16,8-3-4 16,10-9-1-16,4-15-14 15,6-4-6-15,5-16-39 16,2-9-15-16</inkml:trace>
  <inkml:trace contextRef="#ctx0" brushRef="#br0" timeOffset="19486.5378">11649 2939 172 0,'-18'-9'66'0,"18"9"-36"0,-3-6-13 0,3 6 22 0,0 0 2 16,0-4 3-16,0 4-9 15,0 0-2-15,3 4-18 16,4 2-2-16,0 3-2 0,0 1 0 16,4 15 1-16,3 12-2 15,0-2 1-15,-3-7 3 16,3 7 3-16,7 18-7 15,-3 0-3-15,-4-6-2 16,-4-6 1-16,-3-3-1 16,-3-19 2-16,-1-1-4 15,-6-2-2-15,-1 3 4 16,-10-10 1-16,-18-3-7 16,1-12-1-16,-8 3-5 15,-3-19 0-15,-1-6-3 0,15 0 1 16,3 9 0-16,-6-25 1 15,-8-16 0-15,11 4 2 16,10 6 2-16,4 9-1 16,10 0 4-16,8 19 0 15,-1 0 7-15,11-6 4 16,22-10-1-16,6 4 2 16,14 0 0-16,4 5 1 15,4 4-4-15,-22 16-3 16,-6-4 0-16,9 1 1 15,-6 9-5-15,4 3-1 16,9-7 0-16,-9 4 2 16,-11 3-25-16,-8 0-10 0,1-6-49 15,-11 6-22-15,-7-3-37 16</inkml:trace>
  <inkml:trace contextRef="#ctx0" brushRef="#br0" timeOffset="19650.6455">12397 2698 304 0,'3'3'115'0,"4"-3"-62"0,-3 6-38 0,-4-6 31 16,0 0-29-16,0 0-11 15</inkml:trace>
  <inkml:trace contextRef="#ctx0" brushRef="#br0" timeOffset="19695.5383">12418 2717 348 0,'0'0'-191'16</inkml:trace>
  <inkml:trace contextRef="#ctx0" brushRef="#br0" timeOffset="19847.3641">12368 3046 452 0,'-10'12'170'0,"10"-12"-92"0,-4 7-91 0,4-7 28 16,0 0-49-16,4 6-15 0,3-6-52 16,0 0-21-16,0-6-20 15,0-4-5-15</inkml:trace>
  <inkml:trace contextRef="#ctx0" brushRef="#br0" timeOffset="21405.0926">13229 2905 140 0,'4'-10'55'0,"-1"7"-30"0,1-3-12 0,-1 6 19 15,4 0-5-15,0-9-1 16,0 2 1-16,1 4 0 15,-1-3-3-15,-4 6-1 16,1 0-3-16,3 6-1 16,3 7-1-16,1 12-2 15,-1 9 0-15,1-9 0 16,-4-3-6-16,4 13-2 0,-1-7-4 16,4 16-1-1,4 16-1-15,-4-13 1 0,-3-4 4 16,-8-14 6-16,1-4 2 15,-11-6 3-15,3-1-8 16,-21-2-1-16,-17 0-5 16,10-13-1-16,4-3-1 15,-7-13-2-15,3-2 1 16,-10-10-1-16,-18-22-3 16,10 3 0-16,8 0-1 15,17 16 3-15,4-1-2 16,0-2 1-16,7 9 0 15,7-9-2-15,3-7-2 16,8 19 1-16,-1 0 5 0,15-6 2 16,-4 10 0-16,21-7 1 15,-10 0 0-15,28 9 3 16,28-12-1-16,-24 22 0 16,-8-3-6-16,4-1 1 15,-7 4 2-15,3 13 1 16,15-10-1-16,-11 6-2 15,-11-3 7-15,-17 3 3 16,-4-2-1-16,-4-4 2 16,-2 6-4-16,-5-6-2 15,-3 0-31-15,-7 0-13 16,-3 0-55-16,-4 0-25 0</inkml:trace>
  <inkml:trace contextRef="#ctx0" brushRef="#br0" timeOffset="23166.5305">14552 2986 148 0,'-18'-3'57'0,"18"3"-30"0,-10 3-3 16,10-3 24-16,-4 0-2 15,4 7 0-15,-3 2-12 16,-1-3-4-16,4 7-17 0,0-4 1 0,0 16 0 16,0-9-7-16,4 6-2 15,-1 3-3-15,4 3-2 16,-3-3 1-16,-1 13-1 16,1-4-36-16,0-5-13 15,-4-4-160 1,3-6 113-16</inkml:trace>
  <inkml:trace contextRef="#ctx0" brushRef="#br0" timeOffset="23285.9977">14485 2886 248 0,'-14'-16'93'0,"14"16"-50"0,0 7-61 0,0-7-49 15,7 3 33-15,4 3-80 16,6-6 65-16</inkml:trace>
  <inkml:trace contextRef="#ctx0" brushRef="#br0" timeOffset="23661.4323">15078 2933 312 0,'-18'16'115'0,"18"-16"-62"0,-35 9-42 16,31-3 28-16,-17-2-10 15,3 5 0-15,-6 0-12 16,3-2-5-16,-8 8-7 15,5-5-6-15,-1 2-2 0,0-2-1 16,8 5 3-16,3-5-7 16,10-1 1-16,1 1-2 0,13-4 3 15,-3-3 4-15,18-3 1 16,0 0 1-16,3 6 0 16,-4-6 0-16,5 3 2 15,9 4-1-15,-9-4 2 16,-8 3 0-16,0 3 3 15,-3 1 12-15,-11 9 6 16,0-10 1-16,-7 16 2 16,0-6-6-16,-14 6-3 15,3-6-6-15,-17 0-2 16,3 3-15-16,-7-10-4 16,4 4-31-16,0-7-14 15,3 1-56-15,11-26-24 16,0 7-12-1</inkml:trace>
  <inkml:trace contextRef="#ctx0" brushRef="#br0" timeOffset="24146.7118">16281 2993 232 0,'-11'0'88'0,"11"0"-48"0,-39 0-16 16,36 0 27-16,-11 0-15 15,-15-7-4-15,8 7-5 0,4 0 0 16,-22 0-15-16,7 0 0 0,-10 10-1 16,6 2-2-16,-2 7 0 15,6 0-3-15,-3 0 1 16,6 0-4-16,8 6-2 15,4-7-5-15,10 1 0 16,0 0-7-16,17-10-1 16,1 4-6-16,20-19-4 15,-2-4 5-15,2-5 3 16,-2 5 5-16,-1-12 6 16,-3 0 8-16,-4 4 5 15,-4 5 17-15,-3-3 7 16,-3 7 0-16,0 9 2 15,-4 0-18-15,0 9-8 16,0 1-6-16,3 9-4 0,-3-1 1 16,8 7-1-16,-5 1-27 15,11 8-11-15,-3-6-52 16,3-9-20-16,-3-3-37 16</inkml:trace>
  <inkml:trace contextRef="#ctx0" brushRef="#br0" timeOffset="24546.2206">17233 3049 128 0,'0'-28'49'0,"4"9"-26"0,-4 13 17 0,0 6 30 0,3 6-6 15,-3-6-3-15,4 9-10 16,-1 1-3-16,1 24-26 16,-1-9 0-16,8 29 0 0,7 30-6 15,-8-24 1-15,1-13-10 16,-1 22-4-16,4 31-2 16,1 7 1-16,-5-26-14 15,-3-2-5-15,-3-20-53 16,-4-11-21-16,-7-11-60 15</inkml:trace>
  <inkml:trace contextRef="#ctx0" brushRef="#br0" timeOffset="24906.8331">17099 2968 228 0,'0'-26'88'0,"0"26"-48"0,18-18-27 0,-15 18 22 15,11 0-7-15,-3-4-2 16,14-2-6-16,-4 6 0 16,11-3-11-16,-4 3-1 0,11 3-1 15,-8-3-1-15,5 10 1 16,17 5-2-16,-11 4 0 16,-7 6 1-16,-17-6 1 15,-4-3 5-15,-11 12 5 16,1-9-3-16,-11 9 0 15,-11 13-6-15,1-19 0 16,3-7-5-16,-11 10-2 16,4-6 0-16,-8-6-1 0,-9 9-27 15,13-19-11-15,4-3-43 16,10-3-16-16,4-13-37 16</inkml:trace>
  <inkml:trace contextRef="#ctx0" brushRef="#br0" timeOffset="25265.9003">17963 2914 312 0,'-17'-9'115'0,"17"9"-62"0,-25 6-35 0,22-3 31 16,-8 3-20-16,0-2-4 15,-6 2-15-15,3 3-6 16,-4 10-3-16,-7 16-4 15,11-10 2-15,4-6-1 0,3 9 0 16,0 0 0-16,10-3 0 16,-3 0-3-16,18-6 1 15,-4 0-5-15,7-10-1 16,-3 1-2-16,10-14 2 16,-3 4-5-16,3-15-3 15,-7 5 1-15,-3-5 2 16,-4 5 13-16,-11-12 8 15,1 0 4-15,-15 4 4 16,1-1-1-16,-15 0 0 16,4 0-3-16,-11 3-1 15,7 1-10-15,-3 5-1 0,3 7-29 16,8 3-11-16,3 0-39 16,10 3-13-16,1 4-17 15</inkml:trace>
  <inkml:trace contextRef="#ctx0" brushRef="#br0" timeOffset="25653.1573">18387 2924 256 0,'-4'-4'96'0,"4"4"-52"0,-35 0-10 16,31 0 36-16,-10 4-16 16,0-4-4-16,-10 6-23 0,2-6-8 15,-6 9-12-15,3-9-7 0,1 10-1 16,3-4-15-16,3-3-4 15,4 7-12-15,7-1-3 16,3 0 19-16,15 1 11 16,-1 2 2-16,8 1 0 15,0-4 2-15,3 1 0 16,-3-1-2-16,6 7 0 16,-3-7-3-16,4 1-1 15,-4-1 4-15,-10 7 1 16,-1-1 13-16,-13 4 7 15,3-6 6-15,-14 5 3 16,3-2-10-16,-14 9-5 16,4-6-14-16,-7-3-4 15,3-4-52-15,4-12-22 0,4 0-52 16,24-12-39 0,7-13 76-16</inkml:trace>
  <inkml:trace contextRef="#ctx0" brushRef="#br0" timeOffset="25971.9346">18680 2870 252 0,'-4'-9'96'0,"4"9"-52"0,-28 6-7 15,24-3 36-15,-10-3-27 16,-3 7-8 0,2-4-23-16,1 3-8 0,-7 3-4 15,7 1-3-15,0-1-17 16,3 1-9-16,4-1 14 0,0-3-15 15,7 4-3-15,0-4 13 0,11 7 9 16,-1-4 4-16,8 7 2 16,-4-7 2-16,18 7 2 15,-11-7-3-15,4 4 0 16,-4 2 3-16,0 1 1 16,-3-3 1-16,-8 2 2 15,-3-5 17-15,-17 8 7 16,3 1-4-16,-14-3-3 15,3 3-9-15,-7 0-4 16,-6 6-34-16,13-16-14 16,4 0-58-16,3-12-26 15,4-3 0-15</inkml:trace>
  <inkml:trace contextRef="#ctx0" brushRef="#br0" timeOffset="26142.0468">18905 2958 272 0,'18'10'101'0,"-18"-10"-54"0,7 9-31 16,-3-3 29-16,3 13-22 16,0-3-7-16,0 3-13 15,0-1-2-15,0 1-1 16,0 0-27-16,-4 0-11 0,1 6-52 16,0-6-20-16</inkml:trace>
  <inkml:trace contextRef="#ctx0" brushRef="#br0" timeOffset="26661.526">18877 2566 136 0,'4'0'52'0,"-4"0"-28"0,24 0-24 0,-17 6 10 15,4-6-4-15,0 0 1 16,3-6-4-16,3 6-2 15,-3 0 0-15,-3 0 7 0,0 6 5 16,-1-2 11-16,4 21 5 16,-3-7 0-16,3 23 2 15,-3-9 0-15,3 11 3 0,3 26-7 16,1-3-4 0,-4-6-11-16,-3-16-3 0,-4-10-1 15,0 4 0-15,3 9 9 16,-3-22 4-16,-3-6 4 15,-1-3 4-15,1-7-11 16,0-15-3-16,-4-4-16 31,7 7 0-31,3-16-6 16,4-3 3-16,4 0-9 16,0-3 8-16,-1 0-3 0,4 6 3 15,1 4 1 1,2 5 2-16,-3 1 3 0,1 6 0 15,-1 6 4-15,3 3-3 16,-9 4 17-16,-5 5-11 16,-10 4 15-16,0 0-14 0,-10 6 5 15,2-3-9-15,-9-3 0 16,3 6-3-16,-18-6-32 16,7-4 16-16,1-5-23 15,-8-4-36-15,7-12-122 16,4 6 104-16</inkml:trace>
  <inkml:trace contextRef="#ctx0" brushRef="#br0" timeOffset="27068.2668">19551 2503 260 0,'3'0'96'15,"1"16"-52"-15,-4 3-10 0,0-10 36 0,0 16-18 16,0 4-8-16,4 15-8 15,-1 12-3-15,1-15-18 16,-1-7 0-16,8 13 1 0,-4-9-8 16,7 6-4-16,-4 0-3 15,12 0 1-15,16 12-3 16,-2-12 0-16,-1-19-6 16,0-9 0-16,-7-13-15 31,4-3 12-31,-4-19-4 0,-3-6-4 0,-14-3-6 31,3 9 12-31,-7-6 3 0,-7-10 7 0,-7-2 4 16,-7-7 11-16,0 25 6 15,-4 10-4-15,-3 18 13 16,7 0-16-16,0 26 5 16,7-7-8-16,-1-3-3 15,16 13-6-15,-1-4-2 16,14 4 1-16,-4-4-27 0,26-15-10 15,24 0-89-15,14-13-37 16,-3-12 20 0</inkml:trace>
  <inkml:trace contextRef="#ctx0" brushRef="#br0" timeOffset="27488.6178">20757 3055 200 0,'-10'-25'77'0,"10"22"-42"0,-4-3-10 0,4 3 25 16,0-4-10-16,0 7-3 15,7 10-4-15,-3-1-1 16,7 16-17-16,-4 0 6 0,10 22 6 16,-3-12-15-16,4 21-4 15,-4-2-3-15,0 8-1 16,4 32-5-16,-8-37 1 15,-3-13-11-15,1 19-5 16,-1-20-21-16,-4-5-9 16,1-3-19-16,-11-35-10 15,0 6-43 1,-8-38-22-16,1 4 72 0</inkml:trace>
  <inkml:trace contextRef="#ctx0" brushRef="#br0" timeOffset="27742.986">20708 2924 192 0,'7'-54'71'0,"-7"54"-38"0,28-62-23 15,-14 49 17-15,8-3-2 16,-5 7 0-16,8 0 8 16,-4 2 6-16,4 4-21 15,-4-3 6-15,4 22 0 0,-4-16 1 16,-4 28 0-16,1-9-10 16,-7 15-4-16,-1-6 0 15,-6 16 3-15,-1-9-2 16,-6 9 1-16,-1-7 1 15,-6 7 2-15,-1-9-7 0,-14-1-1 16,4-6-11-16,-7-9-3 16,3-3-41-16,4-13-17 15,4-3-68 1,6-9-73-16,4-1 67 16</inkml:trace>
  <inkml:trace contextRef="#ctx0" brushRef="#br0" timeOffset="27925.6848">21146 2949 244 0,'0'0'90'0,"0"0"-48"0,3 9-16 0,1-3 31 15,-1 4-17-15,1-1-5 16,3 10-16-16,-4-3-7 0,4 6-7 16,-3-4-8-16,-1 8-1 0,1-8-25 15,-4-2-10-15,0 0-49 16,-4-13-20-16,1-3-4 15</inkml:trace>
  <inkml:trace contextRef="#ctx0" brushRef="#br0" timeOffset="28284.0759">21004 2789 208 0,'-7'-3'77'0,"7"3"-42"0,7 0-45 15,-3 0 11-15,3 3-25 16,11 6-7-16,-1 1-24 15,-3-1-10-15,11-3 35 16,10 10 15-16,-10-7 56 0,-4-5 25 16,4 11 11-16,7 4 6 15,-8-3-15-15,-2-4-7 16,-5 4-34-16,-3 3 4 0,4 0 2 16,-4-4-2-16,0 4 2 15,-3-3-8-15,-1-4-3 16,-6 7-6-16,3-10-2 15,0 4-2-15,0-10 2 16,-3-3-5-16,3-3-3 16,0-3-3-16,0-19 0 15,0 6-18-15,3-19-4 16,-3 4-29-16,0-1-11 16,0 1-22-16,4 6-7 15,-4-1-8-15,4 14-1 16,-4-4 1-16</inkml:trace>
  <inkml:trace contextRef="#ctx0" brushRef="#br0" timeOffset="28645.8376">21699 2823 260 0,'0'-25'96'0,"0"25"-52"0,-3 0-7 16,3 0 34-16,0 0-20 15,-4-3-6-15,1 6-18 16,-1-3-7-16,-3 16-11 15,-7 9-2-15,4-6 3 0,2 0-2 16,-2 9 3-16,-1 16-8 0,8-10-2 16,-1-6-1-16,11 7 0 15,7 3-7-15,1-13-3 16,-5-7-10-16,15-8-5 16,-4-1 3-16,4-12 2 15,-4-3 7-15,4-4 6 16,-4 1 4-16,-11-10 4 15,1 4 4-15,-11-4 4 16,0 0-4-16,-11-6-3 16,-6-3-1-16,3 12 1 15,3 7-10-15,-3-4-4 16,3 0-27-16,-3 4-10 16,0 6-63-1,7-3-63-15,7-4 57 0</inkml:trace>
  <inkml:trace contextRef="#ctx0" brushRef="#br0" timeOffset="28871.3247">22017 2447 260 0,'3'-6'99'0,"-6"-4"-54"0,6 17-17 16,-3-7 39-1,7 22-27-15,1 18-2 16,-1 7-5-16,0-3-19 15,0-6 3-15,0 15 3 0,3 35-11 16,1 0-2-16,-1-13-10 16,1-22 0-16,0-12-32 0,-1 6-14 15,1 6-41-15,-4-24-18 16,-14-14-27 0</inkml:trace>
  <inkml:trace contextRef="#ctx0" brushRef="#br0" timeOffset="29038.2238">21936 2848 340 0,'17'-9'129'0,"-17"9"-70"0,36 3-53 0,-29-3 28 16,21 0-22-16,-7 0-4 16,28-3-16-16,-6-3-5 15,27-4 6-15,50-9-76 0,-10 1-31 16,-15 2-17-16</inkml:trace>
  <inkml:trace contextRef="#ctx0" brushRef="#br0" timeOffset="29470.0169">23417 2930 156 0,'-3'-16'57'0,"3"16"-30"0,0-12-21 0,0 5 17 16,0-11 3-16,0-1 5 15,-4 0 9-15,-3-3 7 16,0 13-25-16,4-1 10 0,-8 1 5 16,1-1-5-16,-8 7-1 15,4-3-15-15,-7 25-5 16,3-10-7-16,0 16-1 16,4 0 1-16,4 13 0 15,3-10-5-15,10 16-1 16,8 9 1-16,3 1 2 15,7-10-16-15,7-16-6 0,4-3-32 16,0-22-14-16,-4 3-13 16,7-15-5-16,-7 3-16 15</inkml:trace>
  <inkml:trace contextRef="#ctx0" brushRef="#br0" timeOffset="29895.8116">23640 2428 228 0,'-14'13'85'0,"14"15"-46"0,0 16-13 0,0-35 31 16,3 16-6-1,1 0 2-15,3 19-9 0,0-6-3 16,3 9-23-16,-3-3 9 0,0 9 4 16,0 19-10-16,1-28-2 15,-1-9-9-15,0-1-2 16,-4-6-2-16,1 1 1 15,3-4 0-15,3-10 1 16,-3-5-4-16,0-16-1 16,0 6-3-16,8-19-1 15,-5 3-10-15,4-12-3 16,-3 9 0-16,3-15 1 16,-3-1 3-16,-1 13 4 15,4-12 1-15,-7 18 3 16,0 7-4-16,0 15 2 15,0 6 2-15,-3 13 3 0,-4 4-2 16,0-4-2-16,0-6-12 16,4 9-2-16,3 13-27 15,3-7-10-15,4-12-39 16,4-13-19-16,0-2-17 16</inkml:trace>
  <inkml:trace contextRef="#ctx0" brushRef="#br0" timeOffset="30209.8636">24155 2814 296 0,'-25'-28'112'0,"0"12"-60"0,-13 7-21 0,27 9 35 15,-3 9-20-15,0 10-6 16,0 6-21-16,-1 9-7 16,8-12-8-16,0 0-1 0,4 10 1 15,3-7-2-15,7 9-2 16,11 4-2-16,6-1-1 15,4-11-12-15,1-8-5 16,2-11-3-16,-2-7-1 16,2-7 0-16,-13-2 3 15,-4 0 6-15,-3-10 5 16,-4-16 8-16,-7 7 6 16,-7 3-2-16,-7-13 1 15,-4 4-3-15,-17-1-1 16,10 13-15-16,-3 0-4 15,3 10-17-15,7 24-54 16,11 1 0 0,0-4-11-16</inkml:trace>
  <inkml:trace contextRef="#ctx0" brushRef="#br0" timeOffset="30369.6704">24310 2886 304 0,'18'19'115'0,"-18"-19"-62"0,14 25-38 15,-11-16 29-15,1 1-26 16,-1-1-7-16,1 10-10 16,-1-3-2-16,-3 2 1 15,-3 1-20-15,-1 0-7 0,1-3-50 16,-11-23-93 0</inkml:trace>
  <inkml:trace contextRef="#ctx0" brushRef="#br0" timeOffset="30956.8612">24761 2688 192 0,'18'-9'74'0,"-11"9"-40"0,-10-6 6 0,3 6 35 0,0 0-12 16,0 0-4-16,-7 0-16 15,3 0-7-15,-10 9-20 16,-7 1 3-16,3-1 4 0,4-3-3 16,-7 22-2-16,0-2-4 15,0 2 1-15,3-3-4 16,4 13-1-16,3-4-6 15,8 0-3-15,10 10-3 16,7-12 1-16,7-1-1 16,4-9 0-16,6-6-5 15,5-10 0-15,6-3-2 16,-3-12 1-16,0-10-4 16,-1-6-3-16,1 0-5 0,-7 3 0 15,-7-19-5-15,-8 3 1 16,-10-5 2-16,-7 5 3 15,-7 0 9-15,-7 7 3 16,-3 3 16-16,-8 12 6 16,-3 7 8-16,-1 9 3 15,5 18-2-15,3 17-1 16,3 9-3-16,7-16-1 16,4-3-1-16,7 13-2 15,11 12-2-15,10-6-1 16,7-16-10-16,11 0-1 15,3-12-29-15,-3-7-9 0,-7-6-50 16,3 4-23-16,18-14-63 31</inkml:trace>
  <inkml:trace contextRef="#ctx0" brushRef="#br0" timeOffset="32232.0536">25097 2296 232 0,'0'-25'88'0,"7"25"-48"0,14 10-25 0,-4-10 24 16,1 9-8-16,7-9 2 0,3 6-13 16,4 4-4-16,0-1-9 15,-8 1-1-15,12-4 1 0,13-3-1 16,-3 7-1-16,-7-10-3 16,-8 6 1-16,-2-6-2 15,-8 3 2-15,-7-3 13 16,-11 6 7-16,-6-6-3 15,-8 10-1-15,-6-1-5 16,-1 10 1-16,-7-4-6 16,-6 14-3-16,-1-1-3 15,7 16 0-15,4-13-4 16,7 1-2-16,7 2-1 16,3 1 0-16,15-7-11 15,10 0-5-15,4-6-3 16,-4-10 2-16,-4-2 4 0,8-10 6 15,-4 0 4-15,4-3 4 16,-4-4 0-16,-3 4 1 16,-1-3 8-16,-2-3 6 15,-8 9 7-15,-7 0 5 16,0 0-6-16,-7 9-3 16,0 26-11-16,-4-10-4 15,4-3 1-15,0 12 1 16,3 1 2-16,1 8 0 15,3-5-2-15,7 6 1 16,3 3-2-16,1-3-1 16,0 9 5-16,-1-3 1 15,1-3 4-15,-1-9 1 16,-3 6 3-16,-3-9 4 0,-4 8 7 16,-4-5 5-16,1-7-10 15,-15 1-2-15,-3-7-6 16,-4 3-2-16,-6-9-11 15,-1 6-4-15,-3 0-17 16,6-9-6-16,8-4-32 16,-11 4-12-16,-17-4-59 15,-7 4-26-15,3-10 14 16</inkml:trace>
  <inkml:trace contextRef="#ctx0" brushRef="#br0" timeOffset="35891.2315">1485 4940 88 0,'-14'-13'35'0,"11"-2"-18"0,3-1-16 16,0 16 11-16,0 0 14 15,0-3 8-15,0-3 7 16,0 3 4-16,0-4 0 15,0 7 0-15,0-3-25 16,3 3 4-16,4 3 0 0,-7-3-6 16,4 19-3-16,-1 3-2 0,8 19 1 15,-4-7-3-15,7 35-1 16,-3-12 0 0,3 21 1-16,-4-9 1 0,1 6 2 15,3-12-5-15,-11 9-3 16,5-9-1-16,2 0-1 15,-6-10-2-15,-4 0-2 16,0 16-19-16,0-22-10 16,0-25-51-16,0-19-21 15,0-3-32 1</inkml:trace>
  <inkml:trace contextRef="#ctx0" brushRef="#br0" timeOffset="36345.8086">1792 4887 140 0,'18'-19'52'0,"-11"16"-28"0,3-4-8 15,-6 7 16-15,3 0-6 16,-3 0-3-16,-4 0 2 15,3 0 1-15,4 0-13 16,-7 0 5-16,0 10 3 0,-7-1-5 16,4 10-1-16,-8 3-7 0,-3 9 0 15,3 1-3-15,-3 5 2 16,0 1-6-16,-7 6-1 16,0-10 0-16,3 13 2 15,-3-6-1-15,7-3-1 16,-7 6-2-16,6-19 1 15,8-3-1-15,4-7-2 16,3 1 3-16,0-6 2 16,3-7 0-16,4-3 2 15,8 9 9 1,-5-3-4-16,1 4-2 16,3 2 1-16,11 10 2 15,-11-9 0-15,10 12 0 16,-2-6-5-16,13 6-3 15,-10-6 2-15,3 9 2 16,14 13-2-16,-14-4-2 0,4-9-49 16,-7-3-22-16,-4-6-69 15</inkml:trace>
  <inkml:trace contextRef="#ctx0" brushRef="#br0" timeOffset="36704.1542">2032 5536 220 0,'-21'0'82'0,"17"0"-44"0,4 0-25 16,0 0 22-16,0 0-20 15,4 0-8-15,6 0 6 0,1 0 3 16,7 0-8-16,10-7 7 16,-3-2 2-16,3-3-3 0,-7-4 0 15,-7 0-4-15,0-3 1 16,7-9-4-16,-10 0 1 15,0-3-3-15,-4 12 0 16,0 0-3-16,-7 0 1 16,0 3 2-16,-14 7 4 15,6-4-6-15,-6 7-2 16,4 6-1-16,-4 19 2 16,0-3-8-16,-4 12-1 15,11 0 8-15,-4 16 6 16,11-9-3-16,0 2-2 15,11 16-4-15,3-18 1 16,-3-7-17-16,3-3-5 0,21-6-40 16,0-9-14-16</inkml:trace>
  <inkml:trace contextRef="#ctx0" brushRef="#br0" timeOffset="37278.0195">2494 5332 216 0,'-49'0'82'0,"49"0"-44"0,-14 19-18 16,14-13 27-16,-4 7-21 16,4 18-4-16,-7-3-7 15,7 10-2-15,7-19-7 16,-7 3-2-16,7-1 0 0,0 1 0 0,14-3 0 16,4 3 0-16,-11-12 0 15,0 2-5-15,11-9 1 16,-4-3 2-16,4-15 1 15,14-4-4-15,-15-9 1 16,-2 2 0 0,-1-11 0-16,-4 12 0 0,1-13 0 15,-4 10 0-15,-3-7 2 16,-1 1 1-16,-10 15 1 16,4 3-2-16,-1 13 1 15,-3-3-2-15,0 22-1 16,0-4 1-16,7 32-1 15,-3 35 2-15,3-26 1 16,-4-9-4-16,8 28 1 16,0-3 4-16,3 16 2 15,7 37-5-15,-7-50 0 0,-3-9 1 16,-8 9 1-16,4-9-1 16,-7-4 1-16,0-12 0 15,-7 3 3-15,-7-3-3 16,3-37-2-16,1 5 0 15,-8-21-1-15,-3-3-3 16,0-16 2-16,3 6-1 16,8-34 0-16,-8 15 4 15,11-15 1-15,0 9-6 16,21-10-2-16,-7 10-20 16,21-9-9-16,39-28-42 15,11 2-16-15,14 7-23 16</inkml:trace>
  <inkml:trace contextRef="#ctx0" brushRef="#br0" timeOffset="37741.5223">3845 5138 192 0,'-24'-4'74'0,"24"4"-40"0,-15 0-16 15,15 0 25-15,4 4-24 16,0 2-10-16,3 3 7 16,3 19 3-16,-3-3-9 15,0 1 8-15,4 17 4 0,-4-5 0 16,4 9 1-16,6 22-3 15,-13-31-3-15,6-4-5 16,-6 1 0-16,3-7-3 16,-4-9 0-16,1 0 3 15,-4-13 3-15,0-16-8 16,0 1-2-16,0 0-1 16,-4-26 2-16,1 10-1 15,3-19 2-15,0 7-4 0,7-1-2 16,-4 3-3-1,12 1 1-15,-5 6-1 0,15 9-2 16,-11 0 3-16,21 3 2 16,-7 1-13-16,8 5-7 15,20 1-54-15,-21 6-23 16,-6-4-54 0</inkml:trace>
  <inkml:trace contextRef="#ctx0" brushRef="#br0" timeOffset="38136.0071">4431 5153 248 0,'-21'-15'93'0,"21"15"-50"0,-25-4-19 0,11 4 27 0,3 0-9 16,1 0-2-16,-4 4-16 15,3 2-7-15,-10 3-10 16,7-3-5-16,0 16 1 0,-18 22 0 16,14-15 1-16,8-4 0 15,-1 9 0-15,4 1-5 16,7-7 1-16,0 0-2 15,11-12-2-15,6 3-8 16,1-19-5-16,-4 0 2 16,7-19 4-16,0 0 1 15,4-12 4-15,-4-7 2 16,-3 0 2-16,-4 4 3 16,-7 18 2-16,4-3 12 15,-11 16 5-15,3-6-8 0,1 21-4 16,-1-2-5-16,1 15-3 15,-1-6 3-15,4 25 0 16,-7-10-4-16,7 4 1 16,0-4-7-16,4 1 0 15,3 2-41-15,-3-18-18 16,-1-3-30-16,-3-16-11 16,4 0 7-1</inkml:trace>
  <inkml:trace contextRef="#ctx0" brushRef="#br0" timeOffset="38506.3091">4547 5191 224 0,'-7'-13'85'0,"7"13"-46"0,0 0-21 0,0 0 25 0,4 3-11 15,-1 16-3-15,1 6-2 16,-1-6 0-16,1 22-14 16,3-13 8-16,-7 10 2 0,3-4-7 15,1 1-4-15,0-7-5 16,-1-3-2-16,1-6-3 15,6-3 1-15,-3-7-2 16,11-18-1-16,7-23-2 16,-8 4 1-16,-3 9 1 15,7-18 0-15,-3 5-5 16,3-15 1-16,4-22 0 16,-4 31 2-16,-10 10-1 0,3 3 1 15,-7 6 4 1,0 19 1-16,0-6-1 15,-3 28 1-15,-1-9 0 0,4 24 1 16,-7 4-2-16,7 12 1 16,-3-6-4-16,10 4 0 15,0 14-32-15,0-5-15 16,0-22-29-16,-3-23-96 31</inkml:trace>
  <inkml:trace contextRef="#ctx0" brushRef="#br0" timeOffset="38925.535">5112 4786 224 0,'3'-25'85'0,"-3"25"-46"0,4 10-15 0,-4-10 27 0,3 15-9 16,1-5-2-16,-1 27-11 15,1-12-4-15,-4 22-14 16,3 22 7-16,1-15 2 0,0-10-10 15,-1 12-3-15,1-12-5 16,10 9-2-16,-11-9 3 16,11-6 0-16,-3-4-6 15,3-15 0-15,-3 3 1 16,-1-19 1-16,-3-3 1 16,-3-9 0-16,-4-1 0 15,-14-5 0-15,-11-20 0 16,4 16 0-16,7 7 0 0,-18-4 2 15,11 7 3-15,-4 9 2 16,-7 0-1-16,15 19-1 16,3-4 3-16,3 20 3 15,0-7-9-15,8 7-2 16,-1-7-1-16,15 0 2 16,3-3-7-16,11-12-3 15,-1 2-39-15,19-8-17 16,-8-4-43-16,18-28-20 15,21-7 11 1</inkml:trace>
  <inkml:trace contextRef="#ctx0" brushRef="#br0" timeOffset="39259.0871">5482 5181 364 0,'-39'7'134'15,"39"-7"-72"-15,-38 28-55 0,31-19 29 0,-4 10-19 16,0-3-2-16,1 12-7 15,-4 7-3-15,10 2-2 16,1-5-5-16,10-1 1 0,0 0-1 16,10-9 0-16,12 13-5 15,2-20 0-15,5-5-4 16,-8-17 0-16,-3 7-5 16,-1-18-3-16,-3-1 8 15,-7-6 4-15,1 3 2 16,-15-10 4-16,0 4 2 15,-11 0 2-15,0 3-1 0,-13-3 1 16,-12-7-9-16,5 16-3 16,2 13-17-16,12 6-7 15,3 0-26-15,7 6-10 16,3 4-39 0,15-1-23-16,10-3 61 15</inkml:trace>
  <inkml:trace contextRef="#ctx0" brushRef="#br0" timeOffset="39768.7265">5627 5225 248 0,'17'-3'93'0,"-17"3"-50"0,8 13-15 0,-1-4 32 16,-4 7-13-16,1-7-5 15,3 10-18-15,-4-3-5 16,8 12-11-16,-1 0-1 0,4-3 0 0,4 13-1 16,-7-13-1-16,-1-6-1 15,1-4 0-15,-4 1-2 16,4-13-2-16,6-12-2 15,-3-7 1-15,-3-12-1 16,-1 9-2-16,-3 0-2 16,1-9 1-16,-1 3 1 15,0 0 2-15,0 0 3 16,0 6 2-16,-4 6 3 16,4 7 1-16,-3 6 5 15,3 19 5-15,0-10-7 16,0 17-1-16,0-8-3 15,4 7 1-15,-1-6-4 16,4 0-2-16,-3-3 2 16,3-13 2-16,-3 3 0 15,6-22 0-15,1 7-3 0,3-13-2 16,-3 0 1-16,3-6-1 16,0 9 0-16,0-6 0 15,-3 3 0-15,0 0 0 16,-4 10 11-16,3 2 7 15,1-6-3-15,-4 32 2 16,4-6-6-16,-1 18-1 16,-3 0-6-16,8 16-1 15,-5-10-3-15,8 4-1 16,-4-3-34-16,4-7-15 16,14-3-45-16,-1-9-19 0,-6-13-59 15</inkml:trace>
  <inkml:trace contextRef="#ctx0" brushRef="#br0" timeOffset="41412.3617">7211 5075 220 0,'-4'-3'82'0,"4"3"-44"0,0 0-18 0,0 0 27 16,4 3-18-16,-1 3-4 15,4 3-9-15,0 7 0 16,4 3-9-16,0-6 0 0,6 21 0 16,1-9 1-16,3 13 2 15,-3-4-1-15,3 10 0 16,-4-9-1-16,1 2 2 16,0-9-3-16,-4 4 1 15,7 5-1-15,-7-21 1 16,-3-3 2-16,3-23 1 15,0 1-3-15,4-26 0 16,-4 1-5-16,0-13 0 0,-4 3-1 16,1-9-2-16,-4-1-24 15,-7-2-9-15,0 6-40 16,0 12-17-16</inkml:trace>
  <inkml:trace contextRef="#ctx0" brushRef="#br0" timeOffset="41795.3742">7930 5081 320 0,'-35'-9'121'0,"14"9"-66"0,0-7-49 0,17 7 28 15,-3 0-13-15,0 0-2 16,-7 0-9-16,4 0-4 15,-8 7-3-15,4 2-3 0,-4 16 1 16,4-6-4-16,0 15 2 16,0-5 1-16,3 24 0 15,4-15 0-15,4-4 0 16,-1 1-5-16,11-13 1 16,0 3 2-16,14-28 1 15,11-19-4-15,-4 3-1 16,-3 0 0-16,0-9 4 15,-4 3 1-15,0-4 1 16,-3 4 4-16,-4 0 2 0,-4 6 13 16,-3 10 7-1,1 0-15-15,-1 18-8 0,0-9-3 16,3 25-1-16,1-6-13 16,3 9-3-16,4 7-31 15,-4-10-11-15,-4-6-21 16,4-1-5-16,-3-8-27 15</inkml:trace>
  <inkml:trace contextRef="#ctx0" brushRef="#br0" timeOffset="42244.8007">8156 5072 212 0,'-3'-16'79'0,"3"25"-42"0,0-9-30 0,0 7 20 15,3 5-5-15,1 4-1 16,3 9-3-16,0-6 1 15,0 15-10-15,4 13 6 0,-1-12 4 16,-3-7-6-16,4 7-2 16,-4-10 0-16,0-3 0 15,0 9-1-15,0-12 1 16,0-7 3-16,-3-15 5 16,-4-13-3-1,0 7 0-15,0-19 0 16,0 3-7-16,3-13-3 15,1 4-6-15,6-4 0 16,-3-3-2-16,7 13 0 16,-3 0-5-16,14 3-3 0,10-4-19 15,-10 14-6-15,-4 5-6 16,3 1-3-16,-2 0 9 16,2 9 6-16,-3 0 17 15,1 9 9-15,-5-3 9 16,4 4 7-16,-3 2 10 15,3 13 6-15,-3-6-7 16,-4 6-2-16,4 19-15 16,-4 9-2-16,0-15-21 15,-7-10-8-15,0-3-50 0,-7-9-21 16,0-7-12 0</inkml:trace>
  <inkml:trace contextRef="#ctx0" brushRef="#br0" timeOffset="42364.7095">8565 4833 260 0,'-10'-18'96'0,"10"18"-52"0,7 0-56 0,-4 0 13 15,8 9-48-15,-4-3-19 16,14 16-28-16,0 3-9 16</inkml:trace>
  <inkml:trace contextRef="#ctx0" brushRef="#br0" timeOffset="42728.2164">9038 5037 296 0,'-21'0'112'0,"21"0"-60"0,-42 6-36 16,38-2 29-16,-10-4-15 15,3 6-3-15,-6 3-11 16,-1-6-5-16,-3 16-6 16,3-3 1-16,1 12 0 0,3-6-7 15,3 0-1-15,4 3 0 16,7-6 1-16,0 0-10 15,14-19-3-15,0 6-4 16,14-22 1-16,-6 7 0 16,6-16 1-16,-7 6 9 15,0 0 3-15,-3 0 4 16,-1 1 0-16,-2 2 15 16,-5 6 10-16,-3 1-9 0,0 12-1 15,0 3-9-15,0 10-2 16,0-3-2-1,0 18 1-15,1-9-7 0,2 12-1 16,4 10-40-16,-3-19-15 16,-1-3-41-16,-3-6-16 15,0 0 14 1</inkml:trace>
  <inkml:trace contextRef="#ctx0" brushRef="#br0" timeOffset="43190.2124">9179 4689 268 0,'-7'-3'101'15,"7"3"-54"-15,18 22-37 0,-15-16 23 0,1 13-5 16,-1-3 1-16,5 21-5 16,-1-8-1-16,0 24-12 15,-4-16 2-15,1 17 3 0,-1-10-2 16,4 6 0-16,-3-6-8 15,6-7-2-15,-6 1 0 16,3-10 0-16,-4 4-2 16,5-20 1-16,-1 4 0 15,0-16 3-15,0 0-5 16,3-10-1-16,1 4 0 16,3-13 0-16,0-6-5 15,4 6-1-15,-4 1 3 0,0-1 3 16,-3 3-1-16,6 7-2 15,-3-1-1-15,7 10 3 16,-3-3 0-16,0 6 1 16,-4 4 0-16,-7 5 0 15,-4-2 2-15,-10 15 3 16,4 0 0-16,-11 9 0 16,0-6-1-16,-8 10 2 15,1-10-12-15,0 4-3 16,0-10-38-16,3-10-16 15,1-2-34-15,6-32-15 0,4-19-8 16</inkml:trace>
  <inkml:trace contextRef="#ctx0" brushRef="#br0" timeOffset="43642.4433">9627 4495 272 0,'4'6'104'0,"-4"-6"-56"0,7 53-25 15,-4-43 29-15,1 27-7 16,-1-12-2-16,5 38-9 16,-5-19-4-16,4 25-16 15,0-13-7-15,4 17 0 0,-4-11-4 0,10 1 0 16,-2-3-1 0,2-4-2-16,1-6 1 0,7-22-1 15,-4-9-3-15,7-19 0 16,-3 0-7-16,-1-19-4 15,-3 4-3-15,-3-23 0 16,-4 13 2-16,-10-28 2 16,-1 15 3-16,-13-15 4 15,3 9 3-15,-7 9 2 16,-1 4 5-16,-2 15 5 16,-1 10-5-16,-3 22 0 15,3 3 4-15,4 15 5 16,0 1 2-16,7 12 0 15,0-4-3-15,11 11 0 16,-1-10-5-16,11 9 1 16,-3-15-3-16,13-10 2 15,-2 3-17-15,2-21-6 0,-3-1-34 16,11-15-15-16,-4 6-63 16,1-19-70-1,6-16 63-15</inkml:trace>
  <inkml:trace contextRef="#ctx0" brushRef="#br0" timeOffset="43778.7184">10114 4858 332 0,'-21'10'123'0,"21"-10"-66"0,-18 34-62 0,18-31 23 16,4 4-56-16,-1 2-21 15,8 1-74-15,-4-4-32 16</inkml:trace>
  <inkml:trace contextRef="#ctx0" brushRef="#br0" timeOffset="43895.6173">10185 5169 384 0,'-21'19'145'0,"21"-19"-78"0,-8 9-96 0,8-6 17 16,4 3-101-16,0-6-40 15,3-9 31-15,0 9 21 16</inkml:trace>
  <inkml:trace contextRef="#ctx0" brushRef="#br0" timeOffset="44588.1045">12129 4473 192 0,'-4'-7'74'0,"4"7"-40"0,-7-3-16 0,7 3 23 0,-4-6-8 15,1 6 0-15,-8 0-3 16,1 0-1-16,-8 0-16 16,4 0 5-16,-14 0 5 0,7 6-8 15,-15 7-1-15,8 6-8 16,-18 12-2-16,7-3-4 15,-3 19-1-15,7-6-4 16,0 22-1-16,3-16 5 16,7 22 5-16,4-13 2 15,17 7 4-15,1-10 4 16,20 7 3-16,-2-13 2 16,16-3 3-16,-2-10-8 15,13-6-3-15,-3-2-6 16,14-17-4-16,-8-6 0 15,8-3-1-15,-7-3-31 0,0-3-14 16,-7 6-37-16,-11-10-13 16,-3 10-49-1</inkml:trace>
  <inkml:trace contextRef="#ctx0" brushRef="#br0" timeOffset="45025.6594">12799 4401 176 0,'3'-22'66'0,"-3"22"-36"0,0-22-2 16,0 15 25-16,0 4-7 15,-7-6-2-15,-3 3-8 16,-1-4-2-16,-3 10-19 16,3 0-2-16,-10 16 0 0,4-7-7 15,-12 23-1-15,5-1-1 16,-5 25 0-16,5-5 2 0,-4 30 3 15,3-15 7-15,7 22 2 16,1-16-7-16,13 22-4 16,1-19-4-16,13 13 0 15,1-16-2-15,24-3 2 16,-7-12-4-16,25-20-2 16,-11-2-36-16,15-10-14 15,-11-6-114 1</inkml:trace>
  <inkml:trace contextRef="#ctx0" brushRef="#br0" timeOffset="45936.6952">13286 4651 228 0,'-4'-6'88'0,"4"6"-48"0,-18 0-25 0,18 0 26 0,0 6-22 15,0-2-7-15,4 5-8 16,0-3-4-16,10 22 1 15,-4-9 3-15,8 22 5 0,-4-13 4 16,7 16 2-16,-3-9 0 16,-1 2 1-16,-2 1-4 15,-5-4-2-15,1-5 2 16,-4 2 3-16,-4-9-2 16,-6-3 2-16,-1 3-6 15,-13-10-1-15,2-2-6 16,-13-10-2-16,4 6 2 15,-15-15 3-15,7-1-2 0,-7-21-2 16,4 9-5-16,0-19-2 16,3 13 3-16,4-10 1 15,3 4-1-15,7 9 0 16,4-4 2-16,7 4 0 16,4 7 5-16,6-8 2 15,1 8 4-15,13-1 1 16,1 0-1-16,24-6 1 15,-6 6-2-15,16 0 0 16,-6 4-5-16,4-4-3 16,-8 9 2-16,4 1 0 15,-7 3-1-15,0 3-2 16,-8-4 3-16,-2 7 2 16,-5 0 0-16,-3 0 0 0,-3 0-14 15,-7 7-4 1,-1-7-40-16,-6 3-18 0,-1-3-71 15,-3 6-63 1,-7-15 80-16</inkml:trace>
  <inkml:trace contextRef="#ctx0" brushRef="#br0" timeOffset="46283.7415">13674 4178 208 0,'-11'3'79'0,"11"-3"-42"0,4 25-23 0,-4-25 20 15,7 19-13-15,0-3-2 16,7 15 2-16,-4 0 3 16,19 16-12-16,-5-9 11 0,8 28 4 15,-4-16 1-15,8 28 3 16,-8-9-11-16,11 13-2 15,-11-10-6-15,0 10-2 16,-7-13-4-16,0 12-1 16,-3-9 1-16,-11 0 1 15,0-3 1-15,-10-6 0 16,-15 19-7-16,4-32 0 16,0-13-28-16,-18 1-11 15,4-3-56-15,-11-10-25 0,7-7-23 16</inkml:trace>
  <inkml:trace contextRef="#ctx0" brushRef="#br0" timeOffset="57381.2669">14669 4752 276 0,'-4'-3'104'0,"4"3"-56"0,0 0-30 0,0 0 28 15,4 0-22-15,-1 0-6 16,8-7-9-16,-1 7-4 15,15-6-2-15,21-3-3 0,-11 6 1 16,-7-4-4-16,8 4 2 16,-8-3-4-16,-4 6 1 15,-2 0-49-15,-5 6-21 16,-3-3-51-16,-7 4-31 16,-7-4 77-16</inkml:trace>
  <inkml:trace contextRef="#ctx0" brushRef="#br0" timeOffset="57575.7483">14743 4874 312 0,'0'0'118'0,"7"0"-64"0,7 0-45 16,-11 0 25-16,11 0-13 16,-3 0-1-16,17-6-10 15,-3 6-2-15,3-10-4 16,-3 4-3-16,3 3 2 0,-7-3-20 15,0 6-6-15,-3-3-52 16,0 3-21-16,-1-7-35 16</inkml:trace>
  <inkml:trace contextRef="#ctx0" brushRef="#br0" timeOffset="58325.6026">15942 4341 208 0,'0'-9'79'0,"0"9"-42"0,0 0-8 0,0 0 30 0,4 6-12 15,-4-3-3-15,0 6-19 16,0-2-5-16,3 15-12 16,1-7 1-16,3 20 4 0,0-7-1 15,3 10 3-15,1-7-6 16,-4 16-1-16,0-9-4 16,0 6-1-16,0-1-1 15,0 1-2-15,-3-6-10 16,-1-3-6-16,1-7-43 15,-4-3-19-15,0-6-50 16,3-19-43 0,1 0 71-16</inkml:trace>
  <inkml:trace contextRef="#ctx0" brushRef="#br0" timeOffset="58564.6739">16125 4332 228 0,'-3'-16'85'0,"3"16"-46"0,0 0-26 0,0 0 24 15,3 6-6-15,1-6 2 16,3 10-6-16,0-1-2 16,0 19-13-16,0-12 3 0,4 22 5 15,-1-7-7-15,1 10 0 16,0-7-7-16,-1 10-2 16,-3-6-2-16,-3 15-2 15,-1-9-4-15,1 0-2 16,-1-10-37-16,-3-5-14 15,0-1-26-15,-10-13-9 0,3-5-18 16</inkml:trace>
  <inkml:trace contextRef="#ctx0" brushRef="#br0" timeOffset="58822.4416">15642 4642 252 0,'-3'-16'93'0,"3"16"-50"0,7 0-22 16,-4 0 28-16,8-9-15 16,-1 9-2-16,8-6-4 0,0-4 0 15,17 1-15-15,0 6-6 16,18-7 0-16,-7 1-4 0,14 3 0 16,-11-4 1-16,4 10 0 15,-7-6-18-15,0 6-7 16,-7 0-37-16,-7 6-14 15,-4-6-16-15,-14 3-4 16,-4 4-6 0</inkml:trace>
  <inkml:trace contextRef="#ctx0" brushRef="#br0" timeOffset="59031.7557">15741 4796 324 0,'3'0'123'0,"-3"0"-66"0,25 0-47 16,-14 0 30-16,10 0-13 16,-3 0-1-16,24-10-15 15,-7 4-7-15,15-3-2 16,-8 5-2-16,11-5 2 0,-7 3-23 16,10 3-11-16,-6-4-56 15,9 7-26-15,-9 0-17 16</inkml:trace>
  <inkml:trace contextRef="#ctx0" brushRef="#br0" timeOffset="59493.3449">17367 4815 200 0,'-24'0'77'0,"24"0"-42"0,-39 0-30 0,35 0 19 16,-6 0-2-16,-1 0 4 16,-7 0-3-16,4 6 0 15,-10-3-12-15,2 6 7 0,-9 7 2 16,6 3 1-16,-3 6-1 15,3-6-4-15,4 9 0 0,3-3-9 16,11 3-2-16,0 0-5 16,21-2-3-16,-3-8 2 15,14-2 0-15,-4 0-4 16,18-16 1-16,-8 0 0 16,5-16 2-16,-5 7 1 15,-6-16 1-15,-4 6 4 16,-10-6 2-16,-4-4 2 15,-18 4 2-15,1 3-3 16,-12-9-2-16,1 12-2 16,-14 0-3-16,7 4-6 15,-4 5-4-15,4 10-45 0,7 7-19 16,3-4-68 0</inkml:trace>
  <inkml:trace contextRef="#ctx0" brushRef="#br0" timeOffset="59795.4943">17844 4504 192 0,'0'-22'71'0,"0"22"-38"0,-25-25-6 0,21 25 27 16,-6-9-6-16,3-1-1 15,-7 1-15-15,-1 3-5 16,-9 6-16-16,3 0-4 0,-8 25-3 0,5-7-2 15,-1 26-2-15,0-6 1 16,15 31-1-16,-1-6 2 16,11 18 1-16,0-9 5 15,11 16 3 1,-1-16-6-16,15 10-3 0,-7-7-12 16,3 0-4-16,-4-12-33 15,5-10-12-15,-1-9-62 16,-11-16-47-1,-6-2 69-15</inkml:trace>
  <inkml:trace contextRef="#ctx0" brushRef="#br0" timeOffset="59977.159">17455 5072 312 0,'-14'-10'115'0,"14"10"-62"0,11-6-31 0,-8 6 31 15,8 0-19-15,0-3-5 16,20-7-15-16,-2 1-6 15,16-13-5-15,-6 10 0 0,25-14 0 16,-15 11-30-16,22-4-12 16,-11 6-88-16,10-2-37 15,-10 5 40 1</inkml:trace>
  <inkml:trace contextRef="#ctx0" brushRef="#br0" timeOffset="60413.0555">19145 4824 148 0,'-3'-9'57'0,"3"9"-30"0,-7-10-3 0,7 10 24 16,-4-3 5-16,1-3 2 16,-8-1-3-16,4 4 0 15,-7-3-29-15,0 6 5 0,-4 6 2 16,4-3-12-16,-11 19-4 15,4-9-12-15,0 21-1 16,3-5-3-16,8 15 0 16,-1-10 0-16,15 10 0 15,-1-6-29-15,15-4-12 16,0-6-27-16,27-12-8 16,-6-7-54-1</inkml:trace>
  <inkml:trace contextRef="#ctx0" brushRef="#br0" timeOffset="60696.0364">19551 4805 296 0,'-32'-19'110'0,"32"19"-60"0,-53 10-32 0,46-10 31 0,-7 9-23 16,0 1-4-16,-4 15-13 16,1-7-6-16,3 11-2 15,0 2-4-15,6 7 2 0,5-10-1 16,6 6-2-16,1-5 0 15,14-4 0-15,-4-7-2 16,10 1-1-16,-2-9-3 16,2-13-1-16,-3-4 6 15,4-5 2-15,-7-4 0 16,-8-9 2-16,-3 6 3 16,-10-15 1-16,-1 5-1 0,-13 1-2 15,3 0 1-15,-11-3-1 16,4 12-31-16,0 0-14 15,3 10-52 1,4 2-63-16,3 4 48 16</inkml:trace>
  <inkml:trace contextRef="#ctx0" brushRef="#br0" timeOffset="61190.5477">19706 4802 312 0,'0'22'115'0,"0"-22"-62"0,4 41-44 0,-1-38 27 0,1 22-11 16,-1-6-2-16,4 6-13 16,0-3-4-16,0 3-4 15,-3 3-2-15,0-6 1 0,-1-3-4 16,4-7 2-16,0 4 1 16,4-22 0-16,-4 3-5 15,7-13 1-15,-4-3 0 16,5-9-1-1,-1 0 4-15,0-7 2 0,0 1-2 16,0 9 0-16,-3 3 1 16,-1 6 0-16,-3 0 2 15,0 16 3-15,0 0 0 16,0 10 2-16,0-4-4 16,4 13 0-16,0 0-1 0,3-4-2 15,-4-5-2-15,4-1 1 16,1 1 1-16,2-20 0 15,1 1 0-15,3-7 0 16,-3 4 0-16,3-7 2 16,-4 3-1-16,1 0-1 15,-4 7 1-15,-3 9 1 16,-1 0 5-16,-3 19 6 16,0 3-7-16,1 9-3 15,-1 0-2-15,0 10-1 16,-4 0-22-16,4 3-8 15,0-7-49-15,4-8-19 16,-1-4-37 0</inkml:trace>
  <inkml:trace contextRef="#ctx0" brushRef="#br0" timeOffset="61401.5883">20570 4752 260 0,'-21'9'96'0,"21"-9"-52"0,-3 35-23 15,3-26 30-15,0 19-16 16,0-3-3-16,3 19-14 16,-3-6-4-16,7 15-8 15,-3-9-4-15,3 28 1 0,-4-9-4 16,1 9-2-16,0-12-38 0,-1 2-15 16,1-5-36-16,-8-4-12 15,1-12-2 1</inkml:trace>
  <inkml:trace contextRef="#ctx0" brushRef="#br0" timeOffset="61688.3392">20482 4645 216 0,'14'-19'82'0,"-14"19"-44"0,46 0-31 0,-39 0 18 16,14 10-4-16,-3-10-1 15,14 9-6-15,-4-3-4 16,14 4-5-16,-6-7-2 0,3 13 1 0,-8-7-2 16,-6 10 1-16,-4-3 11 15,-10 2 6-15,-1 1 3 16,-24 9 1-16,4-2 0 16,-19 2 0-16,5-6-11 15,-8-3-3-15,4-7-15 16,-8 4-6-16,8-7-50 15,7 1-23-15,0-4-60 16</inkml:trace>
  <inkml:trace contextRef="#ctx0" brushRef="#br0" timeOffset="62047.1518">21170 4705 216 0,'7'-16'82'0,"-7"16"-44"0,-10-3 2 0,10 3 33 15,-7 3-17-15,3-3-5 16,-14 9-19-16,4-2-8 16,-7 12-13-16,4-7-5 0,-1 19 0 15,4-9-5-15,3 13-1 16,1-10 0-16,3 0 0 16,3-3-7-16,8-6-3 15,-1-7-10-15,11-9-5 16,0-3 3-16,0-19 0 15,1 10 6-15,-1-14 2 16,0 11 11-16,-4-4 4 16,1 10 6-16,0-1 4 15,-4 7 0-15,3 12 3 0,-3-5-3 16,4 24 1-16,-4-6-7 16,3 6-3-16,1-3-10 15,0-3-5-15,-1-3-53 16,1-4-23-16,-1 1-43 15</inkml:trace>
  <inkml:trace contextRef="#ctx0" brushRef="#br0" timeOffset="62482.1932">21382 4749 280 0,'-7'18'107'0,"7"-18"-58"0,3 44-44 0,1-40 24 16,3 24-16-16,0-6-2 15,4 6-5-15,-1-3 1 16,1-3-4-16,-1 3 0 0,-3-6 3 16,0-3 1-16,0-4 1 15,-3-3 2-15,0-9 4 16,-1 0-6-16,-3-9 0 16,0 6-2-16,0-22 1 15,0 6 5-15,0-6 4 16,0-3-4-16,7 0-2 15,-3-4-10-15,3 10-5 16,-4-3 0-16,8 9 3 16,-4 4-12-16,3 2-4 15,1 1-6-15,7 3 0 16,-4 6 0-16,3 0 2 16,1 0 10-16,0 6 6 0,-1-3 3 15,1 7 1-15,-4-1 4 16,0 0 3-16,-3 7 2 15,-4 9 1-15,0-6-2 16,-4 9-1-16,1-3-12 16,-4 4-5-16,0-11-56 15,-4-2-23-15,4-7-24 16</inkml:trace>
  <inkml:trace contextRef="#ctx0" brushRef="#br0" timeOffset="62932.7717">21696 4495 300 0,'0'0'112'0,"0"0"-60"0,17 6-58 0,-13-3 17 15,14 3-12-15,-4-6-1 16,25 10-17-16,-8-4-7 16,15-3 13-16,-7-3-11 0,10 6-4 15,-6-2 9-15,-4-4 5 16,-8 6 11-16,-13-3 7 15,-4 3 24-15,-18 10 14 16,1-7 5-16,-22 4 4 16,4 6-11-16,-11 3-4 15,4-4-16-15,0 11-7 16,3-11-11-16,11 1-3 16,0-3-7-16,18 0-2 15,-1-4-2-15,18-2 0 0,-3-4 4 16,7-3 5-16,-4 3 0 15,3 4 1-15,-2-10 2 16,2 9 2-16,-3-3 1 16,-3-2 1-16,0 5 6 15,-11 10 6-15,0-4 5 16,-14 4 4-16,3-3-7 16,-10 3-3-16,0 0-8 15,-7-4-5-15,3-2-19 16,-3 2-6-16,3-5-73 0,11-10-29 15,0 6-20 1</inkml:trace>
  <inkml:trace contextRef="#ctx0" brushRef="#br0" timeOffset="63278.8219">22408 4617 264 0,'-7'-6'101'0,"4"6"-54"0,-8 6-15 0,11-6 35 15,-10 9-15-15,3-2-3 16,-7 5-22-16,-1 4-8 16,1 12-12-16,4-9-5 0,3 22-1 15,0-10-1-15,7 4 0 0,0-7-7 16,14-3 0-16,-4 0-13 16,19-6-2-16,-5-4-4 15,8-11 1-15,-4 5-2 16,-3-22 2-16,-4 4 7 15,-3-13 4-15,-4 10 12 16,-11-14 6-16,1 1 12 16,-22-3 5-16,4 3-3 15,-14-3 2-15,7 3-9 16,-7 3-2-16,3 3-27 16,0 19-11-16,4 0-45 15,7 3-19-15,3 6-32 16</inkml:trace>
  <inkml:trace contextRef="#ctx0" brushRef="#br0" timeOffset="63684.3327">22659 4617 316 0,'7'3'118'0,"-7"-3"-64"0,4 25-39 0,-1-15 29 16,4-1-15-16,0 7-2 15,0 2-12-15,0 1-2 16,0 0-7-16,0 3-2 0,0 0 2 16,0-6-3-16,-3 3 0 15,0-10 3-15,-1-3 1 0,1-6-6 16,3-9 0 0,-4-1-1-16,8-12 0 15,-4 10-3-15,7-16 0 0,0 3-1 16,4-10 3-1,-4 10 0-15,3-3 3 0,-2 9-1 16,-1 0-1-16,-4 3 7 16,-3 13 3-16,0-3 1 15,-3 25 3-15,-4-10-3 16,-4 16-1-16,1 0-9 16,-1 10 0-16,1-13-8 15,3 19-3-15,0-10-47 16,3-6-20-16,1 3-40 15,10-18-15-15,-3-4 9 16</inkml:trace>
  <inkml:trace contextRef="#ctx0" brushRef="#br0" timeOffset="64074.267">23245 4501 296 0,'0'-28'112'0,"0"28"-60"0,-22-19-19 0,22 13 38 16,-3 6-19-16,-1-7-6 15,-3 4-24-15,-7-3-9 16,4 6-8-16,3 0-4 0,-8 6 0 16,5-6-1-16,-4 10 0 15,3-1-3-15,1 10 2 16,2-10-1-16,5 10 0 16,-1-3 0-16,4 9 0 0,0-6 0 15,7-1 0-15,1-2-5 16,6-3-3-16,-4 2 3 15,11 4 2-15,1-9 0 16,-1 5 4-16,-4 1 0 16,1-4 3-16,-4-2 3 15,-3-1 2-15,-4 1 1 16,-7 5 0-16,0-5 7 16,-14 9 4-16,3-10-5 15,-14 13-1-15,4-9-14 16,-18 12-4-16,8-7-27 15,-19-2-9-15,8-3-61 0,-11-13-24 16,7 0-27 0</inkml:trace>
  <inkml:trace contextRef="#ctx0" brushRef="#br0" timeOffset="64795.646">24366 4636 208 0,'-3'-19'79'0,"3"19"-42"0,0 0-28 16,0 0 19-16,3 9-5 16,1 1 0-16,3 24-10 15,0-6-3-15,11 26-6 16,-4-10-1-16,3 25 3 0,-2-13-1 16,2 16 2-16,-3-12-4 15,-3 15-2-15,-1-15-25 16,-6 6-11-16,-1-13-84 15</inkml:trace>
  <inkml:trace contextRef="#ctx0" brushRef="#br0" timeOffset="65160.4746">24236 4564 200 0,'-7'-10'77'0,"7"10"-42"0,17-15-26 0,-13 15 22 15,14-4-2-15,-1-2 3 16,15 3-2-16,-4-3-1 16,18-4-16-16,-7 10-1 0,10 0-1 15,-6 0-4-15,-1 7-2 16,-7-4-2-16,-7 16 0 16,-3-4 13-16,-11 13 9 15,-3-9-1-15,-15 16-2 16,4-1-10-16,-21 4-3 15,3-4-5-15,-13 4-1 0,6-7-14 16,-7-2-6-16,8-4-42 16,2-6-19-16,1-7-63 15,11-21-36 1,-1 6 82-16</inkml:trace>
  <inkml:trace contextRef="#ctx0" brushRef="#br0" timeOffset="65469.9135">24857 4617 148 0,'3'-6'55'0,"-3"6"-30"0,14 6 4 0,-10-6 25 15,-1 0-7-15,1 0 0 16,3 0-10-16,-3 0-2 16,3 0-20-16,0 0-2 0,3 0-2 15,1 0 0-15,3-6 3 16,0 3-1-16,4-13 0 15,-4 6-5-15,-4-2-3 16,1-4 0-16,-8-3-1 16,1 4-2-16,-11-4 1 15,0 3-2-15,-7 7 2 16,0 6-2-16,-11 6 2 16,4-3 0-16,0 19 3 15,3-4-3-15,4 20-2 16,0-7-3-16,14 10 1 15,0-7-15-15,17 0-4 0,-2-6-23 16,23 1-10-16,-6-8-25 16,17-8-9-16,-6-1-21 15</inkml:trace>
  <inkml:trace contextRef="#ctx0" brushRef="#br0" timeOffset="65695.1575">25329 4761 264 0,'-17'-9'101'0,"17"9"-54"0,-25-10-15 16,22 10 35-16,-8-6-22 15,4 3-7-15,-7-3-15 16,0-4-4-16,0-9-11 16,3 1-7-16,4-7-2 0,0 6 3 0,10-6 1 15,1 6 1-15,7-3 2 16,-4 0-5-16,10 0-1 16,-3 0 0-16,11 3 0 15,-4 0-3-15,11 1 0 16,-4 2-27-16,15-3-10 15,-8 0-37-15,18 4-14 16,-11 2-47 0</inkml:trace>
  <inkml:trace contextRef="#ctx0" brushRef="#br0" timeOffset="65950.3309">25834 4128 240 0,'-32'-35'90'0,"32"35"-48"0,-49-28-16 0,42 28 29 0,-11-3-20 15,4-3-7-15,-11 6-13 16,4 0-2-16,-7 15-8 16,3-5-1-16,1 15 2 0,2-6 1 15,1 28 1-15,4-3 0 16,6 18 0-16,0-8 0 16,8 18 0-16,-1-10-7 15,15 26-2-15,-4-16-3 16,14 10 0-16,-3-10-24 15,14-3-9-15,-4-6-34 16,0-10-13-16,-7-6-41 16</inkml:trace>
  <inkml:trace contextRef="#ctx0" brushRef="#br0" timeOffset="66432.1998">25396 4742 184 0,'-3'-34'71'0,"3"34"-38"0,28-22-25 0,-21 16 18 16,11-10-9-16,-4 3 1 16,14-2 4-16,-3-4 4 15,17 3-14-15,-6-3 4 0,6 1 4 16,-7 2-5-16,0-3 0 16,-3 7-5-16,-7-4-1 15,-4 7 17-15,-3-1 9 16,-1 4 0-16,-10 6 0 15,0 0-16-15,-10 9-4 16,-1 7-7-16,-6 9-3 0,3-6-5 16,0 9-2-16,3 0-2 15,8 7 3-15,-1-7-2 16,11 6-1-16,-3-15-8 16,17-3-3-16,-7 0-5 15,7-16-3-15,-3 0 6 16,-4-13 3-16,-3 4 8 15,-7-10 3-15,-4 0 11 16,-7-6 5-16,0 6-4 16,-18-9-1-16,4 3-9 15,-11 6-1-15,4 0-35 16,0 4-16-16,3 5-52 16,4 1-20-16,4 9 16 15</inkml:trace>
  <inkml:trace contextRef="#ctx0" brushRef="#br0" timeOffset="67411.315">26046 4492 260 0,'17'9'99'0,"-17"-9"-54"0,18 25-46 0,-15-22 18 16,8 7-10-16,-4 5-2 16,4 4 4-16,-4-3 2 15,0 3-6-15,0-7 1 0,-4 4 4 16,1-1 3-16,-4-5 2 15,0-7 3-15,-4-3 3 16,1 0 2-16,-4-13 3 16,3-2-3-16,1-13 0 0,-1 2-10 15,8-8-5-15,-1 3-10 16,8-4-1-16,-4 7-28 16,14 3-9-16,-3 0-31 15,3 9-10-15,-4 7-8 16,5-1 0-16,-5 1 9 15,4 6 33 1,-3-4 56-16,0 4 41 16,-4-3 21-16,-4 6-1 15,1 0-3-15,0 6-18 16,-1-3-5-16,1 16-25 0,-4-3 8 16,0 18 4-16,0-12-1 0,0 22 2 15,0-9-12-15,4 2-2 16,-4-2-6-16,0-1-2 15,0-5-6-15,-4 2-1 16,1-12 1-16,-1-7 0 16,1-2-7-16,3-13 0 15,0-4-6-15,4-12 1 16,-4 1-5-16,3-17 1 16,-3 7 1-16,4-10 2 15,-4 4 1-15,0-1 2 16,0 10 4-16,-3 13 1 15,-1-4 7-15,1 22 6 16,-1-3-2-16,1 7 0 16,-1-1-6-16,1 10-1 0,-1-3-1 15,4 3 1-15,0-10-4 16,4-3 0-16,0 4 3 16,6-17 1-16,-3 4-1 15,7-6-2-15,-3-1 3 16,7-15 0-16,-4 10-6 15,-3-14 0-15,-1 11-1 16,-3-7 2-16,-3 6 1 16,-1 9 3-16,-2 1-1 15,-1 18-1-15,-4-2 7 16,1 15 3-16,-1-7-1 16,1 13 0-16,-1 1-3 0,4 2-1 15,0-3-1-15,7 0 0 16,-3-2-2-16,7-8-2 15,-4 1-2-15,14-9-1 16,-3-4-3-16,6-12-1 16,-6 6-5-16,3-13 0 15,-3-3-5-15,-4-2 0 16,-3-1 8-16,-11-16 2 16,0 7 5-16,-11-3 3 15,1 2 0-15,-8 4 2 16,1 7 4-16,-8 24 6 15,4-6-3-15,0 19 0 16,3-4-4-16,4 14-1 16,0-4-3-16,11 6 1 0,-1 0-15 15,15-2-7-15,-4-11-43 16,18 1-20-16,-4-9-39 16,21-10-58-1,-6 0 56-15</inkml:trace>
  <inkml:trace contextRef="#ctx0" brushRef="#br0" timeOffset="67690.7466">27587 4438 264 0,'-35'-15'101'0,"35"15"-54"0,-42-22-2 15,38 15 39-15,-10 17-26 16,0-4-7-16,-4 7-22 16,4 2-9-16,4 13-11 0,-1-2-6 0,7 2 0 15,1 0-4-15,10 3 0 16,0-9-4-16,14 3 1 15,-3-6-5-15,10-13-1 16,-3-2-6-16,6-4-1 16,-2-4 1-16,-1-11 2 15,-3-1 3-15,-8-3 2 16,-3 7 6-16,-10-13 3 16,-1 9 3-16,-13-15 1 15,3-1-5-15,-14 4 1 16,3 9-16-16,-7-6-6 15,4 6-36-15,0 4-14 16,3-4-67 0</inkml:trace>
  <inkml:trace contextRef="#ctx0" brushRef="#br0" timeOffset="67901.0698">27605 3830 320 0,'-7'-31'121'0,"7"31"-66"0,-7 25-27 15,7-19 35-15,-4 13-27 16,1-7-7-16,3 32-3 16,0-9 0-16,3 18-13 15,1 0-1-15,3 19-1 0,0-3-13 16,11 7-3-16,-4-14-47 16,10 14-18-16,-3-20-70 0,18 4-30 15,-7-13 42 1</inkml:trace>
  <inkml:trace contextRef="#ctx0" brushRef="#br0" timeOffset="68581.8102">28984 4379 140 0,'21'-47'52'0,"-21"47"-28"0,11-19-2 15,-7 13 20-15,-4-4 2 16,0 7 1-16,-8-13-6 15,1 7 1-15,-14-1-22 16,0 1 5-16,-4 3 4 0,1-4-4 16,-12 20 1-16,8-4-11 15,-11 16-5-15,8 3-8 16,2 10-2-16,5-1 1 16,10 10 0-16,-1-6-2 15,23-4 2-15,-8-6-8 16,21-3-4-16,-4-6-11 15,19-19-3-15,-8 3 8 0,7-6 4 16,-3-3 11-16,-4-13 5 16,-3 10 2-16,-8-10 3 15,-2 10 12-15,-12-1 6 16,4 4-6-16,-14 12 0 16,7-3-5-16,-3 22 0 15,-1 0-5-15,0 13 0 16,1-3 1-16,6 18 2 15,1-6-5-15,0 16-2 16,-1-10 0-16,-3 10 2 16,7-10 3-16,-14 10 5 15,4-10 1-15,-19 7 0 0,12-13-1 16,-18 6-1-16,3-9-5 16,-7-7 0-16,0-11-5 15,-6-8 0-15,6-8-12 16,-11-10-4-16,15-3-36 15,-3-22-13-15,2-1-69 16,12-11-31-16,3 2 34 16</inkml:trace>
  <inkml:trace contextRef="#ctx0" brushRef="#br0" timeOffset="68775.0514">29228 4495 348 0,'0'-3'132'0,"0"3"-72"0,7 9-57 0,-4-9 28 16,4 9-16-16,-3 1-1 15,3 15-8-15,0-6-4 16,0-1-1-16,0 17-39 0,-7-16-16 16,0 0-55-16,0-4-23 15,0 1 21 1</inkml:trace>
  <inkml:trace contextRef="#ctx0" brushRef="#br0" timeOffset="69156.8707">29168 4190 244 0,'0'10'90'0,"0"-10"-48"0,24 25-51 15,-20-19 14-15,10 7-7 16,0-4-2-16,11 1 3 15,-4 5 0-15,7 10 1 16,4-6 0-16,-4 0 0 0,4 0 30 16,-4 6 17-16,7 13 3 15,-10-7 0-15,0 0-10 16,-11-6-5-16,-3-6-6 16,6 0-1-16,-3 6-10 15,-3-6-3-15,-4-10-2 16,0 1-1-16,-4-4 5 15,8-12 1-15,14-13-5 16,-1 0-3-16,1-9-5 16,-4-16-4-16,-7 0-27 0,8 6-10 15,-8-2-55-15,7 2-23 16,-7 13-40 0,0 12-37-16,-7 7 82 15</inkml:trace>
  <inkml:trace contextRef="#ctx0" brushRef="#br0" timeOffset="69437.5559">29824 4517 228 0,'3'9'88'0,"8"-6"-48"0,7 7-16 0,-11-10 27 15,10 0-11-15,1-10-1 0,7 1-16 16,10-1-4-16,-10-8-11 16,-1-8 1-16,1-8 2 0,-4 6-9 15,-10 3 0-15,-8-7-9 16,-3 1 0-16,-17 3-2 15,-1 3 1-15,-7 6 7 16,1 9 5-16,-1 10 13 16,4 16 7-16,-4 3 1 15,7 25 2-15,4 0-6 16,7 3-3-16,7-3-10 16,7 3-5-16,7-13-2 15,8 1 1-15,9-7-36 16,5-9-15-16,6-10-41 15,-7-3-18-15,-3-15-36 16</inkml:trace>
  <inkml:trace contextRef="#ctx0" brushRef="#br0" timeOffset="69808.0175">30297 4263 368 0,'-7'6'137'0,"7"3"-74"0,-8 10-51 0,8 0 32 15,-3 6-14-15,-4 3-2 16,14 4-8-16,-4-4-2 16,-3 0-10-16,8-3 1 0,-5-6 2 15,4 6-2 1,0-12-5-16,4-7 0 0,3-12-2 16,7-4-2-16,4-2-8 15,-1-20-5-15,1-5 2 16,7-1 4-16,-4-6-3 15,-3 0 2-15,-4 10 4 16,-7 9 4-16,0 6 10 16,-3 6 3-16,-1 16 7 15,-3 13 2-15,0 12-5 16,0 16 0-16,8 0-12 16,-1 0-3-16,10 0-2 15,12-3 2-15,6-10-10 16,11-12-4-16,7-16-98 15,-11-3-41-15,-13 0-36 16</inkml:trace>
  <inkml:trace contextRef="#ctx0" brushRef="#br0" timeOffset="70604.4282">16711 5937 108 0,'0'-16'41'0,"0"16"-22"0,4 0-5 15,-1 0 17-15,1 0 5 16,-1 0 3-16,4 16 3 16,0-6 1-16,7 24-23 15,-3-6 8-15,3 26 5 0,-3-11-4 16,6 30-2-16,-3-11-11 15,4 20-5-15,-4-19-6 16,0 15-2-16,-3-15-19 0,-4-1-9 16,0-5-53-1,-7-7-25-15,-4-6-12 16</inkml:trace>
  <inkml:trace contextRef="#ctx0" brushRef="#br0" timeOffset="70919.2371">16683 6072 152 0,'-7'-63'57'0,"7"63"-30"0,14-47-14 0,-11 41 17 15,19-10-2-15,-8 7 1 16,3-1 6-16,1 1 2 0,10 0-19 16,-7-1 1-16,11 4-1 0,-7 3-6 15,7 6-2 1,-4 3-5-16,4 4-4 15,-4-1 8-15,-4 19 4 0,-2-6 9 16,-12 10 4-16,1-1-6 16,-22 7-1-16,4-10-5 15,-18 16 1-15,4-10-8 16,-7 4-2-16,3-10-3 16,-6 3 1-16,2-9-24 15,5-6-11-15,3 0-71 16,14-23-33-16,-1-2 1 15</inkml:trace>
  <inkml:trace contextRef="#ctx0" brushRef="#br0" timeOffset="71087.5076">17120 6025 208 0,'7'-16'77'0,"-7"16"-42"0,7 0-19 0,-3 0 24 16,-1 7-14-16,1-4-3 15,7 6-4-15,-4 0-3 16,3 17-8-16,1-8-3 0,-1 7-1 15,5 10-2-15,-8-13-2 16,0-6-39-16,-4 2-16 16,1 1-66-1</inkml:trace>
  <inkml:trace contextRef="#ctx0" brushRef="#br0" timeOffset="71458.2279">17092 5812 220 0,'-28'-16'82'0,"28"16"-44"0,7 6-49 0,-4-6 13 0,8 3-35 16,0-3-11-16,10 10-10 15,-4-4-5-15,12 4 35 16,-8-7 17-16,4 9 57 16,-4-2 28-16,0 12-3 15,-4 0-1-15,1-1-20 16,0 5-9-16,-1 2-25 15,-2-3 1-15,2 3 0 0,-3 0-3 16,4-3 0-16,-4 0 1 16,-3-6 2-16,-1-3-5 15,-3-3 1-15,0-4-4 16,0-9 2-16,0 0-8 0,0-19-2 16,1 7-5-16,2-29-3 15,1 13-25-15,3-16-9 16,-4 6-16-16,12-3-5 15,-5 13-11-15,4 3-2 16,-3 6-18 0,0 10-42-16,-4 6 40 15</inkml:trace>
  <inkml:trace contextRef="#ctx0" brushRef="#br0" timeOffset="71775.6896">17819 5859 280 0,'-25'-3'107'0,"25"3"-58"0,-18 3-24 15,18 3 31-15,-7-3-19 16,0 7-6-16,-3 5-16 16,3 4-5-16,-4 9-6 15,4 4-3-15,4 5 0 0,-1-9-1 16,4 7 0-16,0-7-5 16,11-9 1-16,-1 3-9 15,11-13-4-15,1 1 2 16,-1-16 1-16,-4-4 9 15,1-9 2-15,-4 4 5 16,-7-14 1-16,0 4-1 16,-10-6 1-16,-1 6-2 15,-10-3-1-15,3 3 1 16,-6 6 1-16,3 3-14 16,-4 13-5-16,4-3-33 0,3 12-15 15,1-6-65 1</inkml:trace>
  <inkml:trace contextRef="#ctx0" brushRef="#br0" timeOffset="72004.2964">18016 5583 192 0,'7'-19'71'0,"-7"19"-38"0,4 6-3 0,-4-6 28 15,3 3-14-15,1 7-5 0,7 15-5 16,-4-6-2-16,10 21-17 15,-3-8 0-15,4 31-1 0,0-20-3 16,-1 26-1-16,-3-12-9 16,1 12 0-16,-5-6-34 15,-3 9-15-15,0-13-25 16,-3-5-9-16,-1-14-40 31</inkml:trace>
  <inkml:trace contextRef="#ctx0" brushRef="#br0" timeOffset="72166.5718">17914 6028 244 0,'-3'-3'90'0,"3"3"-48"0,21-6-40 0,-18 6 19 16,18-10-7-16,-3 1 0 16,24-7-8-16,-3 7-4 15,14-4-1-15,-11-2-17 0,15 8-4 16,-8-2-96-1</inkml:trace>
  <inkml:trace contextRef="#ctx0" brushRef="#br0" timeOffset="72511.0484">19315 5796 224 0,'-11'-19'85'0,"11"19"-46"0,-14-28-30 0,14 22 19 0,-14 3-3 15,3-4 2-15,-6-8-2 16,2 5 2-16,-9 1-15 16,3 9 4-16,-8 9 2 0,5-3-8 15,-5 23-1-15,5-4-1 16,-1 22 0-16,4-6-2 15,7 12 1-15,0-12-4 16,10 9 0-16,1-13-1 16,13-2 1-16,1-7-11 15,13-12-4-15,-2 3-34 16,16-19-13-16,-6 0-73 16,7-19-45-16,-7 9 81 15</inkml:trace>
  <inkml:trace contextRef="#ctx0" brushRef="#br0" timeOffset="72906.1653">19353 5539 268 0,'-21'-13'101'0,"21"13"-54"0,-3 25-42 0,3-21 22 16,0 21-2-16,0-7 4 16,3 11 5-16,1-1 3 15,-1 16-20-15,1-3 8 0,-1 15 5 16,1-12-10-16,-1 3-3 15,1-3-4-15,-1 0-1 16,1-3-6-16,0-10-4 0,-1 0-4 16,4-12-1-16,-3-6 4 15,10-13 1-15,-4-4 0 16,8-21-2-16,-4 0 1 16,4-3-1-16,-4 0-3 15,0-7 2-15,0 10-4 16,0-3-1-16,-3 9 0 15,-4 10 2-15,0 3-1 16,-4 21 4-16,1-5 0 16,-1 24 1-16,1-6-5 15,3 10 1-15,0-4-29 16,7 1-11-16,0-7-19 16,7-3-6-16,-3-6-16 0,10-13-4 15,-7-2-14 1</inkml:trace>
  <inkml:trace contextRef="#ctx0" brushRef="#br0" timeOffset="73216.7497">19833 5878 224 0,'-21'-29'85'0,"21"29"-46"0,-42-15-13 0,38 15 29 16,-6 6-12-16,-1-6-2 16,-3 16-17-16,3-4-7 15,-3 20-10-15,4-4 2 0,3 6 3 16,3-2-8-16,8 2-5 15,-1-6 1-15,15-3-1 16,-1 0-2-16,12-15 2 0,-8 6-10 16,7-16-5-16,-7 0-6 15,0-16 1-15,0 10 7 16,-3-13 4-16,-4 9 10 16,-10-18 7-16,-1 3 1 15,-10-3 1-15,0 3 1 16,-14-3 4-16,3 2-8 15,-6 8-3-15,2 2-11 16,-2 13-3-16,3 3-34 16,7 3-13-16,3 3-74 15</inkml:trace>
  <inkml:trace contextRef="#ctx0" brushRef="#br0" timeOffset="73400.8681">20055 5834 292 0,'4'15'110'0,"-4"-15"-60"0,11 25-47 0,-8-21 23 16,4 21-15-16,-3-7-3 15,3 8-3-15,0-8-1 16,-4 11-2-16,1-7-15 0,-4-1-4 16,0-2-48-16,-4-3-23 15,1-7-25 1</inkml:trace>
  <inkml:trace contextRef="#ctx0" brushRef="#br0" timeOffset="73517.4178">19925 5573 196 0,'0'-9'74'0,"0"9"-40"0,14 6-60 16,-10-3 5-16,17 4-56 15,-4-4-22-15</inkml:trace>
  <inkml:trace contextRef="#ctx0" brushRef="#br0" timeOffset="73757.6058">20419 5708 356 0,'-14'0'134'0,"14"0"-72"0,-18 0-55 0,18 0 31 16,-7 6-18-16,3-6-1 15,-13 10-13-15,3-1-4 16,-4 10-2-16,4 6 2 0,0 3 3 15,0-2 4-15,7 11 2 16,0-2-5-16,7-7-2 16,0 3-4-16,17-9-1 15,-3 3-19-15,11-9-9 16,-4-4-60-16,11-5-25 16,-4-4-34-1</inkml:trace>
  <inkml:trace contextRef="#ctx0" brushRef="#br0" timeOffset="74102.1413">20539 5893 348 0,'-50'0'132'0,"50"0"-72"0,-3 25-57 0,3-22 28 0,3 4-20 16,1-4-4-16,10-6-2 15,0-4-1-15,7 7-2 16,-3-3 1-16,7-6 2 0,-4 0 0 15,3-7 0-15,-2 0-3 16,-1-3 1-16,-4 4 0 16,1 2 1-16,-4-3-2 15,-7-2 1-15,-3 8-2 16,-11-5 2-16,3-4-2 16,-10 19 2-16,0-3 4 0,-7 12 6 15,3 4-1 1,-3 12 3-16,3-7-6 15,8 26-1-15,3-9-4 0,7 2-3 16,0-8-14-16,17 2-6 16,-3-9-54-16,29-6-23 15,-8-1-71 1</inkml:trace>
  <inkml:trace contextRef="#ctx0" brushRef="#br0" timeOffset="74461.0045">21075 5743 400 0,'-64'6'148'0,"64"-6"-80"0,-38 19-77 0,34-19 25 0,-3 9-18 16,0 1-3-16,7-1-4 16,0 7 0-16,11-4 5 15,-4-2-2-15,14 5 1 0,-4-5 3 16,8-1 3-16,-4 1-2 15,11 5 0-15,-4-5 1 16,4 8 0-16,-4 1 0 16,0-3 2-16,-3 3-1 15,-7 0-1-15,-4-4 16 16,-7 4 6-16,0-3 14 16,-14 3 5-16,0-4-11 15,-11 4-3-15,4-6-12 16,-7 2-2-16,3-5-23 0,-6-4-8 15,3-3-40-15,-1-12-17 16,5 9-58-16,6-16-26 16,4 7 27-1</inkml:trace>
  <inkml:trace contextRef="#ctx0" brushRef="#br0" timeOffset="75077.4489">22274 5740 156 0,'0'0'57'0,"0"0"-30"0,0 0-5 16,0 0 23-16,0 3 1 15,0-3 5-15,4 9-6 16,-1-9-1-16,1 16-24 16,0-7 6-16,6 10 4 0,-6 0-7 15,3 15-4-15,0-5-6 0,0 5-3 16,0-6-6-1,-4 7-1-15,1-10 1 0,-4 9 0 16,0-12 2-16,-7 3 3 16,3 0-2-1,-10-6-2-15,4-3-9 0,-19-13-5 16,8 3 0-16,-3-12 0 16,2 3 3-16,-2-13 2 15,3 7-1-15,-1-26 1 16,5 10-2-16,3-12 1 15,-1 8 1-15,12-14 2 16,-1 8-1-16,11 1 1 16,-3 5 6-16,17-5 5 15,-3 12 8-15,17 0 4 16,-7 3 1-16,25 10-2 0,-7-1-4 16,11 1 0-16,-12-1-9 15,12 10-4-15,-11 0 0 16,3 0 0-16,-7 0-8 15,-3 0-2-15,-7 0-60 16,-4 0-28-16,-7-6-88 16</inkml:trace>
  <inkml:trace contextRef="#ctx0" brushRef="#br0" timeOffset="87854.4375">1718 8581 212 0,'-11'18'79'0,"11"-18"-42"0,-7 22-17 0,7-18 27 16,-3 5-16-16,3-9-3 16,0 6-14-16,0-3-6 15,0-3-5-15,0 0 2 0,0-12 4 0,3-4-1 16,4-18 3 0,4-1 0-16,-4-21 1 0,4 6 0 15,-1-23 2-15,1 17-3 16,-1-32-1-16,5 10-6 15,-5-13-1-15,1 12-1 16,3 7 1-16,-4 10 0 16,-6 15 3-16,7 3 3 15,-8 28 5-15,4 7 1 16,4 34 0-16,-4-7-5 16,10 36-4-16,-6-4-1 15,7 25-1-15,3-12-2 16,0 15-2-16,-7-9-2 15,11 7 1-15,-11-14-4 16,7 1 1-16,-7-10-31 16,-3-9-12-16,-1 0-31 0,-6-16-11 15,3-3-50 1</inkml:trace>
  <inkml:trace contextRef="#ctx0" brushRef="#br0" timeOffset="88272.3082">1803 8392 176 0,'-36'-34'66'0,"36"34"-36"0,-17-13-4 0,17 13 25 16,0-6-23-16,0 3-7 16,7-10-8-16,-7 10-1 15,14-6-6-15,-3 0-2 0,13-7 2 16,-3 6-3-16,4 1-2 0,0 0 0 16,3-7-1-16,-3 7 0 15,6-1 2-15,-9 1-1 16,-5 2-1-16,4 4 1 15,1-3-1 1,-5 6 19-16,4 6 12 16,-10-6 2-16,14 19 3 0,-11-9-7 15,7 15-3-15,-7-7-3 16,7 8-3-16,-7-8-4 16,-3 11-2-16,0-11-2 15,3 7 0-15,-4-6-4 16,1 0-3-16,-8-3 0 15,8-7-1-15,-8 1 2 16,4-14 3-16,1-2-4 16,2-13-3-16,1 1 1 0,-1-23 0 15,1 13-8-15,-1-16-4 16,-2 6-42-16,-1 4-16 16,3 5-39-16,-6 11-13 15,-1 2-25 1</inkml:trace>
  <inkml:trace contextRef="#ctx0" brushRef="#br0" timeOffset="88589.9776">2434 8430 224 0,'7'6'85'0,"-7"-6"-46"0,11 10-19 0,-11-10 27 16,10 0-16-16,-3 0-5 0,11-10-2 15,-4 4-1-15,7-6-12 16,-7-4 0-16,4-3 0 0,0 0-4 15,-8-9-2-15,4 6 0 16,-10-6 1-16,3 3-1 16,-7-3 2-16,-7 9-4 15,-4 3-2-15,4 7 2 16,-14 9 2-16,7 6-4 16,-7 13-1-16,7 0 0 15,3 21 2-15,1-8-3 16,10 8 0-16,0-8-1 15,21 12 0-15,-11-10-33 16,15-6-17-16,0-3-57 16,3-25-25-16,28-9 26 15</inkml:trace>
  <inkml:trace contextRef="#ctx0" brushRef="#br0" timeOffset="89424.1841">2822 8233 280 0,'-10'18'107'0,"10"-18"-58"0,10 51-51 0,-10-42 22 16,7 10-3-16,0 0 4 15,4 9-2-15,3-3-2 16,-3 9-9-16,-1-9 1 0,4 4 2 16,-3-1 5-16,3-9 2 15,-3 0 6-15,-8-7 2 0,4-9-9 16,-3-6-3-16,-4-3-6 15,0-10-3 1,0-3 0-16,-4-9 1 0,1 3 1 16,3-19 1-1,0 13-7-15,7-10 0 0,-4 13-3 16,18 0-2-16,1 2-2 16,6 8-1-16,-4 2-14 15,19 7-4-15,-15-1-33 16,21 10-15-16,-6-3-6 15,17-3-2-15,-7 6 12 16,3-10 7-16,-14 4 30 16,1 6 17-16,-15-3 45 15,-7-3 22-15,0 6 19 0,-28 0 6 16,4 0-19-16,-15 0-8 16,4 0-18-16,-11 9-5 15,4-3-12-15,0 13-2 16,3 0-9-16,1 6-3 15,6 0-1-15,1 3 0 16,2-9-3-16,8 6 2 16,0-6-4-16,18-13-1 15,-7-3-4-15,6-12 1 16,4 3-6-16,15-13-3 16,-12 0 5-16,1-9 5 15,-4 3 5-15,-3-3 4 16,-4 3 4-16,-7 6 2 0,4 3 3 15,-11 16 4-15,0-3-8 16,3 22-3-16,4-4 0 16,-3 14 2-16,3-1 4 15,7 31 2-15,-7-12-5 16,11 16-2-16,-8 0-2 16,8 0 1-16,-4-10 0 15,4 7 1-15,-8-13 11 16,-6 12 5-16,-1-12 3 15,-3 0 1-15,0-12-5 16,-7-1 1-16,-3-6-9 16,-15-3-4-16,0-6-7 15,-10-9-2-15,0-4-24 16,-1-15-10-16,5 2-39 0,6-18-14 16,7 6-49-1</inkml:trace>
  <inkml:trace contextRef="#ctx0" brushRef="#br0" timeOffset="89940.5161">3750 8323 156 0,'-3'7'60'0,"3"-7"-32"0,3 6-9 16,1-6 21-16,3 3-3 15,-7-3 3-15,10 0-11 16,-3 6-3-16,11-6-15 15,-11 0 7-15,11-6 2 0,-4 6 1 16,7-9 2-16,-7-1-4 16,7-5 0-16,-7 2-1 15,4-6-2-15,0 4-4 16,-8-4 0-16,-6 0-3 0,-4-6 2 16,0 0 0-16,-4 6 3 15,-6 0 6 1,-1 4 2-16,0 5-7 0,-3 10-2 15,0 6-5-15,-3 13-3 16,2-6-5-16,5 21 0 16,-1-9 0-16,8 13 2 15,3-4 1-15,10 4 3 16,-10-7-3-16,14-2-2 16,-3-1 2-16,14-3 2 15,-4-6-2-15,18-10-2 16,-8 1-18-16,12-10-9 15,-8-4-85-15,7-5-38 16,-3-3-22 0</inkml:trace>
  <inkml:trace contextRef="#ctx0" brushRef="#br0" timeOffset="91804.5694">3239 8411 44 0,'0'0'19'0,"0"0"-10"0,0-9 20 0,0 9 17 0,0 0 7 16,0 0 6-16,0 0-11 16,0-3-4-16,0-4-10 15,0 4-1-15,-4-3-19 16,0-3-1-16,4 2 0 0,-7 4 2 15,4-3 3-15,3 6-6 16,-11 0 1-16,8 0-8 16,-4 6-1-16,3-3 0 15,-6 13 0-15,3 3 0 16,3 0 2-16,0-4-3 16,4 4-2-16,0 0-3 15,0-3-1-15,0-1 2 0,8-5 0 16,-5-7 1-1,11-3 0-15,-10 0 0 0,6-3 2 16,1-4 1-16,-8-2 3 16,4 0-1-16,1-1 2 15,-1 1-2-15,3 3 0 16,-6 6-3-16,6 0-2 16,1 0-2-16,-1 6 1 15,-3 3 1-15,11 1 0 16,-7-1-55-16,3-3-23 15,0-3-65 1</inkml:trace>
  <inkml:trace contextRef="#ctx0" brushRef="#br0" timeOffset="92478.0791">4925 7797 176 0,'0'-19'68'0,"0"19"-36"0,0-19-7 16,0 16 27-16,0 3-4 16,3 0-1-16,1 12-7 15,-1-2-2-15,1 21-21 16,-1-9-4-16,4 31 1 0,4-9-4 0,-4 25 0 15,0-15-6-15,4 12-1 16,-1-13-34-16,-3 10-14 16,0-13-33-16,-7 6-14 15,0-12-27 1</inkml:trace>
  <inkml:trace contextRef="#ctx0" brushRef="#br0" timeOffset="92867.9123">4840 7750 168 0,'0'-54'66'0,"0"54"-36"0,18-9-9 0,-11 9 22 15,3-6-12-15,5 3-4 0,9 3 0 16,-3-7 2 0,11 7-15-16,-4-3 3 0,15 6 1 0,-8-3-4 15,4 10 0-15,-7-1 0 16,-4 16 2-16,-4-6-3 15,-9 15 2-15,-1 1-4 16,-14 12-1-16,-7-3-2 16,-11 9 2-16,4-9-5 15,-7 9-3-15,-4-9-1 16,0-6-1-16,4-4 0 16,7 1 2-16,-4-10-1 15,11-3-1-15,0-3 7 16,11 3 3-16,-1-10-1 15,11 7 0-15,1-3-3 0,13-7-1 16,-4 1-3 0,8-1 1-16,-4 0-29 0,4-9-11 15,-4 7-46-15,8-7-17 16,10-16-45 0</inkml:trace>
  <inkml:trace contextRef="#ctx0" brushRef="#br0" timeOffset="93213.5418">5465 8126 260 0,'-25'-9'96'0,"25"9"-52"0,0 0-21 0,0 6 29 16,0 3-21-16,0 1-4 15,7 5-2-15,-4-2 1 16,4 15-13-16,1-6 1 0,-1 0 0 0,0 3-7 16,3-6-2-16,1 0-3 15,3-10-2-15,4 7 1 16,-1-16 1-16,1 6-1 15,-1-19-1-15,1 4 1 16,-4-10-1-16,0 0 4 16,0-15 2-16,-10-1-2 15,0 7-3-15,-1 0 0 16,1 9 1-16,-1 0 1 16,4 13 1-16,-3 6-2 15,3 19 1-15,0-3-2 16,3 12 2-16,1 0-2 15,3 3-1-15,0-2-32 16,0-1-14-16,-3-3-45 0,3-6-20 16,-3-4-27-1</inkml:trace>
  <inkml:trace contextRef="#ctx0" brushRef="#br0" timeOffset="93574.273">5891 8060 312 0,'-10'9'118'0,"10"-9"-64"0,7 38-39 0,-4-28 31 16,1 8-10-16,-1 4-1 15,1 7-8-15,0-11-5 0,3 11-12 16,-4-4-4-16,4 3 0 16,-3-9-5-16,-1-1-1 0,1-2-5 15,3-6 1-15,0-1 0 16,0-12 2-16,0-3-4 15,4-13 2-15,-1 0 2 16,1-16 3-16,-4 7 2 16,0-6 1-16,0 9-5 15,0 3 1-15,0 0 0 16,0 22 0-16,0 0 0 16,0 25 2-16,0-6-1 15,0 12 2-15,0-9-9 16,4 19-3-16,-4-10-44 15,7 0-20-15,-3-9-35 16,3-6-15-16,-4-7 8 16</inkml:trace>
  <inkml:trace contextRef="#ctx0" brushRef="#br0" timeOffset="93770.1067">6406 7803 280 0,'-10'-25'104'0,"10"25"-56"0,-4 9-21 0,4-2 32 15,0 8-22-15,0-2-9 16,4 21-1-16,-1 1 2 16,4 21-16-16,-3-6 2 0,3 7 1 15,0-4-8-15,0 10-4 0,0-13-28 16,0-3-11-16,0 0-46 16,0-6-19-16,-3-7-51 15</inkml:trace>
  <inkml:trace contextRef="#ctx0" brushRef="#br0" timeOffset="94009.2374">6209 8098 240 0,'0'-25'90'0,"0"25"-48"0,28-13-49 16,-21 13 16-16,14-6-10 15,-3 6 0-15,7-10 3 16,-4 10 1-16,14-3-1 15,-7-3-4-15,1 15-1 0,-5-2 8 0,8 11 6 16,-11-5 10-16,0 12 7 16,-3 0-11-16,-4 10-4 15,0-7-13-15,-3 0-2 16,-4 0-35-16,0-3-13 16,-4 1-68-1</inkml:trace>
  <inkml:trace contextRef="#ctx0" brushRef="#br0" timeOffset="94789.867">6579 7903 200 0,'4'25'74'0,"-4"-25"-40"0,17 44-31 0,-13-41 15 0,7 22 2 15,-1 1 2-15,4 2 17 16,-3-3 8-16,3 9-25 15,-3-5 12-15,-1-1 6 0,1-3-6 16,-4-6 0-16,0 0-10 16,0-1-3-16,0-8-10 15,0-10-4-15,0 0-4 16,0-10 0-16,0-2-4 16,4-23 0-16,-1 10 1 15,4-12 0-15,1 8-5 16,-1-2 1-16,-4 3 0 15,1 9-1-15,-1 10 4 16,1 9 2-16,-4 3 2 16,4 22 3-16,-4-6-1 15,3 6 0-15,-3 0-3 0,4-3-2 16,0 0-2-16,-1-10 1 16,1 4 1-16,3-13 2 15,-4 3-1-15,12-15 2 16,-5 3-2-16,1-16-1 15,-1 0 1-15,-2 0-1 16,-1-3-3-16,-4 6 2 16,1 0 1-16,-1 3 0 15,-3 1 0-15,4 15 2 16,-4 0 5-16,4 25 6 16,-4-6-1-16,7 12 3 0,-4-9-4 15,8 12-1-15,-4-5-4 16,11 2 1-1,-4-9-4-15,7 3 0 0,-7-6 1 16,8-10 0-16,-8 7 0 16,4-16 0-16,-1 0-5 15,-3-16 1-15,1 7-11 16,-5-19-5-16,-3 12-1 16,-7-22 0-16,0 13 3 15,-10-12 1-15,-1 8 5 16,-6-2 3-16,3 12 5 15,-7 10 2-15,0 6 0 16,-1 25 1-16,1-7 4 16,11 23 4-16,-1-7 0 15,11 10 1-15,0-6-4 0,15-1 0 16,-5-6-1-16,18-3 1 16,-6 0-18-16,17-15-7 15,-8-1-43-15,22-9-16 16,32-9-113-1</inkml:trace>
  <inkml:trace contextRef="#ctx0" brushRef="#br0" timeOffset="95798.7347">8622 7982 96 0,'-4'0'38'0,"4"0"-20"0,0 6-17 0,0-6 11 0,0 0-10 15,0 0-1-15,0 3-1 16,0-3 2-16,0 0-1 16,0 0-1-16,0 6 1 15,0-3 1-15,0-3-28 16,0 0-11-16,-3 0-4 15,3 0 1-15</inkml:trace>
  <inkml:trace contextRef="#ctx0" brushRef="#br0" timeOffset="96922.8336">8565 7997 132 0,'4'0'49'0,"-4"0"-26"0,4 0-16 0,-4 0 15 15,3 0-4-15,1 0 1 0,-1 0-4 16,1 0 1-16,-1 0-9 16,1 0 9-16,-1 0 6 0,-3 0-2 15,4 0-2-15,-4 0-2 16,3 0 0-16,1 0-4 16,-1 0-2-16,-3 0-4 15,4 0-1-15,-4 0-1 16,3 0 0-16,-3 0-2 15,0 0 1-15,0 0-2 16,0 0-1-16,0 0 1 16,0 0 1-16,0 0-1 15,0 0 2-15,0 0-2 16,0 0-1-16,0 0-2 16,0 0-1-16,0 0-3 0,0 0-1 15,0 0-10-15,0 0-1 16,0 0-7-16,0 0-1 15,0 0 3-15,0 0 1 16,0 0 10-16,0 0 7 16,0 0 4-16,0 0 3 15,0 0-1-15,4 0-1 16,-4 0-2-16,3-6 1 16,1 6 10-16,7 0 3 15,-4 0 1-15,10 0 2 16,-3 0 3-16,15 0 1 15,-8 6-4-15,14-3-1 16,-7-3-6-16,15 7-3 16,-8-4-2-16,0-3 0 15,-3 6 0-15,-4-3 1 0,-3-3-2 16,-4 0-2-16,-3 0-28 16,-8 0-11-16,1 0-41 15,-8 0-51 1,1 0 34-16</inkml:trace>
  <inkml:trace contextRef="#ctx0" brushRef="#br0" timeOffset="97208.5183">8724 8204 212 0,'-3'-6'82'0,"3"6"-44"0,0 0-18 0,0 0 27 15,3 6-12-15,1-6-2 16,3 3-6-16,-4 4-2 16,11-7-14-16,-3 6 4 0,14-3 3 15,14 3-8-15,-8-2-1 16,-3-4-7-16,4 6-4 15,14-3-2-15,-4 3 3 16,-6-3-49-16,-8-3-20 16,-3 0-75-16</inkml:trace>
  <inkml:trace contextRef="#ctx0" brushRef="#br0" timeOffset="98421.939">10097 7609 204 0,'7'-19'77'0,"-7"19"-42"0,10 0-4 16,-6 0 32-16,-1 6-13 16,1-3-4-16,3 3-9 15,0-2-3-15,0 14-19 16,0-2 0-16,-4 12 1 0,1-9-4 0,0 25-2 15,-1-10-5-15,-3 20-2 16,0-10 5-16,-3 18 3 16,3-2-9-16,-4 3-2 15,0-10-1-15,1 3 0 16,-1-2-2-16,4-10 2 16,0 0-1-16,7-16 0 15,1 0 6-15,6-9 2 16,0-4 2-16,7-5 2 15,-3-4 1-15,10-6 1 16,-7 0-4-16,14-6-3 16,18 3-2-16,11-13-3 15,-8 7 3-15,-17 2 0 16,-7-2-10-16,-1 6-5 16,-6-3-34-16,-4-4-13 15,-3 7-42-15,-11-13-18 0,-11 1-21 16</inkml:trace>
  <inkml:trace contextRef="#ctx0" brushRef="#br0" timeOffset="98633.4745">10167 7991 264 0,'-7'9'101'0,"7"-9"-54"0,7 0-31 0,-3 0 27 15,3 7-12 1,3-7-3-16,8 0-5 0,0 0 0 15,10-7-13-15,25-2-3 0,-15 0-1 16,-6-1-3-16,14-5-2 16,-7 5-5-16,0 1-2 15,-4-1-39-15,-7 1-18 16,-7 0-29-16,-10-1-13 16,0 1-1-1</inkml:trace>
  <inkml:trace contextRef="#ctx0" brushRef="#br0" timeOffset="98844.5448">10164 7590 284 0,'-15'-16'107'0,"15"16"-58"0,4-3-37 16,-4 3 26-16,7 0-16 16,0-6-2-16,18-4-8 15,-8 7 0-15,15-6-7 16,-4-1-1-16,18-5 2 0,-7 5-5 15,14 4-3-15,21-7-39 16,-10 4-17-16,-12 3-79 16,-20 6-41-1,-4-3 84-15</inkml:trace>
  <inkml:trace contextRef="#ctx0" brushRef="#br0" timeOffset="99414.1055">11324 7257 272 0,'-3'0'104'0,"3"0"-56"0,-7 10-32 0,7-7 29 16,-4-3-13-16,1 6-1 15,-5-6-9-15,1 0-2 16,-7 0-11-16,4 0-3 0,-15 0 0 16,4 0-5-16,-14 3-1 15,6-3 0-15,-9 7 0 16,2-1 0-16,1-3 0 16,3 6-3-16,1 7 0 0,2-7-3 15,5 26 1-15,2-13 3 16,8 31 3-16,0-12 0 15,7 22 2-15,4-10-2 16,-1 22 2-16,1-6 4 16,3 13 4-16,0-10-4 15,3 6 1-15,-3-9 1 16,4 3 2-16,-4-15-3 16,3 12-3-16,-3-13 2 15,4-2 0-15,-4-4 3 16,0-13 1-16,0 1-3 0,3-4 0 15,-3-8-1-15,7-8 3 16,-3 1-5-16,6-3-1 16,1-7 0-16,14-15 2 15,-4 6-3-15,14-3-2 16,-3-3 0-16,7 2-1 16,-8-2-20-16,8-3-9 15,-7-1-49-15,7 4-22 16,-7-3-74-1</inkml:trace>
  <inkml:trace contextRef="#ctx0" brushRef="#br0" timeOffset="99923.935">11744 7624 148 0,'-4'0'55'0,"4"0"-30"0,4-15-14 0,-4 15 18 15,4 0-2 1,-4-4 4-16,0-5 7 0,0 3 3 16,-4-4-21-16,0 1 17 0,-10-1 9 15,4 4-4-15,-11 6 0 16,3 0-15-16,-14 10-5 16,8-1-10-16,-8 16-5 15,7 0-4-15,-7 19 0 16,4-6-2-16,3 21 2 15,4-12 2-15,7 16 4 16,0-10 5-16,14 10 3 16,0-10-3-16,18-9 0 15,-1-6-6-15,22-7-3 16,-4-9-2-16,15-3-3 16,-8-3-13-16,7-10-4 15,-6-6-57-15,-4-6-26 0,-4 6-79 16</inkml:trace>
  <inkml:trace contextRef="#ctx0" brushRef="#br0" timeOffset="101052.1095">11994 7242 208 0,'-21'0'77'0,"21"0"-42"0,-7-19-6 0,7 19 28 0,0 3-25 16,0 3-9-16,4-6-11 15,-1 6-1-15,11-2-6 16,-3-4-1-16,17 6 2 0,0-6-1 16,15 3 2-16,-8-3-2 15,11 0 2-15,-7 0 0 16,3 0 3-16,-7 0-1 16,-3 9 0-16,-4-2 6 15,-3-4 2-15,-4 3 5 16,-7 13 3-16,0 0-7 15,-7 22-3-15,0-10-6 16,-3 28-1-16,0-5-7 16,-4 8-1-16,0-5 0 15,7 21 2-15,-4-9 1 0,4 13 1 16,0-16 2-16,4 12 1 16,-4-18-3-16,3 6-3 15,1-13 2-15,3 10 0 16,-3-13 3-16,-1 6 1 15,1-12 1-15,-8 3 2 16,-3 13 8-16,-3-16 3 16,-8-7-6-16,4-18-4 15,0 0-2-15,-14 3 1 16,3-10-7-16,-17 7-2 16,7-3-1-16,-18 3 0 15,7-10-14-15,-7 7-3 16,8-7-55-16,2-3-23 15,5-2-107-15</inkml:trace>
  <inkml:trace contextRef="#ctx0" brushRef="#br0" timeOffset="152545.6344">1852 10224 188 0,'-7'-10'71'0,"7"10"-38"0,7-3-28 16,-7 3 17-16,0 0 1 16,4 0 6-16,3 0 6 15,-7 0 3-15,3 3-20 16,1 7 7-16,3-4 5 0,-7 3-5 16,3 10-2-16,4-9-7 0,-7 21-2 15,4-9-6 1,6 22-3-16,-10-10-2 0,11 13 0 15,0-6 4-15,-4 16 4 16,3-13 0-16,1 9 3 16,-1 0-3-16,1-6 1 15,-7-3-3-15,3 0 0 16,-7-6-3-16,0 2 1 16,0-11-6-16,0 5-1 15,0-9 0-15,-7-3 2 16,3-3-1-16,4-3 2 15,0 2-2-15,0-8 2 16,0-1-2-16,-7 1-1 16,3 2 1-16,4-9-1 15,-3 7-3-15,-4-4 0 16,7-3-1-16,0-3 3 16,0 6 0-16,0-2 1 0,0-4 0 15,0 0 2-15,0 0 1 16,7 0 3-16,-4 0-3 15,1 0-2-15,3 0-3 16,11 0 1-16,-1 0 1 16,8 0 2-16,-7 0-3 15,13 0 0-15,-6 0 1 16,10 0 0-16,-13 0 0 16,6-4 2-16,-4-2-12 15,1 6-3-15,-4-3-60 16,0-3-24-16,-3 6-77 15</inkml:trace>
  <inkml:trace contextRef="#ctx0" brushRef="#br0" timeOffset="153053.8241">2441 10961 184 0,'0'-7'71'0,"0"7"-38"0,11 0-12 0,-11 0 22 16,10 0-8-16,-6 0-3 0,10 0-3 16,-3-3-1-16,3-3-15 15,-4 6 1-15,4-9 0 0,-3 2-1 16,3-2 2-16,-3 0-2 15,6-10 0-15,-10 0-1 16,4-6 0-16,-4 6-4 16,-3-6-3-16,-1 3 4 15,-6 3 2-15,-1 3-2 16,-7 1 0-16,-3 5-1 16,-7 10 0-16,7 0-4 15,-11 19-1-15,8-3-3 16,-1 18-1-16,-3-12 3 15,7 13 3-15,3-4-2 16,1 10 0-16,6-7-1 0,8 1 1 16,-1-7-2-16,18 0 2 15,1-3 0-15,2-6 1 16,-3-3 0-16,8-7 2 16,-5-2-14-16,8-14-5 15,-4 4-39-15,4-12-19 16,-14 5-25-16,6-15-10 15,1 6-20 1</inkml:trace>
  <inkml:trace contextRef="#ctx0" brushRef="#br0" timeOffset="153309.6875">2847 10428 260 0,'0'-4'99'0,"0"4"-54"0,0 4-37 16,0-4 21-16,7 6 13 15,0-3 9-15,4 22 1 16,-1-6 3-16,4 15-30 16,0 1-1-16,1 12-2 0,-1-9-6 15,3 15 1-15,-3-9-12 16,8 0-3-16,-12-7-2 16,4 7 2-16,-3-3-28 15,3-3-11-15,-3-10-37 16,-8-3-16-16,4 0-32 15,-10-16-13-15,-1-5 26 16</inkml:trace>
  <inkml:trace contextRef="#ctx0" brushRef="#br0" timeOffset="153522.0082">2805 10757 276 0,'-4'0'104'0,"4"0"-56"0,11 0-45 0,-8 0 23 15,11-10-4-15,-3 10 4 16,14-9-1-16,-4 0 2 16,18-1-15-16,-8 1-2 0,8-4-3 15,-4 4-1-15,-3-1-1 16,-4 1-28-16,-3 0-9 16,-4-1-57-16,-3 1-25 15,-1-1-9 1</inkml:trace>
  <inkml:trace contextRef="#ctx0" brushRef="#br0" timeOffset="154929.5197">1012 9230 96 0,'11'3'38'0,"-11"-3"-20"0,14 0-4 0,-14 0 17 0,11 0-6 16,-1 0-2-16,4 6-2 15,8-3-1-15,-5-3-11 16,26 0 1-16,-15 0 3 0,-3 0-3 16,20 0 2-16,-6 0-5 15,18 0 1-15,20 0-5 16,4 0 0-16,1 0 1 16,13-3 2-16,-7-3-3 15,-17 3-2-15,-15 3 0 16,18-7-1-16,46-2-3 15,0 0 2-15,-7-1 1 16,-7 4 0-16,-1 3 0 16,-6-7 2-16,18 1-3 15,-8 3 0-15,-3-4 1 16,-7 1 0-16,6 0 0 0,8 2 0 16,4-2 2-16,-11-1 1 15,3 1-4-15,11 6 1 16,0-3 2-16,-7-4 1 15,-4 4-4-15,4 3 1 16,10 3 0-16,-6-6 2 16,-1 6-1-16,-3 0 2 15,0 0 4-15,7 0 4 16,-4 0-11-16,26 0-2 16,-5 0 3-16,8 6 3 15,-8-6-1-15,-10 3-2 0,-3 3 0 16,13 0 1-16,-6-2-1 15,-4-4-1-15,-7 0 3 16,7 0 0-16,7 0-1 16,-4 0 1-16,-6 0-2 15,3 0 2-15,14 9-2 16,-7-3 2-16,-3-3-2 16,6-3-1-16,8 0 1 15,-4 7-1-15,-7-14 0 16,14 7 0-16,-3 0 0 15,-1-3 0-15,1-3 0 16,7 3 0-16,-4-7 0 16,-7 4 2-16,0-3-1 15,14 9-1-15,-6-6 3 16,-5 2 0-16,11-2 1 0,-6 6 0 16,-5 0-2-16,8 0 1 15,14 0-2-15,-7 0-1 16,-1 0-2-16,8 0-1 15,-4 0 4-15,1 0 1 16,9 0 2-16,-9 0 0 16,10 0-5-16,17-3 1 15,1-6 2-15,6-1 1 16,8-6-1-16,3 7-2 16,21-7-2-16,-7 7 1 0,18 0 3 15,-7-1 1-15,7 1-1 16,18 3-2-16,10-4 1 15,0 10-1 1,25-3-3-16,-1-3 0 0,15 3 4 16,14-4 3-16,4 4-1 15,14 3 0-15,13-6-3 16,5 6-1-16,10 9 1 16,17-2 0-16,-3 2 0 15,14 10 0-15,0 0 2 16,25 6 1-16,7-7-1 15,0 8 1-15,7-4-2 16,0 12-1-16,14-6 5 16,-4-3 4-16,-3 4 1 15,7 2 2-15,11-9-6 16,-1-3-4-16,-6 6-1 0,-4 3 1 16,-25 6-1-16,-17-8-1 15,-28 2-35-15,-36-3-14 16,-35 0-43-16,-43-3-18 15,-34-6 13 1</inkml:trace>
  <inkml:trace contextRef="#ctx0" brushRef="#br0" timeOffset="156417.394">4346 10525 208 0,'-21'-6'77'0,"21"6"-42"0,-7 0-17 15,7 0 25-15,0 0-18 16,0 0-3-16,0 0-1 0,0 0 3 16,7 0-12-16,-7 0 9 0,11 6 5 15,-8-6 1-15,8 0 4 16,-1 0-11-16,1-6-2 15,3 6-8-15,11-4-2 16,-4 4-2-16,11-6 1 16,-8 3-6-16,12-3-1 15,-8 6 0-15,0 0 2 16,0 0 1-16,-7 0 1 16,-3 0 4-16,-4 9 5 15,-7-3-1-15,-14 13 3 16,7-3-6-16,-21 15-1 15,7 1-4-15,-18 15-3 16,4-13 0-16,3 10 1 16,1-6-1-16,-5-4-1 0,8 1-2 15,11-7 1-15,-8-3-4 16,7-3 1-16,4-6 4 16,7 2 2-16,-7 1 4 15,14-9 3-15,-7 2-2 16,18-2 1-16,0-7-5 15,6 6 0-15,1-9 1 16,17 0 0-16,-6 0-2 16,9 0 1-16,-9 0-2 15,3 0-1-15,-8 0 5 16,-2 0 1-16,-5 0-20 16,-6 6-10-16,-1-2-41 0,-9-4-18 15,2 0-87 1,-17 0-56-16,4 0 99 15</inkml:trace>
  <inkml:trace contextRef="#ctx0" brushRef="#br0" timeOffset="156734.122">4406 10704 192 0,'0'-7'74'0,"0"7"-40"0,7-12 0 15,0 12 31-15,-7 0-9 16,4 0-2-16,3 0-16 16,0 0-4-16,11 0-19 15,-11 0 0-15,14 0 1 0,0 0-4 16,0 0-2-16,0 0-3 15,11 0-2-15,0 0-1 16,0 0 0-16,-8 0-33 16,1 3-15-16,-4-3-51 15,0 9-22-15,-3 4-20 16</inkml:trace>
  <inkml:trace contextRef="#ctx0" brushRef="#br0" timeOffset="157092.4323">5048 10873 180 0,'4'-6'68'0,"-4"6"-36"0,0 6 2 0,0 0 29 15,0-6-12-15,0 0-5 16,0 3-7-16,0-3 0 0,-4 16-21 16,1-7 3-16,-8 4 2 0,4 3-3 15,0 2-2-15,-7 1-4 16,7 13 1-16,0-10-8 16,3 18-4-16,1-8-2 15,3 8-1-15,0-11 0 16,7 8 0-16,-4-12-14 15,11-6-5-15,1 0-34 16,6-10-16-16,-4-2-96 16,5-17-43-1,-1 4 108-15</inkml:trace>
  <inkml:trace contextRef="#ctx0" brushRef="#br0" timeOffset="157227.3667">5073 10801 396 0,'-39'-16'148'0,"39"16"-80"0,-10-3-79 0,10 3 22 16,3 0-36-16,1 0-8 16,10-9-87-16,-4-1-38 15,26-12 39-15,13-6 23 16</inkml:trace>
  <inkml:trace contextRef="#ctx0" brushRef="#br0" timeOffset="158162.0398">6004 10161 252 0,'-10'9'93'0,"10"-9"-50"0,10 26-39 0,-6-17 21 0,-1 10-3 16,1 3 2-16,3 15-2 16,0-8 1-16,4 24-13 15,-4-15 5-15,3 21 3 0,1-12 1 16,-1 6 1-16,1-2-3 15,-8 2 0-15,5-9-5 16,-1-7-2-16,-4-8-6 16,1-1-1-16,-1-3 5 15,-3-9 3-15,0-4-6 16,0-21-3-16,0 6-1 16,4-22-1-16,-1 6-3 15,4-9 2-15,-3 2 1 0,10 1 0 16,-11 0-3-1,12 6 0-15,-5 1-1 16,11-1 3-16,-3 9 0 0,3 10 1 16,0-6 0-16,0 12 2 15,-3-6 8-15,0 19 3 16,-4 0 2-16,-4 6 4 16,1 3-5-16,-7 1 2 15,-1 2 0-15,-6-3-1 16,-1-9-5-16,-10 9-4 15,0-12-1-15,-7 3-1 16,3 0-2-16,-10-4 1 16,3-5-13-16,4-1-6 15,-4 0-51-15,8 1-21 16,-1-10-81-16,11-10-63 16,0 1 94-16</inkml:trace>
  <inkml:trace contextRef="#ctx0" brushRef="#br0" timeOffset="158997.2443">6558 10766 196 0,'-3'0'74'0,"3"0"-40"0,3 0-13 0,-3 0 25 16,4 0-11-16,-1 0-2 15,4 0-13-15,0 0-5 16,7-9-8-16,-3 3-3 0,7-4 2 15,-1 1-1-15,1-10 0 16,-4 0-3-16,0-6 1 16,-3 3 0-16,-8-3 3 15,1 0 6-15,-11 6 2 16,3 0 8-16,-10 4 6 16,0 5-4-16,-4 16-2 0,4-2-8 15,-7 14-4-15,3 1-1 16,8 22-1-16,-1-6 0 15,11 12 0-15,0-10-4 16,11-2-3-16,-1-7 0 16,26-6-1-16,-8-3-11 15,25-16-3-15,-11 3-77 16,22-15-32-16,27-7-36 16</inkml:trace>
  <inkml:trace contextRef="#ctx0" brushRef="#br0" timeOffset="159358.9722">7645 10268 160 0,'0'-19'63'0,"0"19"-34"0,0 0-1 0,0 0 27 15,3 9-4-15,1 1 0 0,3 24-13 16,0-9-6-16,3 22-18 15,1-3 0-15,3 25 2 0,0-16-6 16,0 13-1-16,0-3-5 16,-3 0-3-16,0-4-49 15,-4-2-22-15,0-7-75 16</inkml:trace>
  <inkml:trace contextRef="#ctx0" brushRef="#br0" timeOffset="160005.0208">7500 10578 228 0,'4'0'85'0,"-4"0"-46"0,14 0-39 0,-11 0 18 16,11 0-1-16,-3-6 2 16,10-4-2-16,-3-2 2 15,13-13-10-15,-2 9 1 0,2-12 3 16,-2 3-1-16,2 3 1 15,-6 3 1-15,7 7 2 16,-7 2 4-16,3 26 4 16,-4-7-6-16,1 26 0 15,-4-7-7-15,1 22 1 16,-5-9 2-16,1 9 3 16,-4-3-3-16,0-6 2 15,-3-10-7-15,-1 1-3 0,1-11-3 16,3-11-3-16,-4-1 1 15,8-18 1-15,-4 6-1 16,4-25 2-16,-4 2-2 16,0-8 2-16,0 9-4 15,-3 3-2-15,-1-3-1 16,1 19 3-16,0 2 2 16,-1 14 2-16,1-4 1 15,3 22 0-15,-4-9-2 16,8 9-2-16,-4-3 3 15,7 4 2-15,-3-11-2 16,14 1-2-16,-8-3 0 16,5-7 1-16,-5-9-1 0,5-9 2 15,-5 0-2-15,-3-17 2 16,-3 8 0-16,-4-17 1 16,-3 7-5-16,-8 0-1 15,1 0 3-15,-8 2 1 16,1 11-3-16,-4 24 1 15,0-3-5-15,3 23-1 16,1-1 3-16,10 13 3 16,0-7-1-16,14 4 0 15,-4-10-26-15,22 0-11 16,-7-3-58-16,32-15-26 16,38-10-35-1</inkml:trace>
  <inkml:trace contextRef="#ctx0" brushRef="#br0" timeOffset="160412.9581">9846 10355 192 0,'0'0'74'0,"0"0"-40"0,0 0-2 0,0 7 27 16,0 2-14-16,0-6-6 15,0 16-9-15,0-3-5 16,0 12-13-16,0-3 1 0,0 13 1 16,0-4-5-16,4 10-3 15,-1 0-3-15,4 0 0 16,0-13-4-16,4 4-2 16,-1-4-40-16,4-18-17 15,1 2-77-15,6-30-45 16,-4 5 84-1</inkml:trace>
  <inkml:trace contextRef="#ctx0" brushRef="#br0" timeOffset="160546.6032">9948 10045 380 0,'-56'-3'143'0,"56"3"-78"0,-28 9-74 0,24-9 25 0,4 3-48 15,0 4-16-15,11-1-53 16,-1-3-21-16,19-6 9 15,-8 3 8-15</inkml:trace>
  <inkml:trace contextRef="#ctx0" brushRef="#br0" timeOffset="160745.2701">10245 9954 252 0,'-11'16'96'0,"11"-16"-52"0,-3 31-38 0,3-25 22 15,3 19-11-15,1-6 1 16,-1 16 0-16,1-7 1 15,3 19-10-15,-4-3-3 0,1 6 0 16,-1-6-10-16,1 3-2 16,-1 0-37-16,-3-6-14 15,-3 12-64 1,-1-31-33-16,1-6 73 16</inkml:trace>
  <inkml:trace contextRef="#ctx0" brushRef="#br0" timeOffset="161167.3324">10015 10224 216 0,'-42'-54'82'0,"42"54"-44"0,-7-9-16 0,7 9 26 0,4 0-27 16,-1 0-11-16,11 6-7 15,0-6-3-15,14 0 0 16,-6 0 0-16,13-6 2 0,-7-3-1 16,7-4-1-16,1-3 5 15,-1-2 1-15,7-7 11 16,-17 6 4-16,-4 9 6 15,0 4 4-15,-3 6 2 16,0 16 3-16,-4-7-9 16,-4 26-4-16,1-7-7 15,-1 9-2-15,-2-2-2 16,-1 6 0-16,0-10-6 0,0 0-2 16,0-9-2-16,3 3-2 15,-3-6 3-15,4-9 0 16,0-1 1-16,6-9 0 15,1-3-5-15,7-6 1 16,-4-1 0-16,0 1 0 16,-3 2-3-16,3 7 2 15,-4 0 1-15,4 10 0 16,-3-1 2-16,7 10 3 16,-4-3-33-16,4 3-13 15,-4-1-84-15,4 1-33 16,-4-3 6-1</inkml:trace>
  <inkml:trace contextRef="#ctx0" brushRef="#br0" timeOffset="161595.1445">11613 9938 80 0,'0'-3'30'0,"0"3"-16"0,0 3-28 0,0 4 3 0,4-4-20 15,0 3-6-15</inkml:trace>
  <inkml:trace contextRef="#ctx0" brushRef="#br0" timeOffset="161837.0076">11652 10007 156 0,'14'7'60'0,"-14"-7"-32"0,0 0-11 16,0 0 20-16,0 0-10 15,0 0-3-15,4 0-6 16,-4 0 1-16,3 0-10 16,-3 0 6-16,4 3 2 0,-1-3 13 0,5 25 6 15,-1-6-4 1,0 25 1-16,0-7-8 0,3 23-1 16,-3-13-7-16,4 22-2 15,-4-13-9-15,4 16-2 16,-1-9-2-16,1 0 1 15,-1-10-24-15,-3-3-8 16,0-12-39-16,0-19-16 16,1 0-62-1</inkml:trace>
  <inkml:trace contextRef="#ctx0" brushRef="#br0" timeOffset="162346.558">12210 10286 176 0,'0'7'68'0,"0"-7"-36"0,0 0-7 16,0 0 25-16,0 0-3 15,0 0-1-15,-4 0-6 16,1 0-2-16,-8 0-21 15,4 0 1-15,-11 0 2 0,4 0-7 16,-7 9 0-16,0-3-5 16,0 16 0-16,3-6-5 15,0 12-2-15,-3-3 0 16,11 13 1-16,-1-13-3 0,8 10 0 16,-1-13 1-1,11-1 0-15,-3-8 0 0,13-13 2 16,1 0-1-16,3-9-1 15,-3-4 3-15,6-9 0 16,-2 3-1-16,-1-6-2 16,-4 6 1-16,-3 1-1 15,-3 5 8-15,0 1 7 16,-1 2-3-16,1 16-2 16,-4-6-3-16,3 19-2 15,-2 0-3-15,2 16 1 16,-3-7-2-16,4 6 2 15,-4-6-7-15,3 4-1 16,-3-10-38-16,0 3-16 16,1-6-39-16,2-10-13 0,-3-3-23 15</inkml:trace>
  <inkml:trace contextRef="#ctx0" brushRef="#br0" timeOffset="162677.7491">12407 10293 220 0,'-3'-10'82'0,"3"10"-44"0,7 19-25 16,-4-19 24-16,4 19-6 16,0-3 2-16,4 9 1 15,-4-3 1-15,4 12-19 0,-4-6 4 0,3 7 3 16,-3-7-6-16,0 3 1 16,0-9-2-16,0 4-1 15,1-8-3-15,-5-8 0 16,1-1-5-16,-4-12 1 15,0-3-7-15,0-13-1 16,0 3 2-16,0-12 3 16,0 9-2-16,7-18 0 15,0 2-1-15,3 1-2 16,1 5-4-16,6 4 0 16,-2 0-11-16,9 16-6 15,-3-1-54-15,15 10-26 16,-8 0-36-1,11 0-37-15,-7 7 72 16</inkml:trace>
  <inkml:trace contextRef="#ctx0" brushRef="#br0" timeOffset="163160.8187">13137 10355 248 0,'-7'0'93'0,"7"0"-50"0,-21-6-22 16,21 6 28-16,-7-3-11 15,-7-3-2-15,0-4-9 16,3 10-5-16,-10 0-12 15,4 0 0-15,-8 10 3 0,0-4-5 16,4 13 0-16,0-3-6 16,3 12-4-16,4 0 1 15,7 7 2-15,4-7-5 16,10-3 1-16,-4-6-1 16,15-13-1-16,-1-3 1 0,5-12 0 15,-5-1 0-15,8-9 0 16,-7 4 3-16,-1-7 0 15,-3 0 3-15,-3 3 1 16,-4 0-1-16,-4 10-2 16,1-1 1-16,-4 20-1 15,0-4 0-15,0 16 2 16,0-3-1-16,3 25 2 16,1-4-2-16,7 17 2 15,-1-4 0-15,4 16 1 16,-3-15 0-16,3 18 2 15,-3-16 3-15,-1 16 2 16,-3 35-3-16,-3-26-3 16,-8-5 2-16,-3-20 0 15,-7-12-3-15,-4-10-1 0,-3-12-6 16,-3-15-2-16,-8-7-38 16,0-19-14-16,0-25-53 15,11 9-20-15,7 1 5 16</inkml:trace>
  <inkml:trace contextRef="#ctx0" brushRef="#br0" timeOffset="163472.2588">13204 10481 260 0,'11'-3'96'0,"-11"3"-52"0,21-6-29 0,-7 6 26 15,11-7-9-15,3 4 1 16,0-3-3-16,1-4 1 15,-12 7-17-15,-3-3 1 0,1-7 1 16,-1-8 1-16,-7 8 1 16,0-3-5-16,-11 7-3 15,1-1-1-15,-11 1 1 16,3 3-5-16,-17 15-1 16,3-3-2-16,-3 20 1 15,3-8-4-15,8 17-2 16,2-7 2-16,12 10 0 15,-1-4-19-15,29-6-7 16,-4-9-32-16,22-12-15 16,-8 2-36-16,14-18-16 15,29-17 13 1</inkml:trace>
  <inkml:trace contextRef="#ctx0" brushRef="#br0" timeOffset="163803.192">13857 10258 324 0,'-67'-12'121'0,"42"15"-66"0,-17-3-36 15,39 0 32-15,-19 9-22 16,5 1-5-16,-4 5-15 16,3-5-6-16,4 18-2 15,3-9-1-15,8 3 0 0,-1-3-5 16,15-1-1-16,-4-2 5 16,18-3 2-16,-4 2 1 15,14-5-2-15,-3-1 3 0,3 1 0 16,-3-1-6-16,-4 0 0 15,-3 1 14-15,-8-1 7 16,-3 7 14-16,-10 3 7 16,-1-4-8-16,-24 4-1 15,4-3-15-15,-12 6-4 16,5 3-9-16,-8-6-4 16,7-1-35-16,1-21-15 15,2-3-42-15,12-22-15 16,-1 9-11-16,11-25-2 15,0 6 15 1</inkml:trace>
  <inkml:trace contextRef="#ctx0" brushRef="#br0" timeOffset="163999.7533">14019 9760 252 0,'18'-10'96'0,"-18"10"-52"0,18 41-1 0,-15-38 38 0,1 32-16 15,3 27-5-15,0-8-12 16,0-10-4-16,0 21-24 15,0-5-5-15,0 12-1 0,0-9-8 16,4 15-3-16,-1-12-22 16,1-3-8-16,-1-10-39 15,-2-9-15-15,-1-3-37 16,-4-19-14-16,-3 3 3 16</inkml:trace>
  <inkml:trace contextRef="#ctx0" brushRef="#br0" timeOffset="164148.6578">13977 10283 384 0,'0'3'145'0,"0"-3"-78"0,25 7-52 0,-22-1 34 15,15-3-27-15,0-3-7 16,20-3-8-16,-6-3-2 16,32-13-3-16,34-16-57 0,1 1-24 15,-11 6-102 1</inkml:trace>
  <inkml:trace contextRef="#ctx0" brushRef="#br0" timeOffset="164717.3396">14982 10349 184 0,'0'-3'71'0,"0"3"-38"0,8 0-10 0,-5 0 26 16,1 0-7-16,-1 0 0 16,8 0-13-16,-4 0-5 15,7 0-14-15,-4-6 2 0,15-7 4 16,-4-2-4-16,4-14-2 16,-4 4-5-16,4-9-4 15,7-23 0-15,-11 7-1 16,-11 9 4-16,-3 10 2 15,-7 0 0-15,-3 15 1 16,-1 10 5-16,-13 6 2 16,3 0-7-16,-8 25-4 15,5 0 0-15,-1 19 2 16,1-7 2-16,6 17 1 16,0-10 0-16,8 12 2 15,3-12-5-15,10 6-1 0,-3-12-4 16,11-1-1-16,0-11-10 15,10-11-3-15,-3-5-37 16,13-20-14-16,-6 4-35 16,11-29-15-16,-5 7-2 15</inkml:trace>
  <inkml:trace contextRef="#ctx0" brushRef="#br0" timeOffset="165159.5262">15445 9706 252 0,'-46'7'96'0,"46"-7"-52"0,-7 28-29 0,7-19 24 16,0 16-6-16,0-6 1 16,3 25-2-16,1-9 2 15,3 21-18-15,0-12 4 0,7 25 1 16,-3-13-3-16,-1 7 0 16,1-10-6-16,3 10-2 15,0-13-9-15,7-6 0 16,-3-6-1-16,10-13 2 15,-3-6-1-15,6-16 2 16,-6-3-4-16,7-19 0 16,-4 6-1-16,-3-18-2 15,-4 3 3-15,-7-16 0 16,-3 6 1-16,-11-6 0 16,-4-12 2-16,-3 25 1 0,4 2-1 15,-15 20 1-15,4-7-2 16,-4 32 2-16,4-7-2 15,0 26 2-15,3-7 2 16,4 10 2-16,0-4-3 16,7 10-3-16,0-9-3 15,14-7 1-15,-3 0-15 16,14-12-6-16,-4-1-38 16,11-11-16-16,-4-4-40 15,11-13-14-15,-8-3 12 16</inkml:trace>
  <inkml:trace contextRef="#ctx0" brushRef="#br0" timeOffset="165912.8046">15998 10001 292 0,'-42'0'110'0,"42"0"-60"0,-7 41-34 0,7-38 27 16,0 22-6-16,0 0 1 16,4 13-10-16,-4-4-3 15,7 10-14-15,-4-6 0 0,4-1 0 16,0-2-4-16,4-1-2 15,-4-5-2-15,4-10 0 16,-4 2-2-16,3-17 2 16,-3-4-7-16,4-13-1 15,-1-3-7-15,5-18-3 16,-5 9 4-16,4-22 2 16,-3 3 2-16,-1 6 3 15,1 4 4-15,-4 6 2 0,0 2 2 16,0 20 0-16,-3 3 9 15,-1 22 3-15,1-10-3 16,3 19 0-16,-4-2-6 16,4 2-2-16,0-3-5 15,8-9 0-15,-5-4 0 16,4-6 0-16,0-3 2 16,4-12 1-16,0 0-1 15,3-13 1-15,11-22-2 16,-11 9-1-16,-4 10 3 15,1-3 0-15,3-16-4 16,-10 25-1-16,-1 0 1 0,-3 13 2 16,0-3 2-16,-3 28 1 15,-1-4 2-15,1 20 1 16,0-7 3-16,-1 19 1 16,1-12-5-16,3 8-2 15,0-8-2-15,14 3-2 16,-4-10 1-16,5-3-1 15,-1 0 2-15,4-16 1 16,-4 1-4-16,10-20 1 16,-2 4 0-16,2-13 2 15,-2 0-6-15,-5-18-1 16,-3 2-5-16,-10-9-1 16,0 10-1-16,-8-4 2 15,-13-15 6-15,-1 28 4 16,4 3-1-16,-4 22-2 0,1 0 2 15,-1 22 0-15,4-3-2 16,4 22 2-16,3-7 1 16,3 7 0-16,1-7-14 15,13 1-5-15,-3-7-37 16,8-3-13-16,-5-6-49 16,8-10-17-16,-4-2 16 15</inkml:trace>
  <inkml:trace contextRef="#ctx0" brushRef="#br0" timeOffset="166264.9909">16976 10023 336 0,'-14'-6'126'0,"14"6"-68"0,-4 19-46 0,4-19 30 16,0 15-9-16,0 1 3 16,4 12-9-16,-4 0-2 15,3 7-14-15,-3-7 4 0,4 7 5 16,-4-7-9-16,3 0-3 15,1-3-3-15,-1-6 1 16,1 0-3-16,3-19-2 16,0 0 2-16,10-22 2 15,1 3-4-15,3-15-3 16,-3-1 1-16,7-3 0 16,6-21-2-16,-13 24 0 15,-4 13-1-15,0 0 3 16,-3 10 2-16,-1 15 4 0,1-3 0 15,0 22 2-15,-4-3-4 16,0 18-2-16,0-8 0 16,0 15-1-16,0-7-14 15,3-2-3-15,-3-1-42 16,1-9-16-16,-1-6-55 16,7-19-22-16,-4-16 17 15</inkml:trace>
  <inkml:trace contextRef="#ctx0" brushRef="#br0" timeOffset="166460.9748">17455 9518 296 0,'-10'19'112'0,"10"-19"-60"0,3 63-25 0,1-51 32 16,-1 26-7-16,1 0 1 15,3 21-23-15,-3-12-8 16,6 25-13-16,-3-12-6 0,4 12-2 15,-4-9-34-15,0-1-13 16,0-8-45-16,-4-1-20 16,1-9-38-1</inkml:trace>
  <inkml:trace contextRef="#ctx0" brushRef="#br0" timeOffset="166627.6282">17346 10042 312 0,'4'-6'118'0,"-4"6"-64"0,38 0-41 0,-31 0 28 0,25-4-23 16,-4 4-7-16,25-9-7 15,43-7-4-15,9 1 1 16,12-7-96-16,-11-3-43 0,-18 0 8 16</inkml:trace>
  <inkml:trace contextRef="#ctx0" brushRef="#br0" timeOffset="167149.7398">18521 9992 148 0,'10'-13'55'0,"-10"13"-30"0,7-15 4 0,-3 15 23 15,0-4 2-15,-1-2 3 16,-3 6-7-16,0-6-4 0,-7 3-25 15,3 3 5-15,-6 0 2 0,-1 3-11 16,-6 22-4-16,3-6-8 16,-4 15-4-16,0 1-3 15,11 12 1-15,0-3-1 16,14 0-2-16,-3-7-2 16,20-2-1-16,-2-10-10 15,23-19-3-15,-2-3 3 16,-1-12 3-16,11-26 3 15,-14 1 2-15,-14-4 6 16,-15 1 3-16,-10-7 1 16,-21 6 2-16,-7-3-2 15,3 16 2-15,4 6-2 16,-11 1-1-16,7-1-4 0,-6 22 0 16,6-3-40-16,11 16-16 15,3-1-68 1</inkml:trace>
  <inkml:trace contextRef="#ctx0" brushRef="#br0" timeOffset="167449.9409">19336 9644 252 0,'-11'-44'96'0,"11"44"-52"0,-28-28-23 0,24 24 28 16,-17-11-9-16,4 5 0 0,-12 1-12 15,5 3-3-15,-8 12-14 16,-10 13-4-16,17 15-1 0,4-9 1 16,3 32 1-16,4-10 2 15,3 41 1-15,1-16-1 16,6 22 1-16,4-13-8 16,11 20-2-16,-4-14-1 15,11 4 0-15,-1-12-25 16,8-1-10-16,-4-12-31 15,4-13-13-15,-4 1-66 16,-14-26-36 0,0-3 91-16</inkml:trace>
  <inkml:trace contextRef="#ctx0" brushRef="#br0" timeOffset="167600.4129">18888 10255 308 0,'-4'-6'115'0,"4"6"-62"0,28 0-42 0,-21 0 28 15,15-3-23-15,-5-4-6 16,33-2-9-16,-12 0-2 16,22-7 1-16,-10-3-75 0,24 0-32 15,-11 1-23 1</inkml:trace>
  <inkml:trace contextRef="#ctx0" brushRef="#br0" timeOffset="168052.3247">20373 10321 280 0,'-4'-3'104'0,"4"3"-56"0,4-6-38 16,-4 6 25-16,3-4-8 15,1-2 1-15,3-19-9 16,0 6-4-16,7-25-8 16,-3 13-1-16,13-29 1 0,-6 7 1 15,3-19 0-15,-3 3-4 0,0-13-1 16,-1 10-1-16,-3-6-2 16,0 12 3-16,-3 7 2 15,0 5 7-15,-4 17 4 16,0 2 1-16,0 35-1 15,0 0 3-15,0 38 0 16,7 40 1-16,-3-18 0 16,-4-13-7-16,7 31 0 15,7 41-8-15,-3-47-3 16,-4-9-1-16,0 6-1 16,0-6-20-16,4-10-7 15,-4-9-28-15,-4-6-12 16,-10 6-36-16,-7-16-14 15,-7-28-24 1</inkml:trace>
  <inkml:trace contextRef="#ctx0" brushRef="#br0" timeOffset="168217.8015">20479 9948 340 0,'0'6'129'0,"0"-6"-70"0,32 19-42 15,-25-19 30-15,14 9-19 16,-4-2-3-16,22-4-15 15,35 3-4-15,-21-6-4 16,-10 0-8-16,13 0-1 0,-7 0-103 16,4 0-43-16,14 9 4 15</inkml:trace>
  <inkml:trace contextRef="#ctx0" brushRef="#br0" timeOffset="168846.469">24613 10023 96 0,'-3'-31'35'0,"3"31"-18"0,3-28 13 15,-3 28 23-15,0-16 11 0,0 6 7 16,0 1 0-16,0 0 3 16,-3 5-40-16,-1-2-2 0,1 16 0 15,-1-1-9-15,4 26-4 16,0-7-6-16,11 31-1 16,-4-5-7-16,3 11-3 15,1-5-1-15,0 12 1 16,-1-9-1-16,1 9 2 15,-4-12-9-15,0-4-3 16,-4-12-33-16,1-6-15 16,-4-4-45-16,0-25-18 0,0-9-10 31</inkml:trace>
  <inkml:trace contextRef="#ctx0" brushRef="#br0" timeOffset="169717.5205">24426 9822 244 0,'-14'-3'93'0,"14"3"-50"0,0 0-44 16,0 0 18-16,7 0-1 15,0 0 4-15,11 0 3 16,0 0 3-16,17-6-14 16,-7 6 9-16,14-3 5 0,-3-3-5 0,21 6-2 15,-10 0-9-15,34 0-4 16,-13 0-3-16,35 0 0 15,-18-4-2-15,42-2-1 16,-24-3 3-16,25-1 0 16,80 1-4-16,-98 0 1 15,-17 2 0-15,9 4 2 16,-13-3 1-16,0 6 1 16,-15 0-5-16,5 6 1 15,-12-3 0-15,1 7 2 16,-11-4-3-16,3 3 0 15,-10 1 3-15,-4-1 1 16,-6-3-1-16,-4-2 1 16,-8 2-2-16,1-3 2 15,3 6-2-15,-13-2 2 0,-5-7-2 16,-3 3 2-16,0-3 2 16,-3 6 2-16,-4-6-1 15,0 0 1-15,0 0-4 16,-3 0-2-16,-1 0 2 15,4 0 0-15,-3 0 3 16,-4 6 3-16,0-3 0 16,0 7 2-16,0-4-4 15,0 7-2-15,0 2-2 16,0 4-3-16,0 0 1 16,10 16-1-16,-3-1 0 15,11 13 2-15,-4-3-3 0,7 19 0 16,-3-13 1-16,7 16 2 15,-4-13-1-15,0 16 2 16,11 31-2-16,-15-46-1 16,-2-1 1-16,-1 7-1 15,10 12 0-15,-13-28 2 16,0-13-1-16,-4 3 2 16,-4-5-2-16,-6-4-1 15,-1 0-4-15,-21-13 0 16,-24 10-3-16,-15-9 0 15,-20 3 1-15,-26-7 2 16,-13 0-1-16,-22 1 1 16,-6-1 0-16,-15-9 3 15,-21-3-2-15,-11-3 1 16,-3 6 2-16,4-3 2 16,3-4-1-16,7 4-1 0,14-3 3 15,28 12 2-15,29-6-2 16,52 0-2-16,8 0-20 15,13 0-10-15,8-15-43 16,25-11-18-16,20-2-39 16,33-16-48-1,2-12 67-15</inkml:trace>
  <inkml:trace contextRef="#ctx0" brushRef="#br0" timeOffset="170168.1416">25562 9785 164 0,'-3'-3'63'0,"3"3"-34"0,7-7-14 0,-4 7 20 15,1 0 7-15,-1 0 7 0,1 10 10 16,-1-10 6-16,5 28-35 16,-5-12 5-16,4 31 3 0,-3-3-6 15,3 28 1-15,0-13-14 16,7 23-6-16,-4-19-4 15,8 18-1-15,-4-12-7 16,0 9-2-16,-3-12 2 16,-1-3 1-16,-2-3-18 15,-5-4-7-15,1-12-30 16,-8-10-11-16,1 1-35 16,-8-23-13-16,4-2-19 15</inkml:trace>
  <inkml:trace contextRef="#ctx0" brushRef="#br0" timeOffset="171712.7641">26924 9810 116 0,'-21'9'44'0,"21"-9"-24"0,-18 10-8 0,18-10 13 0,-3 3-5 16,-1-3-1-16,4 0-11 15,0 0-5-15,0-3-2 16,0 3 16-16,4 0 9 0,-1-7 11 15,1 7 4-15,-1 0-2 16,4-3-1-16,-3 3-10 16,6 0-3-16,1 0-10 15,17-6-2-15,0 6-1 16,25-3 2-16,-10-3-5 16,31 6-1-16,-11-4-6 15,22-2-2-15,-14 6 4 16,24-3 2-16,-14-3-5 15,7 6 0-15,-10 0-1 16,-4 6 0-16,-14-3 4 16,0-3 2-16,-11 6-5 0,-7-2 0 15,-6-4 1-15,-8 0 1 16,-3 0 1-16,-4 6 2 16,-4-3-3-16,-2-3 0 15,-5 6-3-15,-3 4-1 16,0-1 1-16,-7 19 0 15,0-12 0-15,0 18 0 16,0-5 0-16,0 18 0 16,0-7 2-16,4 26 3 15,-4-6-4-15,10 15-3 16,-3-6 3-16,8 19 3 16,9 47-1-16,1-29 0 0,-4-5 1 15,-10-48 0-15,3-3 0 16,3-3 2-16,1 7 1 15,-7-20 3-15,-4-6 6 16,-7-9 4-16,-7 0-6 16,-11-13-3-16,-10-6-4 15,3 0 0-15,4-6-4 16,-28-3 0-16,6-1 1 16,-31-9 0-16,11 4-2 15,-29 5-2-15,11 1-2 16,-25 9-1-16,18-3-25 15,-15-4-11-15,15 7-20 16,-3 0-6-16,13 0-27 0,-7 0-11 16,11 0-31-1</inkml:trace>
  <inkml:trace contextRef="#ctx0" brushRef="#br0" timeOffset="172931.9666">25294 10051 184 0,'4'3'71'0,"-4"-3"-38"0,-4 7-8 0,4-7 27 0,0 0-13 16,0 0-2-16,0 0-18 16,0 0-6-16,0 0-8 15,0 0-4-15,0 6 0 0,0-6-1 16,0 3 2-16,0-3 8 16,0 6 3-16,0-2 5 15,-3-4 1-15,-1 6 1 16,1-3 2-16,-1-3-8 15,-3 0-3-15,0 0-6 16,0 0-4-16,3 0 2 16,-3 0 0-16,4 0-4 0,-4 0-1 15,3 0 1-15,-6 0 2 16,-1 0 2-16,-3 0 1 16,0 0 0-16,-4 0 2 15,4 0-1 1,0 0 0-16,0 0-6 0,0 6-1 15,0-6 1-15,-4 3 2 16,4 7 0-16,0 12 2 16,3-10-2-16,1 13-1 15,-1 0 3-15,4 4 0 16,0-11 1-16,7 11 0 16,0-4-5-16,3 3-1 15,1-9 1-15,3-4 2 16,-3 4 0-16,3-9-1 15,0-1 3-15,0-3 2 0,0 4-2 16,3-10-2-16,-3 0 0 16,15-10-1-16,-1 4 0 15,0 3 0-15,-3-3 0 16,6 6 0-16,-3 0 0 16,1 0 2-16,-1 6-1 15,3-3-1-15,-2 3 1 16,-1 4-1-16,-4-1 6 15,1 10 4-15,-4-10 3 16,-7 17 3-16,0-8-3 16,-10 11 0-16,-1-4-1 15,-3 9 0-15,0-6-6 16,-7-3-4-16,3 1-1 0,-6-14-1 16,3 4-22-16,-11-13-8 15,4 3-25-15,0-15-8 16,3-1-34-16,18-15-16 15,0 6-26 1</inkml:trace>
  <inkml:trace contextRef="#ctx0" brushRef="#br0" timeOffset="173577.5273">25993 10196 164 0,'0'-19'63'0,"0"19"-34"0,7-10-8 16,-4 10 22-16,4-6-6 0,-3 3-2 15,10-6-8-15,-3-1-3 16,10 1-13 0,-4-4 4-16,19 10 3 0,-5-6-4 0,8 9 2 15,-7 0-5-15,0 9 1 16,-4 0 6-16,4 17 6 15,-8-8-2-15,-6 17-1 16,-4-7-5-16,-10 10 0 16,-1-4-9-16,-10 13-2 15,4-3-5-15,-15 0-1 16,4 0 1-16,-7-6 2 16,-1-4-6-16,-2-9-1 15,3 0-9-15,-1-15-2 16,5-7 2-16,3-6 3 15,3-4 5-15,8-11 3 16,-1 8 0-16,8-6 1 0,-1 4 8 16,15-4 4-16,-4 7 6 15,14-1 4-15,-3 10-6 16,14 0-1-16,-8 4-7 16,5 8-4-16,-5-3 1 15,8 4 2-15,-7 3-7 16,3-4-3-16,-7 4-52 15,4 9-23-15,-7-6-25 16,10-10-8-16,-7 1-5 16</inkml:trace>
  <inkml:trace contextRef="#ctx0" brushRef="#br0" timeOffset="174102.0119">27598 10036 216 0,'-4'-4'82'0,"4"4"-44"0,4-6-27 0,-1 6 21 0,1 0-2 16,-1 0 4-16,4 0 2 16,-3 0-1-16,7 0-18 15,-4 0 3-15,3 0 1 0,1 0 0 16,6 0-1-16,-2-3-8 16,2-3-3-16,1 6-3 15,3-3-1-15,-3-4-1 16,3 7 0-16,-4-6-2 15,1 12 1-15,-4-6 7 16,-3 10 3-16,-1-1 2 16,-10 26 1-16,0-10-2 15,-3 19 1-15,-1-13-4 16,-3 22-1-16,0-2 0 16,-3 5 4-16,3-3-4 15,-4 10 0-15,-3 15-6 0,3-15-1 16,1-10-3-16,3-15-3 15,0-10-23-15,0-15-10 16,3-4-30-16,-3-18-11 16,0-4-27-16,0-6-13 15,-4 7-18 1</inkml:trace>
  <inkml:trace contextRef="#ctx0" brushRef="#br0" timeOffset="174328.0402">27626 10299 232 0,'-7'-6'88'0,"7"6"-48"0,0 0-12 0,0 0 30 0,4 0 1 16,-1 0 4-16,11 0-11 15,-3 0-4-15,10 6-27 16,0-6-2-16,11-6 0 0,-4 6-7 16,7 0 1-16,-6 0-6 15,2-7-2-15,-2 7-5 16,-1 0-2-16,-7 0-32 15,-3-3-13-15,-4 3-36 16,-4-6-12-16,1 6-69 16</inkml:trace>
  <inkml:trace contextRef="#ctx0" brushRef="#br0">26451 11964 228 0,'-17'25'88'0,"17"-25"-48"0,-4 16-23 0,4-13 25 16,0 3-7-16,0-3 0 0,0-3-5 15,0 7-1-15,0-7-16 16,0 3 10-16,0-3 6 0,0 0-4 16,-3-10 0-16,3 1-12 15,-4-19-3-15,1 9-6 16,-1-25-3-16</inkml:trace>
  <inkml:trace contextRef="#ctx0" brushRef="#br0" timeOffset="176309.9885">25989 12284 276 0,'4'-9'104'0,"-4"9"-56"0,10-19-36 0,-6 13 26 15,6 6-11-15,4-4-1 16,11-2-2-16,-4 3 2 16,18-3-14-16,-7-4 2 0,7 1 0 15,-8 3 1-15,1 2 1 16,-4 4-2-16,1 0 1 15,-5 0 1-15,-6 4-1 16,-4 2-3-16,-3 13 0 16,-4 0-3-16,-7 6 2 0,-11 28-4 15,1-19-2-15,-1-5-2 16,-14 15 0-16,4-7-4 16,-11 7 0-16,-13 25 1 15,20-25 0-15,4-6 4 16,3-4 5-16,-3 4-5 15,7-4 0-15,3-6-2 16,8-3-2-16,6-6-2 16,8-3 1-16,6-7 1 15,5-5 0-15,-5-4 2 16,8 0 3-16,-4 0-4 16,4-4-1-16,-4-2-11 15,0-3-5-15,-3-1-30 16,-1 1-12-16,5-16-32 15,-12 15-11-15,-3-2-56 16</inkml:trace>
  <inkml:trace contextRef="#ctx0" brushRef="#br0" timeOffset="176523.4639">26053 12588 264 0,'-11'-3'101'0,"11"3"-54"0,0 0-26 0,0 0 30 16,4 0-14-16,-1 0-3 15,8 0-7-15,-1 0-2 16,11-6-14-16,-3 6 7 0,17-3 4 16,-3-4-9-16,7 7-2 0,-4 0-7 15,8 0-1-15,-5 0-47 16,1 0-23-16,-7 7-48 16,3-4-20-16,-7 3 10 15</inkml:trace>
  <inkml:trace contextRef="#ctx0" brushRef="#br0" timeOffset="176777.1671">26659 12641 296 0,'-3'10'112'0,"3"-10"-60"0,3 22-25 16,-3-19 34-16,4 13-8 15,-1-7 1-15,1 13-19 0,0 3-7 16,-1 3-16-16,4 16-3 0,-3 10 1 16,-1-11-8-16,1 1-1 15,-4-9-8-15,0-7 0 16,0 0-43-16,0-12-17 16,0 0-50-16,-4-23-18 15,1-8-2 1</inkml:trace>
  <inkml:trace contextRef="#ctx0" brushRef="#br0" timeOffset="178078.9427">26434 11961 148 0,'-4'9'55'0,"4"-9"-30"0,0-15-7 0,0 15 18 16,4-3 10-16,-4-4 7 16,0 7-4-16,0-3-1 15,0-3-26-15,0 6 3 0,0-9-1 16,0-1-6-16,-4-18 0 16,1 3-7-16,-1-10 1 15,1 1-7-15,-1-7-3 0,0 0 3 16,1-6 1-16,-1 6-2 15,1 4-1-15,-1 2 5 16,1-2 3-16,-1 12-2 16,1 3 0-16,-1 0 1 15,4 3 1-15,0 6-3 16,-3-2 0-16,-1 5-5 16,-3 10 0-16,4-6 1 15,-8 12 0-15,4 4-2 16,-4-1-2-16,1 7-2 15,-4-4 1-15,3 4 1 16,1-7 2-16,2 1-1 16,1-4-1-16,0-3-2 15,4 4 1-15,-1-4 1 0,1-6 0 16,-1 3-3-16,4-7 2 16,0-2-1-16,4-1 0 15,-1 7 0-15,4-12 0 16,-3 5 2-16,6-9 2 15,-2 4-1-15,2-4-1 16,1 3-2-16,-1 4-1 16,-3-4 2-16,0 7 0 15,0 2 3-15,4 14 3 16,-4-7-4-16,4 9-1 16,-1 0 0-16,11 7 0 15,-3-3 0-15,0 2 2 16,-1 4-3-16,1-3 0 0,-4-4-30 15,0-2-14-15,0 2-50 16,0-2-20-16,1-7-32 16</inkml:trace>
  <inkml:trace contextRef="#ctx0" brushRef="#br0" timeOffset="179250.6706">25224 11873 148 0,'-4'16'55'0,"4"-16"-30"0,-3 3 4 0,3-3 23 16,0 0 5-16,0 6 3 0,0-6-11 15,0 0-5-15,-4 0-25 16,1 0 0-16,-1-6 1 0,4 6-7 16,-7-9-2-16,3-1-2 15,1-18-1-15,-1 3-4 16,1-19-1-16,-1 0 5 16,1-3 3-16,-1 3-2 15,1-9 0-15,-1 9-3 16,-3-9 1-16,0 9 0 15,0 6 1-15,0 10 0 16,0 0 0-16,3 3-4 16,-6 9-1-16,3-3 1 15,-7 25 2-15,0-3-3 16,-4 16-2-16,4 3 2 16,0 0 2-16,0 3-2 0,3-6-2 15,0 0-3-15,4-3-1 16,0 2-1-16,7-8 3 15,0-4 0-15,7-6 3 16,0 0-3-16,7-16-2 16,-3 7 4-16,3-7 1 15,-3-2 0-15,6-1-2 16,-2 0-2-16,6 0 1 16,-7 3 1-16,3 1 2 15,-2 5 1-15,2 10 1 16,-3 0-2-16,4 16 1 15,-4-7-2-15,4 10-1 16,-4-3 1-16,0 3-1 0,-4-4-16 16,1 4-4-16,0-6-36 15,-1 2-14-15,-3 4-37 16,0-3-15-16,0-7-7 16</inkml:trace>
  <inkml:trace contextRef="#ctx0" brushRef="#br0" timeOffset="179969.5504">24857 12303 200 0,'-4'-19'74'0,"4"19"-40"0,0 0-9 0,0 0 27 0,0 0-8 16,0 0-4-16,4-3-7 16,-4-3-3-16,7 6-17 15,-4-4 1-15,4-2 0 0,0 6-1 16,4-9 0-16,0 3-1 15,10-4 2-15,-4 1-3 16,12-1 1-16,-8 1-5 16,11 3 1-16,-8 2-3 15,1-2 0-15,0 3 3 16,-11 12 5-16,0-5-1 16,-14 18 3-16,0-10-6 15,-11 19-1-15,-13 16-2 0,-1 7 1 16,0-7-6-16,0 6-1 15,1 0 2-15,3-9 3 16,3 0 2-16,7-16 1 16,4-2-2-16,0 2 1 15,0-3-6-15,4 0-3 16,-1-6 1-16,8-7 2 16,-1 4 0-16,11-10-1 15,-3-3 3-15,10 4 0 16,0-7-1-16,7-7 1 15,11 7-11-15,-7-3-4 16,-4-3-36-16,-10 3-14 16,-4-3-34-16,-3-4-15 0,-4 4-44 15</inkml:trace>
  <inkml:trace contextRef="#ctx0" brushRef="#br0" timeOffset="180184.1106">24829 12551 300 0,'-18'-10'112'0,"18"10"-60"0,21 0-36 16,-17 0 27-16,6 0-8 15,1 0 0-15,10-6-9 0,-3 6-4 16,13-10-12-16,-2 1-4 0,13 6 0 16,14-3-5-16,1 3-3 15,-11 3-52-15,-8 0-24 16,-2 9-44-16,-12 3-19 15,-2 7 32 1</inkml:trace>
  <inkml:trace contextRef="#ctx0" brushRef="#br0" timeOffset="180572.5084">25326 12745 228 0,'3'0'85'0,"5"3"-46"0,2-3-17 0,1 0 26 0,6 0-5 16,-3 6 1-16,-3-2-11 15,0-4-3-15,-1 9-17 16,4 13-1-16,-3-3-1 0,-4-1 0 16,-4 1 1-16,-3 10-4 15,-3-4 0-15,-8 3-1 16,-6 6 3-16,-4-5-3 15,3-4 1-15,0 0-5 16,4-6 0-16,4-10 1 16,3 7 2-16,3-13-5 15,4 6-3-15,0-9 9 16,11 0 8-16,6 6 3 16,1-2 2-16,-1-4-9 15,5 6-2-15,2-3-7 16,5-3-4-16,2 6-50 0,1-6-22 15,10-6-69-15,1-3-27 16,-4-10 33 0</inkml:trace>
  <inkml:trace contextRef="#ctx0" brushRef="#br0" timeOffset="181606.5179">27869 12071 220 0,'-17'15'82'0,"17"-15"-44"0,0 19-20 15,0-12 23-15,0 2-1 16,0-6 3-16,-4 6-2 15,1-2-1-15,3-7-21 16,0 3 6-16,-4-6 5 0,1 3-10 16,-1-7-3-16,1-2-8 15,3-19-4-15,0 3-2 16,0-7-3-16,0 1 3 16,0-16 0-16,0 9-1 15,-4-21-2-15,1 5 1 16,-1-8-1-16,1-1 0 0,-1 3 0 15,0 13 0-15,1-6 2 16,-1 16 14-16,-3 8 7 16,0 4-11-16,-7 19-5 15,4 3-4-15,-4 15-3 16,-1-2 1-16,1 12 1 16,0-10-1-16,4 7-1 15,-1-3 1-15,4-1 1 16,0-2-6-16,7-13 1 15,0 6 1-15,7-12 3 16,0-3 0-16,7-10 2 16,-3 0-2-16,6-6 2 15,-3 0-7-15,4 3 1 0,-4 3-1 16,11-3 2-16,-7 9 3 16,-1 4 4-16,-3 3 0 15,4 6 2-15,-4 6-2 16,7 7 0-16,-7-4-6 15,4 13-1-15,-4-3-2 16,0 3 3-16,-3 3-33 16,-1 3-12-16,1-3-48 15,-4 3-17-15,0-3-54 16</inkml:trace>
  <inkml:trace contextRef="#ctx0" brushRef="#br0" timeOffset="182342.7357">27467 12231 208 0,'0'0'77'0,"0"0"-42"0,0-3-19 16,0 3 24-16,0 0-3 16,0 0 0-16,4 0-1 15,-1 0 0-15,4 0-19 16,0 0 10-16,8 0 3 0,-1 0 0 16,7 3 2-16,-4-3-12 15,12 6-4-15,-5-6-7 16,8 0-1-16,-4 0-3 15,8 3 0-15,-5-3-3 0,-2 6 1 16,-5-2 0-16,-6 2 3 16,0-3 6-16,-11 19 2 15,-11 9-7-15,1-6-2 16,-1-6-1-16,-10 16 0 16,3-7-5-16,-10 6 1 15,11 1 6-15,-4 2 4 16,-1-2-1-16,1-1 2 15,4-5-2-15,-1 5 2 16,4-6-6-16,0-3-1 16,3-6-4-16,1 0-3 15,-1 0-1-15,8-3 3 0,-1-7-2 16,8 0 1-16,0-9 2 16,6 7 0-16,-3-4 0 15,15-3 0-15,-8 0-5 16,7 0-1-16,-3 0-22 15,-1 0-8-15,-2 0-26 16,2-3-11-16,-6-4-21 16,-8 4-6-16,1-3-43 15</inkml:trace>
  <inkml:trace contextRef="#ctx0" brushRef="#br0" timeOffset="182574.3389">27577 12579 272 0,'-18'-10'104'0,"18"10"-56"0,11 7-34 0,-8-4 26 16,4-3-9-16,-3 0 2 15,6 0-2-15,1 0 1 16,10-10-17-16,-3 10-2 0,13-3 0 16,-2-3-7-16,6 6-3 15,-3-3-22-15,3-3-8 16,-7-4-39-16,4 10-15 15,-4 0-29 1,-3 0-48-16,-4 0 46 16</inkml:trace>
  <inkml:trace contextRef="#ctx0" brushRef="#br0" timeOffset="183160.758">28095 12704 284 0,'0'0'107'0,"0"0"-58"0,18 0-35 16,-15 0 28-16,4 0-14 16,1 0-4-16,2 0-2 15,-3 0 0-15,11 0-12 16,-4 0-1-16,7 0 1 0,-3 0-4 0,3 0 2 15,-3 0-1-15,-4 0 1 16,0 0-2-16,-4 6 1 16,-3-2 2-16,-7 2 2 15,0 3-3-15,-10 10 0 16,-4-3-3-16,3 3 0 16,-10 9-1-16,3-3 0 15,4 0-2-15,4-12-2 16,-1 2-4-16,4 1-2 15,3-7 3-15,4 1 1 16,4-7 2-16,3 6 0 16,4-2 0-16,3-4 2 15,0 3 3-15,3 3 2 16,1-2-3-16,0 2-1 16,-4 4 5-16,-4 5 5 15,-3-2 6-15,-3 3 3 16,-4 0-5-16,-7 6 0 0,-4 0-6 15,-3 0-1-15,-3-3-9 16,-5-3 0-16,1-4-8 16,-3-5-3-16,-5-1-23 15,1-3-11-15,3-6-32 16,1-6-13-16,3-3-51 16,3-7-21-16</inkml:trace>
  <inkml:trace contextRef="#ctx0" brushRef="#br0" timeOffset="188543.3846">1785 13642 168 0,'-7'-10'63'0,"7"10"-34"0,-7-3-16 15,7 3 19-15,0 0-3 16,0 0 3-16,7 0 6 0,-3 0 3 15,-4 3-21-15,3-3 13 0,4 16 6 16,4 0-3-16,-8 21-1 16,8-8-8-16,-1 33-5 15,-6-12-10-15,10 26-5 16,-3-14-4-16,-1 26-3 16,11 47 3-16,-10-63 2 15,-4-12 0-15,0 3 2 16,4-10 0-16,-11 3 3 15,3-12 1-15,-3 0 3 16,0-9-5-16,0-7-1 16,0-3-4-16,0-6-3 15,-3 0 0-15,3-10-1 16,0 0-3-16,0-2 2 16,0-4-1-16,7-3 0 15,0 0 0-15,7 0-2 0,0 0 0 16,11-3 0-16,-4 3 3 15,11-7 0-15,-4 7 3 16,7-9 3-16,0 9-2 16,1-9 0-16,24 5-1 15,-15-2 1-15,-6 3-2 16,-10-3 2-16,-5 6-4 16,-3 0-2-16,-7 0-36 15,-3-3-16-15,-4-4-47 16,-7 1-18-16,0-3-34 15</inkml:trace>
  <inkml:trace contextRef="#ctx0" brushRef="#br0" timeOffset="189007.8011">2522 14488 280 0,'14'0'107'0,"-14"0"-58"0,11 0-46 0,-7 0 23 16,6 0-8-16,-6 0-1 15,13 0-3-15,-10 0-1 0,11-9-7 16,-4 9 3-16,-3-19 3 0,-1 4 0 16,4-4 1-16,-3 0-3 15,3-9 1-15,-10 3-2 16,3 0 0-16,-7 3-5 15,0-3-3-15,-7 6 2 16,-4 0 2-16,4 3 0 16,-14 1 0-16,7 5 5 15,-11 20 4-15,4-4-5 16,0 22-1-16,3 0 2 16,7 16 1-16,-13 25-1 15,13-12-1-15,4 2-1 16,14-12 2-16,4 3-7 15,3-21-4-15,-4-4-3 16,15-3 3-16,-11 3 0 0,18-10 3 16,-7-2-3-16,-1-13-2 15,22 0-27-15,-3-9-12 16,-1-1-56-16,-7-18-25 16,-10 0-30-1</inkml:trace>
  <inkml:trace contextRef="#ctx0" brushRef="#br0" timeOffset="189293.9667">2949 13836 264 0,'0'0'99'0,"0"0"-54"0,11 38-22 15,-4-32 31-15,0 13-8 16,4 6-2-16,6 3-6 15,-3 0 1-15,4 23-21 16,0-14 1-16,-4 26-1 0,0-13-10 16,7 13-2-16,-10-10-4 15,3 10 1-15,7 22 0 16,-7-7 1 0,-4-9-13-16,-6-16-4 0,0-15-38 15,-4-4-17-15,-4-15-77 16,-7-16-69-1,-3-3 77-15</inkml:trace>
  <inkml:trace contextRef="#ctx0" brushRef="#br0" timeOffset="189522.5434">2875 14344 316 0,'-3'0'118'0,"3"0"-64"0,14 0-30 0,-11 0 35 16,15 0-14-16,-4 0-2 15,21-6-13-15,1 3-6 16,2-7-14-16,1 1 0 0,4-7 3 16,-8 7-14-16,4-7-5 15,-4 7 8-15,-10-1 8 16,-1 1-40-16,-3 0-16 16,-3 2-62-16,0 4-23 15,-4 3-25-15</inkml:trace>
  <inkml:trace contextRef="#ctx0" brushRef="#br0" timeOffset="194564.2612">4459 13705 200 0,'-3'-4'77'0,"3"4"-42"0,0-6-8 0,0 6 29 15,0 0-22-15,0 0-7 16,3 6-10-16,-3-6-3 16,7 16-8-16,0-7 14 0,7 10 8 15,-3-6 14-15,10 28 7 16,0-13-11-16,7 19-3 15,4-3-11-15,4 15-3 16,-8-5-12-16,11 11-5 16,13 42 1-16,-2-19 1 15,-11-7-5-15,-4-8 0 16,-3-11-1-16,-4-8 2 16,-3-11-3-16,-4-8 0 15,-11-7-12-15,1-3-7 16,-4-9-25-16,-7-7-8 0,-4-5-44 15,1-14-17-15,-4-15-35 16</inkml:trace>
  <inkml:trace contextRef="#ctx0" brushRef="#br0" timeOffset="194984.1192">4967 13614 200 0,'0'0'77'0,"0"0"-42"0,0 0-15 0,0 0 24 15,0 0 0-15,0 6 1 16,0 6 1-16,0 4 3 15,-7 19-26-15,7-7 2 0,-18 28 0 16,8-6 0-16,-11 23 2 16,3-4-6-16,-7 21-3 15,-21 55-4-15,15-64-1 16,6-9-3-16,-3 13-1 16,3-13-3-16,0 0-1 0,4-15-3 15,4-4-2-15,3-9 1 16,3-3 1-16,-3-13-17 15,3-9-4-15,4 0-24 16,0-10-10-16,4-3-30 16,6-12-10-16,15-13-45 15,6-6-37 1,1 6 75-16</inkml:trace>
  <inkml:trace contextRef="#ctx0" brushRef="#br0" timeOffset="195453.5851">5249 14551 248 0,'4'16'93'0,"-4"-16"-50"0,7 19-30 15,-4-19 24-15,5 15-4 16,-5-5 3-16,8 9-7 16,-8-4-3-16,4 7-14 15,0-3-1-15,-3 6 2 0,-1 0-9 16,1-6-2-16,-4 0-15 15,0 0-5-15,0-4-63 16,-4-5-29-16,4-4-23 16</inkml:trace>
  <inkml:trace contextRef="#ctx0" brushRef="#br0" timeOffset="195616.7009">5196 14319 372 0,'-45'-12'140'0,"45"12"-76"0,-11-7-66 0,11 7 27 15,0 7-41-15,0-7-16 16,4 3-66-16,-4 6-27 16,21 1 1-16,0 15 4 15</inkml:trace>
  <inkml:trace contextRef="#ctx0" brushRef="#br0" timeOffset="196050.2257">5567 14532 200 0,'-4'0'74'0,"4"10"-40"0,4-4-13 16,-1-3 25-16,4 7-6 16,0 12-1-16,4-4-3 0,3 4 0 15,0 3-19-15,0 4 7 0,1 5 4 16,-1 1 0-16,3 9 3 16,-3-1-4-16,-3 1 1 15,-4 3-5-15,-3-12-2 16,-1-7 0-16,-6 10 1 15,-5 12-3-15,1-6 0 16,-3-7-4-16,-8 1 1 16,1-3-3-16,-5-7 0 15,1-3-7-15,0-6-2 16,3-4-7-16,1-5 0 16,-1-10-17-16,4 0-6 15,0-7-31-15,0-5-14 0,-7-23-44 16,10 10-19-1,0-3-31 1</inkml:trace>
  <inkml:trace contextRef="#ctx0" brushRef="#br0" timeOffset="196228.4969">5507 14263 408 0,'-11'-7'154'0,"11"7"-84"0,0 0-86 15,0 0 23-15,4 0-47 16,-1 0-13-16,4 0-101 0,-3 0-44 16,7 0 95-16</inkml:trace>
  <inkml:trace contextRef="#ctx0" brushRef="#br0" timeOffset="200118.6339">6149 13610 104 0,'0'-6'38'0,"0"6"-20"0,0-16-4 0,0 16 15 16,0-3-3-16,0 3 2 15,0 0-5-15,0 0 0 0,3-6-12 16,1-3 9-16,-4 6 3 0,0-4 4 16,0 4 3-16,0-3-3 15,0 6-2-15,0-3-11 16,0-4-4-16,0 7-6 15,0-6-3-15,0 6 0 16,4-3 1-16,-4 3-3 16,0 0-2-16,0-6 4 15,0 6 1-15,0 0-3 16,0 0-1-16,0 0 3 16,0 0 1-16,0 0 0 15,3-3 1-15,-3-4-4 16,0 7 0-16,0 0 1 15,0 0 2-15,0 0-3 0,0 0 0 16,0 0 1-16,0 0 0 16,0 0 0-16,0 0 2 15,0 0-1-15,0 0-1 16,0 0 3-16,0 0 0 16,0 0-1-16,0 0 1 15,0 0-4-15,0 0 0 16,0 0 1-16,0 7 0 15,0-7 0-15,-3 3 0 16,3-3 4-16,-4 9 2 16,0-3 0-16,1 4 1 15,3-1-2-15,-7 1 0 16,3-4-3-16,1 3-2 16,-1 1 1-16,1-1-1 0,-1 1 0 15,-3 15 2-15,4-7 1 16,-4 17 1-16,3-7 4 15,-3 19 3-15,0-3-4 16,0 19 1-16,3-4-3 16,1 23 0-16,-1-13 1 15,8 16 1-15,-1-7 1 16,8 4 0-16,0-10-2 16,10 15 1-16,-4-14-2 15,12-1 0-15,13 31-1 16,0-21 0-16,-6-10-5 0,-5-19-1 15,-3-9 5 1,1-6 3-16,-5-13-19 0,-6-6-5 16,-4-1-25-16,-3-11-8 15,-1-7-37-15,1-10-16 16,-8-5-20 0</inkml:trace>
  <inkml:trace contextRef="#ctx0" brushRef="#br0" timeOffset="200840.0681">6713 14059 212 0,'-3'-6'82'0,"3"12"-44"0,0-6-27 16,0 0 23-16,3 0-7 15,-3 0-1-15,4 9 3 16,-1 1 2-16,4 8-17 0,1-8 5 15,6 21 4-15,-4-9-1 0,8 19 1 16,0-13-3-16,-1 16-1 16,-3-9-4-16,4 2 1 15,-4 1-5-15,0-4 1 16,-3 1-1-16,-4-1 1 16,-4-5 0-16,-6-1 2 15,-1-9-5-15,-13 6-1 16,2-7-4-16,-9-8-3 15,3-1 0-15,-11-9-1 16,7 0-7-16,0-19-3 16,4 7 6-16,0-29 1 15,4 13 0-15,-1-16 2 16,4 0-1-16,3 7 0 16,1 2 0-16,3 1 0 0,3 5 2 15,4-5 2-15,0 6-3 16,7-7-2-16,0 7 4 15,7 0 3-15,0 3 1 16,8-1 2-16,-1 5-2 16,14-1 0-16,-7 9-1 15,11-3 0-15,-7 7-2 16,7 0-2-16,-8 2 1 16,5 4 1-16,-8 3-3 15,0 0 0-15,-3 0 5 16,-1 0 2-16,-2 0-13 15,-5 0-8-15,-3 0-36 16,-3 0-15-16,-1 0-43 0,-6-6-19 16,0 6-13-1</inkml:trace>
  <inkml:trace contextRef="#ctx0" brushRef="#br0" timeOffset="201259.6297">7165 13513 208 0,'0'-6'77'0,"0"6"-42"0,0 0-17 16,3 9 25-16,1 1 0 15,0-4 4-15,6 10-6 16,-3-4-1-16,11 23-22 16,-4-7 14-16,14 25 5 0,-3-9-8 15,7 19-2-15,-4-10-10 16,7 29-2-16,-3-13-5 16,3 12-1-16,14 54-1 15,-10-22 0-15,-10-16 2 16,-15-34 4-16,0-16-2 15,-7 16 1-15,0-16-5 16,-14 6 0-16,0-9-3 0,-11 6 0 16,-14 3-19-16,-3-9-7 15,-4-12-26-15,8-7-7 16,2-6-36-16,-2-10-15 16,6-3-61-1</inkml:trace>
  <inkml:trace contextRef="#ctx0" brushRef="#br0" timeOffset="202792.5828">8110 13959 288 0,'0'3'110'0,"0"-3"-60"0,14 0-32 15,-10 6 28-15,3-3-13 16,0 6-2-16,7-2-7 16,-3-4-3-16,10 3-11 15,-3-6 0-15,10 10 1 0,-7-10-9 0,7 0 0 16,-3 0-7-16,7 0 1 16,-11 0-38-16,0 0-14 15,-3 0-34 1,-11 0-11-16,0 0-23 15</inkml:trace>
  <inkml:trace contextRef="#ctx0" brushRef="#br0" timeOffset="203033.0955">8163 14159 308 0,'-21'0'115'0,"21"0"-62"0,0 6-38 0,0-6 31 16,7 4-16-16,-3-4-3 15,6 0-2-15,-3 0 1 0,15-4-14 16,-5 4 2-16,11-6 0 0,-3 6-7 16,7-9-2-16,0 6-3 15,-4-4-2-15,-4 7-24 16,1-3-9-16,-4 3-38 16,1 0-17-16,-5 0-53 15,1-9-37 1,3-7 80-16</inkml:trace>
  <inkml:trace contextRef="#ctx0" brushRef="#br0" timeOffset="203499.1611">9102 13629 260 0,'-4'-6'96'0,"4"6"-52"0,0 9-16 0,0-2 30 0,4 2-13 16,-4 0-3-16,7 20-13 15,-4-4-6-15,8 22-13 16,-4-6 5-16,7 15 2 0,-3-12-7 15,-1 25-3-15,1-16-4 16,-4 10 0-16,0-10-4 16,0 1 0-16,0-14-45 15,-3 1-20-15,-1-3-56 16,4-51-79 0</inkml:trace>
  <inkml:trace contextRef="#ctx0" brushRef="#br0" timeOffset="203722.461">9394 13523 280 0,'-7'0'107'0,"7"0"-58"0,7 44-29 0,-3-35 30 16,3 10-10-16,-3 0 0 16,6 24-10-16,-3-8-2 15,4 18-15-15,-4-6-3 0,3 7 0 16,1-4-6-16,0 6-2 15,-4-9-4-15,-7 3 1 0,0-12-43 16,-4-3-18-16,1-7-59 16,-11-13-24-16,3-5 22 15</inkml:trace>
  <inkml:trace contextRef="#ctx0" brushRef="#br0" timeOffset="203962.6583">8890 13667 276 0,'-7'0'104'0,"7"0"-56"0,18 0-16 16,-15 0 33-16,18 0-8 15,0 0-1-15,22-3-18 0,-8-4-6 16,22-2-19 0,-8 3 1-16,29-4 0 0,-11 1-5 0,7 6-1 15,-11-3-2-15,1 2-1 16,-11-2-23-16,-4 6-10 15,-7 0-28-15,-10 10-12 16,-4-10-39-16,-21 9-17 16,0 0-11-1</inkml:trace>
  <inkml:trace contextRef="#ctx0" brushRef="#br0" timeOffset="204187.4599">8971 14034 364 0,'4'9'137'0,"-4"-9"-74"0,31 0-32 0,-24 0 40 0,11 0-21 15,0 6-3-15,14-6-24 16,-4 0-6-16,21-6-11 16,-7-3-2-16,25-1 2 0,-10 1-1 15,6 0 0-15,-10-1-14 16,4 4-7-16,-11 6-66 15,-4 0-31-15,-3 0-85 16</inkml:trace>
  <inkml:trace contextRef="#ctx0" brushRef="#br0" timeOffset="204787.3037">10615 13999 228 0,'-25'-19'85'0,"25"19"-46"0,-24-9-17 16,20 9 26-16,-3 0-3 15,0 0 3-15,-11 0-16 16,4 6-7-16,-7 7-14 15,0 3-1-15,-4 9 1 0,4-7-2 16,-4 20 2-16,4-3-6 16,4 8-1-16,3 1-4 15,14 3-3-15,0-3-1 16,17 0 3-16,-3-6-2 16,29-13 1-16,-8-6-7 15,14-13-2-15,-10-3 1 0,7-25 4 16,-7 0 5-1,-8-6 5-15,-2 0 1 0,-19-7 2 16,-3 7 0-16,-17-13 3 16,3 13-1-16,-22-16 0 15,5 13-8-15,-11-10 0 16,3 13-10-16,0 3-4 16,4 3-29-16,3 16-10 15,4-1-55-15,10 29-23 16,1-9 17-1</inkml:trace>
  <inkml:trace contextRef="#ctx0" brushRef="#br0" timeOffset="205101.9776">11257 13541 224 0,'-17'-37'85'0,"17"37"-46"0,-32-41-4 16,28 41 32-16,-17-19-23 15,3 10-8-15,-10-10-6 16,7 10 0-16,-11 2-16 16,8 4-6-16,-1 16-1 0,4 2-4 15,0 23 0-15,3-7 3 16,7 35 3-16,1-6-2 0,6 31-2 16,1-19-5-1,13 44 0-15,-3-19 0 16,15 13 0-16,-5-13 0 0,15 10 2 15,-4-19-14-15,4 2-5 16,-4-11-37-16,-7-16-16 16,4 18-47-1,-14-28-58-15,-11-24 54 16</inkml:trace>
  <inkml:trace contextRef="#ctx0" brushRef="#br0" timeOffset="205283.3292">10855 14266 328 0,'-14'-13'123'0,"14"13"-66"0,28-22-51 0,-21 22 28 0,18-9-11 15,-4 0-1-15,32-4-10 16,-11-3-5-16,25-9-4 16,-7 6-22-16,11-9-10 0,-11 9-91 15,14 1-39-15,-14 2 38 16</inkml:trace>
  <inkml:trace contextRef="#ctx0" brushRef="#br0" timeOffset="205687.2062">12502 13551 180 0,'-3'-25'68'0,"3"25"-36"0,0 0 9 0,0 0 31 15,0 0-10-15,0 0-3 16,0 15-8-16,0-5 0 16,3 24-28-16,1 1 5 0,3 21 0 15,-3-6-4-15,3 16-2 16,0-3-12-16,3 15-4 0,-3-12-4 16,4 13 1-16,-1-7-9 15,1-9-3-15,0-4-28 16,-4-6-12-16,-4-9-36 15,-6-15-14-15,-1-4-57 16</inkml:trace>
  <inkml:trace contextRef="#ctx0" brushRef="#br0" timeOffset="206062.8847">12291 13952 308 0,'-11'7'115'0,"11"-7"-62"0,4 3-53 0,-4-3 21 15,7 0 3-15,0 6 7 16,10-6-3-16,-2 0 0 16,9-6-15-16,-3 6 5 0,8-3 3 15,-5-4-5-15,8 4 1 16,-4-3-10-16,8-4-4 16,-8 4 0-16,7 3 0 15,-3-3-1-15,0-4-2 16,-4 10-2-16,-3-3-1 15,-4-3 4-15,-4 12 3 16,1-6 3-16,-4 13 1 16,-3-7 2-16,-1 7 1 15,1 2-3-15,-1 13 0 16,-3-12-5-16,1 12 0 0,-1-9 1 16,0 16 0-16,-4-1-5 15,-3 1 1-15,0-7-16 16,-3 0-4-16,3-3-50 15,-7-6-19-15,3 0-95 16</inkml:trace>
  <inkml:trace contextRef="#ctx0" brushRef="#br0" timeOffset="206936.0143">12774 13758 272 0,'-21'-10'104'0,"21"17"-56"0,3-7-58 0,-3 0 14 15,11 3-21-15,0 3-4 16,6 4-24-16,8-1-9 16,-7-3 28-16,-4-3 7 0,7 4 6 15,-3-4 15-15,3 12 5 16,-4 1 39-16,1 6 18 16,-4-3-5-16,0 15 0 15,0-5-16-15,-3 5-6 16,-4 1-13-16,0-1-2 15,0-6-2-15,0 7 0 16,-3-7 2-16,-1-9 1 16,1 0-6-16,-1-4-2 15,1-5-9-15,-1-10-2 16,1-3-7-16,3-23 0 16,-4 11-4-16,8-29 2 0,0 13 1 15,3-13 2-15,-4 3-1 16,4 3-1-16,0 10 3 15,-3 3 2-15,0 6 9 16,-1 19 3-16,-3 0-2 16,0 16 1-16,0-4-1 15,0 17 3-15,-3-4-3 16,3 3-1-16,-3-6-9 16,3-3-2-16,0-1 0 15,3-8 0-15,1-1 1 16,6-9 0-16,-2 0 2 0,2-9 1 15,-3-7-4 1,4-3 1-16,-4 1-2 16,0-1 0-16,-3 0 0 0,-1 3 0 15,1 7 4-15,0 9 1 16,-4 6-1-16,0 16-2 16,-4-3 3-16,4 6 0 15,0-6 1-15,0 15 0 16,0-6-2-16,7 13-2 15,-3-13 1-15,7 7-1 16,-4-13 0-16,7 3 0 16,-3-6 0-16,13-10 0 15,-6 1-5-15,10-20 1 16,-3 7-5-16,3-22 1 16,-3 6-7-16,-4-18-1 0,-6 2 4 15,-19-18 3-15,1 15 5 16,-11-12 2-16,-1 12 4 15,-13 4 1-15,4-1 3 16,-5 26 1-16,1 0-6 16,4 24 0-16,-1 4-1 15,4 16 2-15,3-4-1 16,8 13-1-16,-1-10-2 16,18 10 1-16,-3-9-12 15,21-7-5-15,-8-3-47 16,19-16-21-16,20-9-32 15,-3-9-12-15,4-10 15 16</inkml:trace>
  <inkml:trace contextRef="#ctx0" brushRef="#br0" timeOffset="207234.8622">14164 13780 280 0,'-35'-25'107'0,"21"18"-58"0,-22 7-24 0,33 7 31 15,-11 2-15-15,3-6-3 16,-3 19-20-16,0-9-6 15,7 12-8-15,0 0-5 0,10 3-2 16,1-3 2-16,14 3 0 16,-4-9 1-16,10 6 2 15,-3-6-1-15,11 6-1 16,-4-6 1-16,15-6 1 16,-4 2-1-16,-4 4 2 15,7 0 4-15,-17-3 4 0,-4-1 22 16,-17 4 11-16,-1-6-9 15,-21 12-3-15,4-6-15 16,-17-4-5-16,6 4-18 16,-10-3-7-16,3-4-55 15,-7-2-23-15,7-4-112 16</inkml:trace>
  <inkml:trace contextRef="#ctx0" brushRef="#br0" timeOffset="207864.447">15304 13933 192 0,'0'0'74'0,"0"0"-40"0,7 0-5 0,-4 0 28 0,4 4-7 16,7 2-2-16,-3-6-12 15,-1 0-3-15,19 0-18 16,-8 0-2-16,11-10 0 0,-4 4-3 16,14-13 2-16,-7 7 4 15,11-4 4-15,-7 0-6 16,3 7-1-16,-3 0-1 16,-7-1 0-16,-4 7 2 15,-3 3 4-15,-7 0-15 16,-11 19-5-16,-4-7 8 15,-10 23 6-15,0-1-2 16,-11 13 0-16,4-12-9 16,-18 18 0-16,8-6 1 15,-1 13 1-15,4-7 1 0,3 1 0 16,4-11-2-16,11-5-2 16,-1-3 1-16,15-1 1 15,-4-12-1-15,17 0 2 16,-2-10-4-16,9-12 0 15,-2 7 3-15,16-14 1 16,8-2-12-16,-21-7-4 16,-4 4-27-16,-6 2-9 15,-1-5-43-15,-7 2-19 16,-14-18-51 0</inkml:trace>
  <inkml:trace contextRef="#ctx0" brushRef="#br0" timeOffset="208073.7429">15388 14209 348 0,'7'4'132'0,"4"2"-72"0,35-6-50 16,-29 3 28-16,1 3-12 16,0-6-1-16,13 0-12 15,-2 0-3-15,9-6-6 16,22 3-5-16,-3 3 0 0,6 0-50 15,-10 0-23-15,-3 9-77 16,-22 1-49 0,-3-4 88-16</inkml:trace>
  <inkml:trace contextRef="#ctx0" brushRef="#br0" timeOffset="208255.6798">16143 14379 240 0,'4'3'90'0,"-1"6"-48"0,4 13-14 0,-3-9 32 15,3-4-9-15,-4 1-2 16,8 5-15-16,0 13-4 16,-1-2-15-1,-3-1-9-15,-3-3-19 0,-1 0-7 16,1-4-52-16,-8-5-22 16,-6 3-54-1</inkml:trace>
  <inkml:trace contextRef="#ctx0" brushRef="#br0" timeOffset="208434.6722">16101 14131 440 0,'-14'-9'165'0,"14"9"-90"0,7 0-98 16,3 0 19-16,8-7-117 16,17-5-46-16,11-4 21 15,0-6 14-15</inkml:trace>
  <inkml:trace contextRef="#ctx0" brushRef="#br0" timeOffset="209065.6052">17290 13899 228 0,'-32'-35'85'0,"25"35"-46"0,-11-3-26 15,18 3 24-15,-10 3-8 16,3-3 0-16,-15 16-7 15,5 3-2-15,-8 15-11 16,4-5 3-16,-4 8 2 0,4-2-1 16,0 9 2-16,3-7-6 15,8 7-1-15,3-3-6 0,7-10-4 16,0 1 1-16,17-20 0 16,-3 4 1-16,8-25 0 15,-1-1-3-15,3-15 2 16,-2 6 1-16,-1-15 2 15,-4 5-1-15,-3-5 2 16,-3 6 4-16,0 9 4 16,-4 0 2-16,7 13 3 15,-4-4-7-15,4 29-1 16,-3-9-2-16,3 15 1 16,-3-6-4-16,-1 18-2 15,1-12-3-15,0 19-1 16,-1-9-47-16,1-7-21 15,6 10-48-15,-3-32-20 16,-3 3 25 0</inkml:trace>
  <inkml:trace contextRef="#ctx0" brushRef="#br0" timeOffset="209455.8942">17434 13918 224 0,'-14'-44'85'0,"14"44"-46"0,-3 0-15 16,3 6 29-16,3 4-12 15,1-4-3-15,3 6-3 16,0 7 3-16,0 6-21 16,0-6 15-16,4 9 5 0,-4-3-11 15,0 10-2-15,0-7-12 0,0-3-3 16,0 3-5-16,0-9-3 16,0-3 0-16,11-16 1 15,-4 6-3-15,10-18 0 16,-2 2 1-16,2-18 0 15,1 9 0-15,0-15 2 16,3-13-1-16,-11 15 2 16,-2 13-2-16,-5 1-1 15,1 8-2-15,-4 17 1 16,0-4-1-16,0 25 0 16,-4-6 2-16,8 15 0 15,0 1 0-15,-1 6 0 16,-3 0-27-16,7-6-11 15,8 15-45-15,2-34-17 16,4-7-45-16,-6-18-34 16,-1 6 79-16</inkml:trace>
  <inkml:trace contextRef="#ctx0" brushRef="#br0" timeOffset="209755.6534">18055 13943 340 0,'-32'6'126'0,"18"7"-68"0,-7 12-54 15,14-6 26-15,4-1-15 16,-1-2-3-16,1 9-5 16,3-6-2-16,3 9-3 15,8 19-2-15,-1-22 3 0,1 0 0 16,10-6 1-16,0-3-5 16,11-13-1-16,-4 3 1 0,4-21 0 15,-4 5-6-15,0-5-3 16,-3-4 3-16,-7-10 2 15,-1 11 5-15,-13-17 2 16,-8-18 0-16,-10 9 1 16,-18 0-9-16,11 16-1 15,0 9-29-15,-7-6-12 16,3 6-41-16,0 0-19 16,-6-9 0-1</inkml:trace>
  <inkml:trace contextRef="#ctx0" brushRef="#br0" timeOffset="209966.5034">18080 13284 252 0,'0'10'96'0,"0"-10"-52"0,10 44-29 16,1-26 26-16,3 17-4 15,-3-10 0-15,3 22-5 16,0-6 0-16,0 25-18 15,0-4-1-15,0 17 0 0,0-16-9 16,4 15-5-16,-4-12-50 16,4-4-23-16,-4-8-84 15</inkml:trace>
  <inkml:trace contextRef="#ctx0" brushRef="#br0" timeOffset="210538.1264">19057 13802 268 0,'7'0'101'0,"-7"0"-54"0,18 0-26 0,-15 0 28 0,8 0-13 16,-1 0-3-16,19-10-11 15,13 1-3-15,-10 6-11 16,-8-3-1-16,8-4 3 0,-7 4-6 15,3 3-2-15,-7-4 7 16,-7 14 6-16,1-7 2 16,-8 9-1-16,-4 1-11 15,-10 24-2-15,0-9 1 16,-14 16 5-16,3 3-5 16,-10 0 0-16,-11 28 2 15,14-28 3-15,4-7-4 0,7 7-1 16,0-3-2-16,11-3-2 15,-1-1 1-15,18-2 1 16,0-10 1-16,11 0 3 16,-4-6-3-16,18-16 0 15,-7-3-12-15,3-3-4 16,-3-4-29-16,-1-11-13 16,-6 8-26-16,-4-9-10 15,-3 4-24 1,-11-4-47-16,-11-6 52 15</inkml:trace>
  <inkml:trace contextRef="#ctx0" brushRef="#br0" timeOffset="210734.1025">19064 14103 312 0,'-3'0'115'0,"3"0"-62"0,14 0-40 15,-11 0 28-15,11 0-21 16,22 0-3-16,-8 3-9 15,-3-3-3-15,10 6-2 16,-3-6-3-16,13 0 1 0,19 10-43 16,-8-10-19-16,-3 9-20 15,-21-9-8-15,0 6-20 16</inkml:trace>
  <inkml:trace contextRef="#ctx0" brushRef="#br0" timeOffset="211062.2967">19794 14275 184 0,'0'16'71'0,"4"-7"-38"0,-1 10-12 0,1-19 25 16,-1 16-6-16,5 9 1 16,-1 3-3-16,3 0-2 15,-3 1-19-15,0-11 7 0,4 17 4 16,-1-10-4-16,1 9 0 15,3 13 0-15,-7-12 0 16,0-7 2-16,-3 7 3 0,-1-7-2 16,-6 3-2-1,-1-2-7-15,-6-1-3 0,-8 6-9 16,-7-6-2-16,-6 1 0 16,6-20 0-16,4 4-11 15,-15-10-5-15,5 6-41 16,-5-18-15-16,-16-16-91 15,13-4-37-15,7-5 51 16</inkml:trace>
  <inkml:trace contextRef="#ctx0" brushRef="#br0" timeOffset="211236.355">19699 14043 396 0,'-32'0'148'0,"29"6"-80"0,3-6-119 0,0 0 7 15,14 0-114-15,0 0-42 16</inkml:trace>
  <inkml:trace contextRef="#ctx0" brushRef="#br0" timeOffset="212923.8117">21040 14122 112 0,'-4'6'44'0,"4"-6"-24"0,0 0-28 0,0 0 7 15,4 0-1-15,-4 0 16 16,0 0 6 0,7 0 17-16,0 0 6 15,0 0 2-15,-4 0 0 16,-3-6-25-16,0 6-1 0,0-7 0 16,0 4-7-16,-3-3-2 0,-1 3 1 15,-6-4 0-15,-8-2 3 16,0 0 4-1,4 6-1-15,-17-4-1 0,6 4-4 16,-10 3-2-16,3 0-4 16,-7 3 1-16,7 7-2 15,1 5 2-15,2-2-4 16,1 12-2-16,3 0 0 16,4 13-1-16,4-10 0 15,6 16 0-15,4-10-3 16,7 1 2-16,0-7-8 15,11 0-2-15,-1-6 10 16,11-12 7-16,-3-7-2 0,7-13-2 16,-4-5-4-16,7-14-1 15,-3 4 2-15,-4-3 0 16,0 0 1-16,-3 3 2 16,-1-10 1-16,-6 23 1 15,-4-4 6-15,0 13 6 16,0-3-6-16,0 25-3 15,0-4-2-15,0 20 1 16,4 18-3-16,-4-15 0 16,0-10-10-16,0 13-3 15,0-13-48-15,4 9-19 16,-4-11-56 0,3-17-43-16,4 0 72 15</inkml:trace>
  <inkml:trace contextRef="#ctx0" brushRef="#br0" timeOffset="213271.3946">21047 14128 208 0,'-4'-22'79'0,"4"22"-42"0,4 6-26 15,-1-6 21-15,4 3 0 16,0 4 4-16,4 18-7 16,0-7-1-16,3 11-15 15,-4-4 5-15,8 22 5 0,-4-13-3 16,0 4-2-16,0-4-6 15,-3-8-2-15,-1 2-9 0,-3-9 0 16,0-4-1-16,-3-12 2 16,0-3-1-16,-8-18 2 15,0-1 4-15,-3-9 6 16,0 2 2-16,0-8 0 16,4 6-5-16,3-7-2 15,0 4-4-15,7 0-3 16,-4 2 2-16,11 4 2 15,1 3 4-15,9 7 2 16,-3-4-1-16,8 12-1 16,-5 4-5-16,5-3-1 15,-1 6-32-15,0 0-13 16,-7 0-41-16,4 0-17 16,7 6-44-1,-8-3-35-15,-6 13 81 0</inkml:trace>
  <inkml:trace contextRef="#ctx0" brushRef="#br0" timeOffset="213599.1867">21491 14175 260 0,'-14'0'99'15,"14"0"-54"-15,0 0-33 0,0 0 24 0,7 6-10 16,0-3-3-16,7-3 0 16,0 0 0-16,8-3-12 15,-1-3 0-15,3-4 2 0,-2 4-3 16,2-13 2-16,-2 10-1 15,-5-10 1-15,-3 3-4 16,-7-2-3-16,0-1 0 0,-7 3 1 16,0 7-5-16,-10-4-1 15,3 4 6-15,-14 12 6 16,3-3-2-16,-7 19 2 16,4-4-3-16,0 23 0 15,3-13-3-15,11 22 1 16,0-12-6-16,18 9-3 15,-1-7-2-15,22-2 3 16,-4-10-20-16,32-16-8 16,-10 1-58-16,24-17-24 15,39-5-48 1</inkml:trace>
  <inkml:trace contextRef="#ctx0" brushRef="#br0" timeOffset="214020.8868">23118 13980 260 0,'-8'0'99'0,"8"0"-54"0,-7-12-17 16,7 12 32-16,-3-6-7 0,-1 6 1 15,-10-3-10-15,4-4-3 16,-11 14-23-16,3-4-4 0,-10 12 0 15,3-2-4-15,-3 12 2 16,3 0-9-16,0 13-2 16,4-10-1-16,7 16 2 15,3-3-12-15,15-1-3 16,-4 1-40-16,28-6-16 16,-3-7-30-16,21-9-13 15,-7-4-28 1</inkml:trace>
  <inkml:trace contextRef="#ctx0" brushRef="#br0" timeOffset="214350.6462">23488 14065 304 0,'-53'-34'115'0,"53"34"-62"0,-46-7-27 16,39 7 36-16,-7 0-20 16,3 7-6-16,-3 5-21 15,0 4-8-15,0 12-4 16,4-9 0-16,2 22 0 0,1-13-4 15,7 19-1-15,0-3 1 0,11-10 0 16,0 1 1-16,13-16 0 16,-3-1-7-16,15-18-3 15,-5 0 3-15,-2-18 4 16,-5 2 2 0,-2-12 1-16,-5 3 0 0,-13-7 0 15,-1 1-3-15,-13-7 2 16,-1 4 1-16,-10-4 0 15,3 4-3-15,-6 15 2 16,2 0-19-16,1 13-9 16,4 6-40-16,2 9-19 15,5 7-50 1</inkml:trace>
  <inkml:trace contextRef="#ctx0" brushRef="#br0" timeOffset="214923.0529">23650 14006 316 0,'-3'9'121'0,"3"-9"-66"0,7 34-49 0,-4-24 25 0,4 6-8 16,-3-4 0-16,3 4-1 16,-4 3 1-16,1 6-13 15,0-7-1-15,-1 1-2 0,1 0-3 16,-1-3-1-16,1-7-6 15,3-9-2-15,-4 0-1 16,8-15 2-16,-1 5-1 16,4-18 4-16,1 3-2 15,-1-3 1-15,-4-1 4 0,1 4 3 16,-4 0-4-16,0 13-1 16,0-4 4-16,0 22 5 15,0-3 1-15,-3 13 2 16,-1-7-6-16,1 10-2 15,-1 0-2-15,4 0-2 16,0-3-4-16,4-1 0 16,0-5 2-16,6-10 1 15,-3 0-2-15,11-16 2 16,-4 7 1-16,7-17 2 16,-3 8-1-16,0-1-1 15,-4 0 1-15,-3 3-1 16,-4 4 0-16,0 12 0 15,-4 0 2-15,1 12 3 16,-4 7 4-16,0 6 2 16,0 3-5-16,0 7-2 0,-3-1-7 15,6 10 0-15,-3-9-56 16,4-4-23-16,0-6-82 16,-1-9-47-1,1-7 101-15</inkml:trace>
  <inkml:trace contextRef="#ctx0" brushRef="#br0" timeOffset="215099.0721">24380 14024 316 0,'-3'10'121'0,"3"-10"-66"0,3 34-49 0,1-24 25 16,0 8-4-16,-1-2 1 15,4 19-9-15,0-7-4 16,0 25-8-16,0-6-3 0,0 16 0 15,0-10-5-15,-3 19-1 16,-1-12-32-16,1 18-15 16,0-15-30-16,-4-6-11 15,0-4-38 1</inkml:trace>
  <inkml:trace contextRef="#ctx0" brushRef="#br0" timeOffset="215404.3598">24345 13996 200 0,'21'-37'74'0,"-21"37"-40"0,22-16-20 15,-19 16 22-15,15-6 4 16,-4 2 3-16,11 8-12 16,-4 2-4-16,10 3-16 15,-2 1 2-15,2 8 3 0,-2 1-2 16,-5 6 0-16,-3 0 0 15,-3 4 4-15,-4-4 5 16,-10 3 3-16,-1 0-5 16,-17 4 0-16,4-10-8 15,-15 3-3-15,4-7-8 16,-11-8-3-16,4 6-29 0,-11-13-10 16,7 3-37-16,4-6-16 15,7-6-61 1</inkml:trace>
  <inkml:trace contextRef="#ctx0" brushRef="#br0" timeOffset="215805.6884">24956 14043 232 0,'7'-12'88'0,"-7"12"-48"0,-4-7-16 0,4 7 27 16,-3-3-9-16,-1-3 1 15,-7 6-3-15,1-3 0 0,-11 6-22 16,3 6 1-16,-7 7-1 0,4-7-4 16,-4 17 0-16,4-8-8 15,4 4-2-15,3 0-4 16,6-3-1-16,1-6-8 16,11-7-2-16,-1 3-3 15,19-12-1-15,-5-3-1 16,4-10 0-16,-3-3 9 15,0 1 3-15,-1-1 4 16,-3 3 2-16,1 4 12 16,-1 5 8-16,-4 7 4 15,4 10 2-15,1 5-13 16,2 7-4-16,-3 3-7 0,4 4-1 16,-4 2-3-16,7-3-1 15,-3 0-32-15,3 1-15 16,0-4-51-16,-7-10-20 15,0-5-30 1</inkml:trace>
  <inkml:trace contextRef="#ctx0" brushRef="#br0" timeOffset="216176.4774">25248 13971 280 0,'0'9'104'0,"0"-9"-56"0,11 44-34 0,-8-37 28 15,4 11-16-15,-3 1-3 16,7 9-2-16,-4-2-1 0,3 2-11 16,1-3-1-16,3 3-1 0,-3-3-3 15,-1-6-1-15,-3-3 1 16,0-4 2-16,0 4-5 16,-10-10-3-16,3-3-4 15,-4-12 1-15,1 3 3 16,-1-13 1-16,1 6 7 15,-1-18 4-15,1 12 1 16,6-15 1-16,-3 5-2 16,14 1-1-16,-3 3-3 15,6 6-1-15,-2 0-3 16,13 4 1-16,-4 2-2 16,8 4 2-16,-7-4-11 15,10 10-2-15,-7-3-57 0,1 3-23 16,-5-4-73-1</inkml:trace>
  <inkml:trace contextRef="#ctx0" brushRef="#br0" timeOffset="216526.7882">25576 14128 320 0,'4'12'121'0,"-4"-12"-66"0,32 0-58 0,-25 7 24 15,17-7-13-15,-2 0-2 16,6-7 1-16,-3-2 0 0,10 0-3 16,-7-1-1-16,4-6 3 0,-4 7 1 15,-3-10 1-15,-4 10-2 16,-7-7-1-16,-3 4-6 16,-15-4 1-16,0 0 2 15,-6 7 3-15,-1-1 9 16,-10 10 3-16,4 0 3 15,-12 16 0-15,5 0-3 16,2 6 2-16,5 3-12 16,10 3-5-16,0-3-3 15,14 3-1-15,0-3-22 16,14-6-10-16,-3 0-28 16,17-9-14-16,-3-4-25 15,10-6-12-15,-7 0 3 16</inkml:trace>
  <inkml:trace contextRef="#ctx0" brushRef="#br0" timeOffset="216857.778">26204 13996 356 0,'-56'0'132'0,"56"0"-72"0,-32 28-41 0,29-18 32 15,-4 5-22-15,0 4-5 16,-1 0-13-16,5 0-5 15,6 6-3-15,-3 0 0 0,15 0 0 16,-5-3-4-16,18-6-1 0,-6 3 1 16,9-10 2-16,-2-3-5 15,9-12-1-15,-6 6 2 16,3-16 1-16,-3 7-3 16,-4-4 1-16,-3-2 4 15,-11-4 4-15,0 0-1 16,-21-6 0-16,0 0-1 15,-14 6 1-15,3 0-2 16,-17 0 2-16,7 4-20 16,-7 5-8-16,3 1-38 15,0 6-15-15,7-3-82 16</inkml:trace>
  <inkml:trace contextRef="#ctx0" brushRef="#br0" timeOffset="217126.3246">26226 13479 344 0,'0'0'129'0,"0"0"-70"0,14 25-47 0,-11-22 32 16,4 22-5-16,0-6 4 15,4 15-13-15,-1 4-6 16,5 15-13-16,-5-9-1 0,4 16 3 15,0-13-5-15,0 9-2 16,-3-2-6-16,3 5 0 0,-3-12-20 16,3 6-9-16,0-9-29 15,-7-3-11-15,-3-9-30 16,-1-1-10-16,1-9-26 16</inkml:trace>
  <inkml:trace contextRef="#ctx0" brushRef="#br0" timeOffset="224108.4523">27471 13996 216 0,'-11'-6'82'0,"11"6"-44"0,-7-13-29 0,7 13 22 15,-3 0-6-15,3 0 3 16,-4 0-10-16,1 0 0 16,-4 3-11-16,3 7 2 0,-7 6 2 15,1 2 0-15,-4 7 3 16,3-6-3-16,1 9 1 15,3-2-7-15,14 2-3 16,0-9-1-16,10-4-1 16,-3 1-3-16,18-16 0 15,-7 0-1-15,7-16 3 0,-8 7 0 16,-3-16 1-16,-3 6 13 16,-11-9 8-16,-3 9-1 15,-18-16 0-15,3 10-7 16,-10-9 0-16,3 12-6 15,-7-3 1-15,4 9-16 16,-7 7-7-16,3-1-32 16,4 20-15-16,4-4-44 15,6 3-19-15,4 7 14 16</inkml:trace>
  <inkml:trace contextRef="#ctx0" brushRef="#br0" timeOffset="224437.7414">27764 13880 184 0,'7'19'68'0,"-7"-19"-36"0,3 6-2 0,4-3 28 15,-3 7-5 1,-1-4 1-16,1 7-10 0,-1 2-3 16,8 4-23-16,-4 0 3 0,7 6 0 15,-3-6 0-15,-1 6-1 16,1 0-8-16,-1-3-3 15,-2 3-1-15,-1-6 0 16,3-4-2-16,-3-5 1 16,0-4 2-16,7-12 2 15,-3 0-5-15,7-13-2 0,-1 0-2 16,4-16 1-16,-3 14 0 16,-4-20 1-16,0 13-22 15,-3-1-8-15,-1 4-44 16,-3 6-18-16,1 4-18 15,2 15-5-15,1 0-10 16</inkml:trace>
  <inkml:trace contextRef="#ctx0" brushRef="#br0" timeOffset="224784.3657">28148 14043 264 0,'0'10'101'0,"0"-10"-54"0,7 6-37 0,-3 0 25 16,3-3-8-1,0 7-1-15,7-10 1 0,-3 0 0 16,6-10-14-16,-3 7 5 0,4-13 5 16,-4 7-1-16,-3-7-1 15,-4 4-9-15,0-10-5 16,-4 3-4-16,-13 0 0 16,10 0-4-16,-14 10 0 15,3 3-1-15,-3 12 0 16,3-3 2-16,-3 13 0 15,4 0 0-15,-1 12 0 16,4-3 2-16,3 3 1 16,1-3-4-16,13-3 1 15,-2 3 0-15,13-6 0 16,0-3-20-16,11-7-9 16,-4 0-38-16,7-9-17 15,-3 4-64-15,0-14-35 16,-8 1 90-16</inkml:trace>
  <inkml:trace contextRef="#ctx0" brushRef="#br0" timeOffset="225174.9015">28512 13852 240 0,'-4'0'90'0,"4"0"-48"0,4 28-29 16,-4-25 24-16,3 13-1 15,1-7 2-15,3 10-3 16,0-3-1-16,3 9-19 15,-3-6 2-15,7 6 1 0,-3-3-8 16,0-7-1-16,-1 4-1 0,1 0 0 16,-1-10 4-16,-3 1 3 15,0-1-2-15,-10-9 0 16,-1 0-7-16,1-9-2 16,-1-1 7-16,1-8 2 15,-1 5-2-15,4-18 1 16,0 9-3-16,4-10 0 15,-1 11-8-15,11-5-2 16,-6 1 0-16,20 7 2 16,-7 2-11-16,7 6-3 15,-3 1-47-15,10 0-20 16,-3 5-47-16,10-2-21 16,-14-3 16-1</inkml:trace>
  <inkml:trace contextRef="#ctx0" brushRef="#br0" timeOffset="225550.6756">29189 13701 264 0,'-18'-6'99'0,"18"6"-54"0,-3-9-33 16,3 9 26-16,-7 0-5 15,3 0 3-15,-3 0-7 16,0 0-3-16,-7 6-14 15,3-3-3-15,-10 3-2 0,3 4-1 0,-6 9-1 16,3-10-3-16,-1 10 1 16,5-3-4-16,3 9 0 15,3-7-1-15,15 1 0 16,-4-3 0-16,17-4 0 16,-3 4 0-16,11-6 0 15,-4-1 4-15,7 10 1 16,-3-10-1-16,3 7 1 15,-6-7-4-15,-1 10 0 16,-4-10 16-16,-6 7 7 16,0-6-2-16,-11-1 1 15,0 0-3-15,-15 10 0 16,5-9-9-16,-11 2-3 16,3-2-11-16,-3-7-2 15,3 6-49-15,1-9-20 16,-1 0-66-16,11-9-24 0,3 6 41 15</inkml:trace>
  <inkml:trace contextRef="#ctx0" brushRef="#br0" timeOffset="226225.6197">30208 13701 156 0,'0'-9'57'0,"4"3"-30"0,-4 3-16 15,0-4 18-15,0 7 11 16,0-9 8-16,-4 6 5 16,-6-4 3-16,-1 1-31 0,-3 3 8 0,-7 6 4 15,7-3-5-15,-21 22-1 16,-1 0-9 0,8 9-3-16,3 7-5 0,4 6 1 15,11-6-10-15,6 6-3 16,4-7-4-16,18-2-2 15,10-1-15-15,4-6-7 16,3-12-36-16,11-13-15 16,3-3-61-1,1-3-51-15,-5-13 74 16</inkml:trace>
  <inkml:trace contextRef="#ctx0" brushRef="#br0" timeOffset="226570.4483">30572 13676 324 0,'-39'-19'123'0,"11"19"-66"0,-8 7-25 16,29-4 38-16,-17 6-26 16,-1 10-10-16,4 6-9 15,-4 3-5-15,7 13-10 16,1-3-4-16,13-1-2 0,1-2-5 16,6-1-1-16,11-5-6 15,11-11-2-15,7-2-17 16,10-6-6-16,1-10 2 15,-5 0 4-15,5-10 10 16,-12-6 6-16,1-12 7 16,-11 3 2-16,-14-12 4 15,0 8 3-15,-14-5 2 0,0-1 1 16,-14 1 2 0,-11 6 1-16,8 3-8 0,-4 12-3 15,-4 4-19-15,7 2-5 16,11 17-28-16,3-1-11 15,8-3-64 1,6 4-46-16,22-1 76 16</inkml:trace>
  <inkml:trace contextRef="#ctx0" brushRef="#br0" timeOffset="226922.4157">30893 13664 268 0,'0'-7'101'0,"-4"14"-54"0,-3-4-20 0,4 6 34 0,-4 1-17 15,7 5-5-15,-4 4-9 16,1 6-5-16,-1 13-13 16,0-4 1-16,4 1 1 0,4-4-5 15,7 4-3-15,-1-4-3 16,15-9-3-16,0-3-4 16,-1-10-2-16,12-2-8 15,-1-17-4-15,0 1 5 16,-10-10 5-16,-1-16 7 15,-6 1 3-15,-11-10 0 16,0 0 1-16,-14-3-2 16,0 3-1-16,-11 0-8 15,1 10-5-15,-1 12-31 16,4 16-13-16,4 15-66 16,2 10-63-16,5 3 62 15</inkml:trace>
  <inkml:trace contextRef="#ctx0" brushRef="#br0" timeOffset="227204.298">31316 13899 252 0,'18'0'96'0,"-15"6"-52"0,1-3-23 0,-4-3 30 16,0 0-3-16,7 10 4 15,-7-10-12-15,0-10-2 0,-7 1-21 16,0-7-1-16,-4 4 0 0,1-7 3 15,-1-6 1-15,0 6 2 16,1-6 1-16,3 0-6 16,0 3 0-16,3 3-12 15,-3-3-6-15,14 3-2 16,-3 7-1-16,20-4 0 16,1 10 3-16,0-4 0 15,10 7 1-15,0 3-20 16,8 0-9-16,10 0-36 15,-4 3-14-15,-3-3-29 16,3 7-10-16,-6-4-18 16</inkml:trace>
  <inkml:trace contextRef="#ctx0" brushRef="#br0" timeOffset="227816.3982">31881 13657 224 0,'-4'-9'85'0,"-21"9"-46"0,4-6-10 0,11 3 30 15,-5 3-6-15,1-7 1 16,-10 7-10-16,-12 0-5 15,1 10-22-15,0-4 1 0,7 10 0 16,-4-4-10-16,21 4-2 16,1-3-6-16,10 2-1 15,10 4-4-15,22-3-1 16,-4-4 0-16,4 10 4 16,-4-9 1-16,7 2 1 15,-3 4 0-15,-4 0 0 16,-3 0-5-16,0-3 1 0,-15-1 2 15,-3 4 3-15,-14 0 4 16,-3-3 4-16,-4-4 5 16,-7 7 1-16,6-10-6 15,-9 4-1-15,-4-4-22 16,-1-6-10-16,5-3-48 16,10 0-18-16,14 0-18 15,0 0-4-15,14-3 53 16,7-3 26-16,-7-3 35 15,11 2 17-15,-1 4 28 16,12-3 15-16,-5-4 5 16,-2 7 4-16,6-6-19 15,7 0-7-15,0-7-11 16,11-3-4-16,-10-6-5 16,-1 0-4-16,-3 6-5 0,-11-9 0 15,-3 3-7-15,-4 3-1 16,-10-3 7-16,-8 0 2 15,-6-4 0-15,-8 11 0 16,-14 2 4-16,1 6 1 16,-1 4-7-16,-7 6-4 15,7 6-4-15,-3 13 0 16,4 6 0-16,2 13 1 16,8 3 0-16,4-4 0 15,10 7-4-15,14-6-1 16,3 0-3-16,8-4-3 0,3-6-16 15,18-6-5-15,0-12-50 16,14-7-19-16</inkml:trace>
  <inkml:trace contextRef="#ctx0" brushRef="#br0" timeOffset="229196.598">2127 15755 176 0,'0'0'66'0,"0"0"-36"0,0-3-11 0,0 3 23 15,0 0-6-15,-7-6-1 16,4 6-6-16,-11-9-1 15,3 9-16-15,4 0 6 0,-11 6 3 16,-6 3-7-16,2 4-3 16,-2 12-6-16,3 9-2 15,6 13-3-15,12-18-3 16,-4-4 2-16,17 19 2 0,12 3-2 16,2-3-2-16,5-10 2 15,13-9 2-15,-3-12-2 16,-15-23 0-16,-2 10 1 15,2-28 2-15,12-10 1 16,-19-6 1-16,-10 1 6 16,-7 8 4-16,0 10 4 15,-10-3 3-15,-26-16 0 16,1 6-1-16,-4 4-6 16,-7 6-4-16,8 18-5 15,13 4-4-15,4-4-18 0,-4 20-9 16,11 6-30-1,3 2-13-15,25 1-23 0,8-3-7 16,6-7-15 0</inkml:trace>
  <inkml:trace contextRef="#ctx0" brushRef="#br0" timeOffset="229499.6485">2727 15461 288 0,'-32'-44'110'0,"29"44"-60"0,-18-10-39 0,21 10 28 16,-11-3-14-16,-7-3-3 0,1 12-8 15,-8-3-4-15,-3 16-5 16,-4 12-2-16,14-9 3 16,8 3-1-16,-1 13 2 0,1 40 0 15,13 4 3-15,15 25-1 16,-1-45 0-16,1-8-5 15,7 8-3-15,-8-2 0 16,15 6 1-16,14 12-23 16,-11-6-8-16,-6-18-28 15,-8-17-9-15,-7-2-152 32,-25-29 79-32</inkml:trace>
  <inkml:trace contextRef="#ctx0" brushRef="#br0" timeOffset="229685.9318">2420 16078 260 0,'-11'-18'96'0,"19"14"-52"0,-5-11-29 0,4-1 24 15,11 7-12-15,-1-1-1 16,15-9-11-16,21-15-4 16,0 3-6-16,3-1-2 0,-10 13 1 15,-7 1-33-15,21 8-13 16,14 10-96-1,-7 0-44-15,-10 10 89 16</inkml:trace>
  <inkml:trace contextRef="#ctx0" brushRef="#br0" timeOffset="230533.5662">4050 15737 188 0,'-7'-16'71'0,"0"13"-38"0,-4-13-6 15,1 13 27-15,-4-7-13 16,-4 4-1-16,0 6-8 16,-3 6-2-16,3-2-17 15,8-4-3-15,-15 18-3 0,-10 17-3 16,10 9-3-16,4 9 2 15,7-6 0-15,7 13-1 16,3-35-2-16,4-3-4 0,4 3 0 16,10 3 2-16,4-12 3 15,-1-16 0-15,8-25-1 16,3 0 1-16,-10-4-1 16,-1 11 0-16,1-17 0 15,7-9 0-15,-8 7 0 16,-2 11 4-16,-8 8 5 15,0 8 6-15,3 1 3 16,-6 3-9-16,3 15-5 16,0 13-3-16,0 0 1 15,3 12-1-15,-2-5-1 16,-1-4-2-16,7 9 1 16,3 19-23-16,-3-15-10 15,1-10-48-15,-5-3-22 0,4-25-26 16</inkml:trace>
  <inkml:trace contextRef="#ctx0" brushRef="#br0" timeOffset="230744.4492">4173 15417 272 0,'-10'0'104'0,"10"9"-56"0,0 7-45 15,3 3 23-15,1-1-2 16,-1 1 5-16,8 22-6 15,3 25-2-15,4 6-12 16,-4 13-3-16,0-10 0 0,7-3-10 0,-10-28-2 16,-4-3-46-16,14-10-20 15,11 19-32 1,-4-22-48-16,4-12 47 16</inkml:trace>
  <inkml:trace contextRef="#ctx0" brushRef="#br0" timeOffset="231209.9522">4554 15790 260 0,'-35'-35'99'0,"21"26"-54"0,-11 0-26 0,11 2 26 15,4 7-12-15,-1 7-2 16,-7 2-20-16,1 10-9 16,6 0-2-16,1-4-3 0,6 20 1 0,4 18 2 15,4-15 0-15,3-1-3 16,7-12 2-16,7-9-10 15,-3-22-3-15,-1-4-4 16,8-8-2-16,10-11 9 16,-7-5 4-16,-6 6 5 15,-12 3 3-15,4 6 9 16,-14 3 3-16,0 16-2 16,0 9 1-16,-7 10-9 15,0 25-2-15,7 6-1 16,7-12 0-16,0-10 0 15,7 16 0-15,11 28 4 16,0-3 2-16,-1 3 0 16,-2 0-1-16,-5-3-1 15,1-6 2-15,-11-6 3 0,-4-7 2 16,-6-13 3-16,-11 1 2 16,-11-7-3-16,-3-9 2 15,-14-6-4-15,-1-7-1 16,1-2-13-16,3-23-5 15,0-9-34-15,4-22-15 16,17-22-54-16,18 6-24 16,18-9 22-1</inkml:trace>
  <inkml:trace contextRef="#ctx0" brushRef="#br0" timeOffset="231539.7719">4939 15683 360 0,'-32'28'134'0,"11"-18"-72"0,0 15-57 16,10-6 27-16,8 0-20 16,-1-4-7-16,4 29-6 15,0 19 0-15,7-7 1 16,7-2-3-16,0-29 2 0,-3-6-1 16,10-4 0-16,14 10-3 15,1-22 1-15,-1-12 2 16,-10-16 1-16,-8-3 1 15,-6-7 0-15,-4-2 6 16,-18 2 4-16,-6-3 3 16,-4 4 3-16,-4 9-5 0,-7-3 1 15,0 9-7 1,15 13-1-16,-8 2-9 16,4 8-2-16,0 2-36 0,7 13-14 15,10-4-50-15,4-2-20 16,7-7 5-1</inkml:trace>
  <inkml:trace contextRef="#ctx0" brushRef="#br0" timeOffset="231973.9849">5151 15793 232 0,'7'6'88'0,"10"10"-48"0,-3 3-36 0,0-10 19 0,-3 10-9 15,0 0 2-15,-1 0 0 16,1 3-1-16,-1-1-7 15,1 5 10-15,-4-1 5 0,4-3 6 16,-11-7 5-16,0-5-8 16,0-1-3-16,0-9-13 15,-7-9-4-15,-4-10-4 16,0-6 1-16,4-3-2 16,0-10-1-16,0-3 3 15,11 4 0-15,-1 2-1 16,4 10-2-16,4 6-2 15,3 7-1-15,4-4-14 16,-1 13-4-16,12-3-29 16,2-4-12-16,-2 10-1 0,-1 0 2 15,0 0 30 1,-3 0 16-16,-4 0 14 0,-7 3 7 16,0 4 30-16,0 2 15 15,4 19-3-15,-4-3-4 16,0 10-13-16,0 9-7 15,-3 0-17-15,-4-7-4 16,0 1-7-16,-4-13-2 16,-3-6-44-16,-3-4-16 15,-4-11-73 1</inkml:trace>
  <inkml:trace contextRef="#ctx0" brushRef="#br0" timeOffset="232136.8447">5570 15539 288 0,'-10'3'110'0,"10"7"-60"0,3-10-61 16,4 6 16-16,7-6-55 15,-3 9-21-15,3-9-37 16,11-6-13-16</inkml:trace>
  <inkml:trace contextRef="#ctx0" brushRef="#br0" timeOffset="232313.3731">5891 15514 220 0,'7'19'82'0,"1"6"-44"0,-1 12-27 16,0-18 21-16,0-3-2 0,-4 3 4 15,8 6-5-15,-1 22-1 16,1-3-15-16,3 9-8 0,-3 0-1 16,-1-9-12-16,-3-16-2 15,-3-2-48-15,-4-1-21 16</inkml:trace>
  <inkml:trace contextRef="#ctx0" brushRef="#br0" timeOffset="232771.0992">5761 15727 280 0,'-21'-6'107'0,"21"6"-58"0,21 0-53 0,-14 0 18 0,4 0-6 16,-1-3 2-16,4-4-3 15,4 4-2-15,-4-6-2 16,-3-1 0-16,6-5 0 0,11-10-1 16,1 3 1-16,-5 6 7 15,-10 0 3-15,1 7 9 16,-1 9 6-16,3 16-2 16,1-4 2-16,0 13-14 15,-1 0-3-15,1 4-3 16,-4-11 2-16,-7 1 4 15,4 13 1-15,3 5-2 16,0 7 2-16,0-9-8 16,-7-13-2-16,4 3-1 15,-4-16 0-15,0 0-5 0,3-12-1 16,8-12 1 0,7-4 0-16,-4-6-2 0,-4 3 2 15,1-3 1-15,-4 6 0 16,0 3-3-16,-3 7 2 15,-1 3 3-15,-3 6 3 16,1 6 0-16,-1 10 2 16,-4-7-6-16,4 13-1 15,0 19-2-15,0-10-2 16,0 3-30-16,0-8-15 16,-3-8-44-16,-1-8-16 15,1-1-43 1</inkml:trace>
  <inkml:trace contextRef="#ctx0" brushRef="#br0" timeOffset="233341.253">6484 15649 272 0,'0'0'104'0,"0"25"-56"0,18-6-32 15,-11-4 27-15,3-2-6 16,1 12 3-16,-4 3-5 15,4 7 1-15,-4-17-20 16,-4 1-3-16,4 16-1 0,0 9-10 16,0-16 0-16,0 3-2 15,-3-18 2-15,-1-4-3 0,1-12 0 16,-1 3-6-16,5-16 0 16,-1-12-4-16,0-6 2 15,0-1 0-15,3 4 3 16,-3-1 4-16,0 4 3 15,0 9 0-15,-3 1-1 16,0 8 5-16,-1 4 4 16,4 6-3-16,0 0 2 15,0 9-3-15,0 7 0 16,0-3-6-16,0-4 1 16,0 7 0-16,4-7 0 15,0-9 0-15,-1 0 0 16,1 0-5-16,6-12 1 15,12-10 4-15,-5 3 2 16,-6 0-3-16,3-6-1 0,-3 3 1 16,-8-3 0-16,1 9 3 15,0 7 3-15,3 6 4 16,-4 12 2-16,-3 4 3 16,-3 2 2-16,-1 1-12 15,4 12-1-15,0 16-1 16,0-6 1-16,4-1-10 15,-4 4-5-15,0-13-47 16,-3-3-19-16,-1-6-204 31,-6-19 121-31</inkml:trace>
  <inkml:trace contextRef="#ctx0" brushRef="#br0" timeOffset="233867.4165">7419 15790 176 0,'-4'3'66'0,"4"3"-36"0,11 4-11 15,-7-10 21-15,-1 15-5 16,4 4 0-16,0 16-1 16,0 9 4-16,-3-4-21 0,-1 10 8 15,1-21 5-15,-4-1-7 0,0 6-1 16,-7 10-11-16,0 0-4 15,0 0-2-15,-4-22-1 16,4 3 0-16,-7-6 0 16,-4 3-38-16,1-10-14 15,2-12-33-15,5-3-15 16,10-12-30 0</inkml:trace>
  <inkml:trace contextRef="#ctx0" brushRef="#br0" timeOffset="234601.09">8364 15595 316 0,'0'10'118'0,"4"-4"-64"0,-1 13-50 0,-3-19 26 16,4 16-17-1,3 2-2-15,0 1-5 0,4 0-1 16,-1 6-3-16,-3 3 1 0,0 1 0 15,-3-4-6-15,-1 0-2 16,-10-6-34-16,0-10-11 16,0 0-30-16,-3-18-12 15,-1-10-13 1</inkml:trace>
  <inkml:trace contextRef="#ctx0" brushRef="#br0" timeOffset="234805.9551">8251 15345 276 0,'-21'-38'104'0,"14"22"-56"0,4 7-43 0,3 9 22 16,0-3-35-16,3 3-11 0,8 3-55 16,6 6-22-16,8 1-2 15,21 8 2-15</inkml:trace>
  <inkml:trace contextRef="#ctx0" brushRef="#br0" timeOffset="235006.1774">8862 15210 248 0,'-18'-16'93'0,"8"7"-50"0,-8-4-15 16,11-3 30-16,-4 7-8 15,-3-7-2-15,-3 4-14 16,-8 2-6-16,4 4-16 16,3 12-3-16,4 4 1 0,3-1-4 15,-3 19-1-15,-3 26 4 16,2 18 4-16,8 16-3 0,7-41 0 15,0-3-9-15,11 18-2 16,7 26 0-16,3-6 0 16,4-1-24-16,-1-18-10 15,-3-4-18-15,1-21-7 16,-5-3-27-16,-10-20-87 31</inkml:trace>
  <inkml:trace contextRef="#ctx0" brushRef="#br0" timeOffset="235188.4477">8555 15611 376 0,'25'-6'140'0,"-4"12"-76"0,25-12-68 16,-22 6 24-16,19-10-15 15,13 1-3-15,-3-4-8 16,-11-2-4-16,22-10 6 15,35-4-85-15,-11 1-36 0,-4 3-10 16</inkml:trace>
  <inkml:trace contextRef="#ctx0" brushRef="#br0" timeOffset="236086.6069">10167 15432 208 0,'0'-15'77'0,"0"30"-42"0,0-21-17 0,0 6 25 16</inkml:trace>
  <inkml:trace contextRef="#ctx0" brushRef="#br0" timeOffset="236523.9305">10171 15442 431 0,'3'15'34'15,"8"7"-18"-15,-4 3-4 0,0-6 1 16,0 0 2-16,3 16 0 15,1 8-3-15,3-5-2 16,0 6-2-16,-7-19 0 16,0 0 0-16,0-3 0 15,-3 3-2-15,-4 3 1 0,-4 7-4 16,-3-10 0-16,-3-6-3 16,-1-19-1-16,1 3-10 15,-8-6-3-15,-14-16 0 16,-10-6 3-16,3-3 7 15,0 3 2-15,0-10-1 16,15 7 2-16,3 3-1 16,3-13-2-16,-7-18 3 15,8 6 0-15,10 3 3 16,3 6 1-16,11 13 10 16,4 9 6-16,-4 0 7 15,17 3 7-15,19-3-5 16,10 4 0-16,3 2-11 15,-17 7-5-15,-4-3-5 16,18 5-2-16,25-2 1 16,-8 0 3-16,-6 6-4 0,-11 6-1 15,-11-6-9-15,-17 0-2 16,-4 0-36-16,-3 0-16 16,-4-9-113-1,-7 2 0 1</inkml:trace>
  <inkml:trace contextRef="#ctx0" brushRef="#br0" timeOffset="238628.6392">11621 15319 240 0,'-8'-9'90'0,"8"15"-48"0,0-3-34 0,4 7 24 16,0 6-9-16,-1-7 1 0,11 25-4 15,-3 1-1-15,3 12-10 16,7 16 3-16,-3 9 2 0,-4-9-7 16,-7-29-4-16,0 1 0 15,-4-7 0-15,1-3-59 16,-8-6-26-16,-10-13-54 16</inkml:trace>
  <inkml:trace contextRef="#ctx0" brushRef="#br0" timeOffset="238803.8723">11525 15247 208 0,'-7'0'79'0,"7"0"-42"0,25 0-45 0,-7 10 12 16,17-4-42-16,4-3-16 16,-4 3-24-16,-7-6-7 15</inkml:trace>
  <inkml:trace contextRef="#ctx0" brushRef="#br0" timeOffset="239091.3838">12083 15254 312 0,'-32'9'118'0,"32"-9"-64"0,-42 16-39 0,38-13 29 15,-10 6-18-15,-11 7-2 16,4-4-16-16,0 4-6 16,10 0-1-16,1-7-4 0,6 4 0 15,8 12-3-15,6 0 1 16,4-6 1-16,1-10-1 0,-5 1 1 15,15-4 0-15,-4-3 5 16,11 6 1-16,21 1 0 16,-7 5-2-16,-4 4 1 15,-17 0 1-15,-4-3 5 16,-4 3 6-16,-3-1 10 16,-10 7 6-16,-11 4-4 15,-4-10-3-15,1 2-6 16,-11-2-2-16,3-6-13 15,-7 3-3-15,4-7-37 16,0-3-14-16,0-6-57 16,7-6-24-16,10-3-10 15</inkml:trace>
  <inkml:trace contextRef="#ctx0" brushRef="#br0" timeOffset="263322.0024">13494 15319 136 0,'-4'-9'52'0,"4"6"-28"0,-3-3-6 0,3 6 18 15,-4-3 4-15,1 3 3 16,-8-7-4-16,-3 7-1 16,-7-3-21-16,-7 3 3 0,3 3 3 15,4-3-8-15,-8 10-3 16,8-1-3-16,-7 7-1 15,-7 3-4-15,3 9-3 0,7 6-5 16,11-15 0-16,4 0 2 16,6 3 1-16,4 0-4 15,11-7 1-15,3 1 4 16,3-6 2-16,1-7-3 16,14 6 1-16,-4 1 0 15,7-4 0-15,15 9 0 16,-8-5 0-16,-7 2-3 15,-13-2 2-15,-5-4 10 16,-3 10 5-16,0-4 11 16,-10 4 5-16,-11 3-1 15,-4-10 0-15,1 7-12 16,-22-4-5-16,4 4-5 16,-15 0-2-16,-17 3-3 15,8-7-2-15,13-2-10 0,3-10-4 16,12 0-55-16,13-13-22 15,4 4-68 1,14-16-33-16,18-4 97 16</inkml:trace>
  <inkml:trace contextRef="#ctx0" brushRef="#br0" timeOffset="263697.725">13571 15514 184 0,'0'9'71'0,"4"1"-38"0,3-1-17 0,-4-9 24 15,1 10-10-15,0-10 0 16,6 0-2-16,8 0 2 0,3-10-16 16,0-2 5-16,-7-4 4 0,0 6-6 15,0-8 1-15,1-11-5 16,-5-2 2-16,-3 3-6 16,-7 9-3-16,0 3-3 15,-10-2 0-15,3-1 0 16,-11 12 1-16,-10-2 2 15,-1 15 1-15,1 7-1 16,11 9 1-16,2-10-4 16,1 23 0-16,0-1-1 15,11 4 1-15,6 15-2 16,8-9-1-16,10-6-2 16,0-23-1-16,-3 4-27 15,24-9-12-15,25 5-41 0,-3-21-17 16,6-3-33-1</inkml:trace>
  <inkml:trace contextRef="#ctx0" brushRef="#br0" timeOffset="264237.1476">14139 15319 248 0,'-24'-21'93'0,"24"21"-50"0,-36-19-22 0,29 12 28 16,-7 7-6-16,0 10 1 15,0-1-15-15,3-2-8 0,-6 14-12 16,-8 33 3-16,-3-10 1 0,7 15-6 16,10-24-2-16,-3-7-3 15,18 0 1-15,3 0-4 16,3-3-2-16,15 1 2 16,3-14 0-16,4-2-4 15,0-20 1-15,-1-2-5 16,-10-4-1-16,-3 0 5 15,0-12 4-15,3-6 2 16,-7-4 2-16,-3 13 0 16,-8 12 1-16,1-2 2 15,-8 15 3-15,1 0-2 16,-4 18 1-16,-4 33-1 16,0-4 3-16,4 6-3 15,4-9-2-15,-1-7 2 16,1 26 0-16,-1 44-3 0,4-19-1 15,7-16-3-15,7 0-1 16,8-19 3-16,6-12 1 16,4-13-8-16,13-18-4 15,-2-10 2-15,-4-10 2 16,-4-15 0-16,-18 0 4 16,1 3 0-16,-11-19 1 15,0 4 0-15,-14-17 0 16,-14-8 0-16,-7 2 2 15,-4 13-1-15,7 12 2 16,4 14-4-16,-4-1 0 16,-10 3-26-16,3 9-11 15,8 10-78-15,6 7-35 16,18-4 19-16</inkml:trace>
  <inkml:trace contextRef="#ctx0" brushRef="#br0" timeOffset="264584.4309">14460 15370 236 0,'-10'0'88'0,"10"3"-48"0,-4 3-34 16,4-3 22-16,4 13-8 16,-1 3 0-16,4 9-2 0,-3 6 0 15,3 1-9-15,0 3 1 0,0-13 3 16,0 0-3-16,4 0 2 15,13 6-5-15,1-6 1 16,0-9-5-16,-4-13 0 16,-3 6 1-16,3-21 2 15,-4 2 3-15,1-15 5 16,3-28 1-16,-10 9 3 16,-8-9-4-16,-3 6 0 15,-7-3-11-15,4 21-3 16,-1 4-15-16,-6 7-2 15,-4-8-43-15,3 8-18 16,4 18-47 0,10 6-46-16,4 6 65 15</inkml:trace>
  <inkml:trace contextRef="#ctx0" brushRef="#br0" timeOffset="264957.1576">14859 15542 192 0,'0'-3'71'0,"4"6"-38"0,-1-6-21 16,-3 3 21-16,7 0-13 16,0 0-3-16,7-6 3 15,7 6 1-15,-3-10-10 16,0 1 13-16,-4-10 8 0,-4 10-5 16,1-16-1-16,0-4-6 15,-4-5-1-15,-4 6-1 0,-3-1-2 16,-7-2-8-16,0 19-3 15,4-4-1-15,-19 6 2 16,-9 1-3-16,-5 18 0 16,5 10-1-16,-1 6 1 15,7 19 0-15,15-9 3 16,-1-7 1-16,11 10 1 16,7 15-4-16,7-9-1 15,11-7-3-15,10-12-1 16,0-6-8-16,1-3-2 15,-1-7-36-15,4-15-14 16,-7 3-35-16,3-13-13 16,-3-3-14-1</inkml:trace>
  <inkml:trace contextRef="#ctx0" brushRef="#br0" timeOffset="265348.453">15081 15238 280 0,'0'16'107'0,"4"2"-58"0,3 20-33 16,0-19 27-16,-4 6-10 16,1 0-2-16,10 10-2 15,-3-7 1-15,-1 0-16 16,4 25-1-16,0-9 0 0,-3-16-3 16,-4-9 2-16,0-3-5 15,0-7 1-15,4-2-3 0,-1-14 2 16,4-12-6-16,1 1-1 15,-1-23 2-15,0 13 1 16,-4-1-1-16,5-5-2 16,6-19-2-16,-4 9 1 15,-3 6 1-15,-3 13 0 16,0 13 2-16,-4 5 3 16,-4 7 7-16,1 19 2 15,-1 25-5-15,1 0-3 16,-1 9-1-16,4-18-1 15,0-7-7-15,8 10-2 16,2-4-38-16,1 0-16 16,-1-15-54-16,-2-3-21 15,-1-16-15 1</inkml:trace>
  <inkml:trace contextRef="#ctx0" brushRef="#br0" timeOffset="265632.5701">15716 15238 212 0,'-24'-19'79'0,"24"19"-42"0,-25-6-4 16,21 12 33-16,-3-6-14 15,-3 10-5-15,3-1-8 16,0 0-2-16,-4 7-20 16,-3 22 3-16,0 6 3 0,0-1-3 15,7-5 0-15,0-13-7 16,3 13 0-16,-3 6-10 0,7 0-2 15,4-10-1-15,3-15 0 16,0 0 0-16,10-10 0 16,1 7-9-16,7-16-4 15,13-6-33-15,1-4-15 16,-4 1-39-16,4-4-17 16,-10-3-19-1</inkml:trace>
  <inkml:trace contextRef="#ctx0" brushRef="#br0" timeOffset="265994.8387">15871 15514 284 0,'-14'0'107'0,"14"0"-58"0,0 6-57 16,7-3 51-16,4-3-23 0,0 0-2 16,-4 0-4-16,10 0-8 15,12-12 9-15,-5-10 5 0,1 3 3 16,-4-6 1-16,0-3-7 15,-7 9-2-15,-3 0-9 16,-4-6-4-16,0-3 3 16,-7 0 1-16,-14 2 0 15,0 17-1-15,0 0 5 16,-11 2 4-16,-17 17 4 16,3 15 1-16,7 3 1 15,14 7 0-15,4-7-7 16,4 22-3-16,-1-12-3 0,18-1-2 15,14 23-3-15,18-16 1 16,7-10-2-16,7-12-1 16,7-6-10-16,-18-13-4 15,-6 3-61-15,13-12-28 16,36 3-95 0</inkml:trace>
  <inkml:trace contextRef="#ctx0" brushRef="#br0" timeOffset="266609.6256">17166 15266 228 0,'-14'-22'88'0,"7"16"-48"0,-7-7-27 0,3 7 24 15,-3 6-4-15,4 0 3 16,-8 6-5-16,4-6-1 16,-11 13-17-16,-10 12 1 0,3 10 0 15,7 12-3-15,15-13-1 16,-1-6-4-16,11 7-1 15,11 21-6-15,7-2-1 16,13-20-2-16,8-9 3 16,3-6-2-16,-10-10-1 15,-7 1 3-15,10-29 2 16,7-6-2-16,-10-19 0 16,-11 3 3-16,-17-3 1 0,-8 0-1 15,-3 16 1 1,0 3 0-16,-17-3 1 0,-19-7-2 15,1 7-2-15,0 3 1 16,6 16-1-16,5 2-14 16,13 7-5-16,4 7-48 15,10 5-21-15,8 13-51 16</inkml:trace>
  <inkml:trace contextRef="#ctx0" brushRef="#br0" timeOffset="266939.4281">17674 14931 224 0,'-21'-41'85'0,"-7"22"-46"0,-11-6-17 0,25 12 26 16,-7-2-8-16,-8-1 0 16,8 13-15-16,4-3-5 15,-4 6-11-15,-8 15-2 0,5 10 3 16,2 19-4-16,12-6 2 15,-1-4-1-15,8 23 3 16,3 49-1-16,3 1 0 16,8 0-3-16,3-45-1 15,-3-5-1-15,13 18 2 16,-3-12-5-16,15 9-3 16,13 28 1-16,-7-18 2 15,-6-19-22-15,-5-10-11 0,-9-12-23 16,-8-19-11-16,-7-13-70 15,-11-18-39 1,-13-13 83-16</inkml:trace>
  <inkml:trace contextRef="#ctx0" brushRef="#br0" timeOffset="267140.8855">17364 15595 284 0,'-4'0'107'0,"8"7"-58"0,10-14-48 16,-11 7 21-16,19 0-1 15,20-9 2-15,14 0-10 16,4-1-5-16,-17-5-5 0,-1-4-5 0,0 9 1 16,-3 1-83-16,0-1-38 15,7 10 0 1</inkml:trace>
  <inkml:trace contextRef="#ctx0" brushRef="#br0" timeOffset="267555.6458">18503 15335 168 0,'-10'-9'63'0,"10"2"-34"0,-4 4-10 16,4 3 23-16,0 0-10 15,0 0-1-15,4 3-1 16,3 13 4-16,3 22-19 16,4 6 7-16,-3 0 2 0,0-10-4 0,3 23-1 15,0-7-7-15,3 16 0 16,15 40-7-16,-7-9-3 16,-4-15-1-16,-3-19-1 15,-4-10-44-15,-7-9-18 16,-11-10-68-1,-10-27-47-15,-7-14 78 16</inkml:trace>
  <inkml:trace contextRef="#ctx0" brushRef="#br0" timeOffset="267868.882">18376 15445 152 0,'-24'-72'57'0,"24"53"-30"0,17-9-10 0,-13 21 20 0,3-2-10 16,3 0-1-16,4-4 0 15,4-3 1-15,0 7-14 16,-4 3 8-16,14 3 5 0,-3-4-8 16,14 4 0-16,17-3-1 15,-21 12-2-15,-7-3-3 16,1 7 0-16,-5-4 4 16,-2 13 2-16,-1 18-1 15,-7-2 0-15,-11 9 4 16,-6-7 1-16,-15-2-3 15,1-10 1-15,2-6-11 16,-13 0-3-16,-14 6-6 16,7-6-1-16,3-10-30 15,4-9-14-15,14-9-48 16,10-1-18-16,0 1-37 16</inkml:trace>
  <inkml:trace contextRef="#ctx0" brushRef="#br0" timeOffset="268075.6221">18884 15213 228 0,'4'6'85'0,"-1"13"-46"0,15 9-17 0,-15-22 28 16,8 13-6-16,7 25-1 16,-4 0-16-16,3 0-4 15,-6-16-13-15,0-3-6 0,-4 3-1 0,0 1-2 16,-4-10-1-16,-3 12-52 15,-3-22-23-15,-8-6-70 16</inkml:trace>
  <inkml:trace contextRef="#ctx0" brushRef="#br0" timeOffset="268229.6522">18817 15122 96 0,'4'-3'35'0,"6"6"-18"0,4 6-60 15,-7 1-12-15</inkml:trace>
  <inkml:trace contextRef="#ctx0" brushRef="#br0" timeOffset="268454.2233">19085 15257 260 0,'4'15'99'0,"3"4"-54"0,0 6-22 0,-4-22 29 15,5 13-14-15,6 3-2 16,0 6-8-16,3 3 0 15,-6-9-16-15,0 0 6 0,3 3 3 16,-4-10-5-16,1 4-1 16,-1 3-3-16,1-13 5 15,-4-12-3 1,0-4-10-16,4-15-2 16,3-22-2-16,0-6 0 15,-4 9 0-15,-2 10 2 0,-1-1-21 16,-4 23-9-16,1-4-48 15,-1 7-19-15,4-1-25 16,0 4-8-16,0 12 18 16</inkml:trace>
  <inkml:trace contextRef="#ctx0" brushRef="#br0" timeOffset="268814.8159">19590 15213 336 0,'-7'-10'126'0,"3"10"-68"0,-3 0-46 16,4 0 32-16,-1 0-10 16,-3 0 1-16,0 7-14 15,3-4-5-15,-6 13-9 0,-11 18-5 0,0 1 1 16,6 12-2-16,8-13-1 16,0-6-2-16,14 7 1 15,-3-7-1-15,10-3 0 16,18 3-3-16,-1-18 1 15,5-4-5-15,-8-12 1 16,-3 6-1-16,3-19 1 16,4-16 5-16,-11 1 1 15,-4 6 4-15,-24-7 3 16,0 7-2-16,-10 9-2 16,3 0 0-16,-11 1 1 15,-14-8-1-15,7 11 2 16,4 5-31-16,7 1-11 15,3 9-51-15,11 0-22 16,0 0-25-16</inkml:trace>
  <inkml:trace contextRef="#ctx0" brushRef="#br0" timeOffset="269026.3727">19844 14971 296 0,'0'-3'112'0,"0"3"-60"0,0 10-36 15,0-10 27-15,3 18-14 16,8 17-2-16,-1-7 1 16,1 10 5-16,-4-4-18 15,0-9-2-15,4 22 1 0,-4-12-8 0,0 18-3 16,3 16-16-16,-3-12-4 16,1-13-53-16,-5-10-24 15,-3-6-66 1</inkml:trace>
  <inkml:trace contextRef="#ctx0" brushRef="#br0" timeOffset="269207.4609">19674 15310 244 0,'-7'-22'90'0,"11"16"-48"0,10 3-20 0,-10 3 28 16,24-7 0-16,4 1 5 15,-4 3-17-15,-7 3-8 16,18-6-17-16,7 6-6 0,14-10-1 0,-4 7-14 15,-17 3-7-15,-7 0-80 16,10 0-37-16,-7 0-13 16</inkml:trace>
  <inkml:trace contextRef="#ctx0" brushRef="#br0" timeOffset="269710.6326">21050 15122 216 0,'-3'-10'82'0,"-1"10"-44"0,1-15-22 0,-1 12 24 15,1-4-3-15,-4 7 0 16,0 0-7-16,-1 0-2 15,-6 7-15-15,-14 8-3 0,-7 4 0 0,3 3 0 16,11 3 4 0,3-6-7-16,8 25-2 0,-1-10-3 15,15 10 1-15,10 22-4 16,7-6 0 0,7-7-1-16,-7-28 0 0,0-3-11 15,11-12-5-15,21-20-69 16,0-18-31-16,-4-16-12 15</inkml:trace>
  <inkml:trace contextRef="#ctx0" brushRef="#br0" timeOffset="270060.8812">21241 14943 236 0,'-36'-28'88'0,"33"37"-48"0,-1 10-29 0,4-19 23 15,4 19 2-15,7 12 3 16,3 7-2-16,0 0 2 15,-4-10-21-15,1-3 3 0,0 19 2 16,-1 34-1-16,1-15-1 16,-4-7-7-16,0-15-1 15,0-10-8-15,0-5-1 16,-4 2-2-16,8-19-2 16,7-3 3-16,3-21 0 15,0-13-4-15,-7 2 1 16,-3 8-2-16,6-17 0 15,-3 7 2-15,1 0 0 0,2 0 0 16,-3-4 0 0,-3 13 0-16,-4 10 2 0,0 0-3 15,0 9 0-15,-3 6 1 16,-1 16 2-16,4 19-1 16,0 6 2-16,0 3-18 15,0-19-4-15,0 0-31 16,7-9-12-16,11 10-26 15,0-20-7-15,3-12-35 16</inkml:trace>
  <inkml:trace contextRef="#ctx0" brushRef="#br0" timeOffset="270424.466">21826 15200 272 0,'-31'-19'104'0,"13"13"-56"0,-7 6-32 0,22 0 27 16,-4 10-12-16,-7 5-3 15,3 4-10-15,0 16-1 16,8-10-10-16,-1-3-2 0,4 12 1 16,7 19-5-16,8-15-1 15,6-3-2-15,3-17 0 16,8-2 0-16,-4-16 0 16,-3 0 2-16,0-9 2 15,3-16-1-15,-3-1-1 16,-11-2 3-16,-7 0 0 15,-14-6-1-15,-7 15 1 16,3 0-2-16,-14-6-1 16,-10 0 1-16,0 3 1 15,7 12-10-15,10 4-4 0,4 6-54 16,3 6-23-16,1 7-54 16</inkml:trace>
  <inkml:trace contextRef="#ctx0" brushRef="#br0" timeOffset="270677.7059">22056 15210 272 0,'0'3'104'0,"0"13"-56"0,7 2-27 16,-4-18 28-16,4 16-13 16,4 12-3-16,-4 7-15 0,4 2-4 15,-4-12-8-15,-4 1-2 0,4 2 0 16,0-9-7-16,-7-1 0 15,-7 7-48-15,0-9-18 16,-3-13-27-16,2-6-8 16,1-3 18-1,-3-19 23-15,-11-22 50 16,-8-7 44-16,-2 7 24 16,2-3-3-16,8 6-1 15,11 16-25-15,-1 9-10 16,11 0-10-16,7 1-27 0,7 2-8 15,0 16-63 1</inkml:trace>
  <inkml:trace contextRef="#ctx0" brushRef="#br0" timeOffset="271007.7171">22292 15087 156 0,'0'-9'60'0,"7"15"-32"0,-3-6-15 16,-1 0 19-16,1 0 6 16,-4 0 6-16,0 0 8 15,0 3 2-15,-4 4-29 16,1 2 1-16,-1 0 2 0,-3 1-10 16,0-1 0-16,-4 16-8 15,4 0-4-15,0 4 3 0,4-1 4 16,-1-9-3-16,4 15 0 15,4 16-6-15,6-12-3 16,4 0-3-16,15-10 1 16,6-3-4-16,-3-19 1 15,-8-3-20-15,12-3-7 16,13-18-50-16,-7-1-20 16,1 3-38-1</inkml:trace>
  <inkml:trace contextRef="#ctx0" brushRef="#br0" timeOffset="271428.0477">22620 15279 228 0,'-7'3'85'0,"11"3"-46"0,3-6-32 16,0 3 18-16,0-3-4 15,0 0-1-15,10-3 1 16,8-3-1-16,3-4-11 15,1 1 10-15,-1-7 4 0,-3 7-7 16,-8-10-4-16,-3 10-3 16,0-10-1-16,-3-6-2 15,-8 0-1-15,-6 3 1 16,-8 0 3-16,-3 12 5 16,4 7 1-16,-1-3-4 15,-10 22 1-15,-7 9 2 16,3 3 1-16,4 16 0 15,10-16 4-15,1 0-11 0,6 13-4 16,11 12-1-16,7-15 0 16,4 0-10-16,0-23-5 15,-1-5-47-15,11-7-21 16,-3-3-43-16,17-10-16 16,18-8 20-1</inkml:trace>
  <inkml:trace contextRef="#ctx0" brushRef="#br0" timeOffset="271729.7857">23146 15097 264 0,'-39'-13'101'0,"14"16"-54"0,-17-3-17 0,24 7 31 0,4-4-22 16,4 3-10-16,-1 10-13 16,-3-4-6-16,7 7-5 15,3 3 1-15,11-9 3 0,-3 2-1 16,14 4 1-16,6 6-1 15,4-6 2-15,1 6-3 16,-1-3 1-16,4-6-3 16,-11-1 2-16,-4-5-6 15,1-1-3-15,3 10 3 16,0-3 3-16,-17 3 43 16,-1-7-17-1,-17 4-3-15,4 3-11 16,-11-10-3-16,-18 10-10 0,-7-4-2 15,4-5-6-15,17-1-1 16,4-2-37-16,3-4-14 16,0 6-66-16,8-9-28 15,10 0-9 1</inkml:trace>
  <inkml:trace contextRef="#ctx0" brushRef="#br0" timeOffset="271941.4163">23467 15476 372 0,'-4'22'140'0,"8"-16"-76"0,3 10-44 0,-4-6 35 16,1-1-30-16,-1-6-9 0,4 13-37 16,4-7-16-16,0 1 19 15,3-4-87-15,0-12-32 0,-4-4-4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49:26.6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1348 628 148 0,'0'-6'55'0,"0"6"-30"0,0-3 6 16,0 3 24-16,-7 0-1 15,3 0 1-15,-7-6-12 16,8 6-1-16,-18-4-24 16,7 4 3-16,0 4 2 0,-8-4-10 15,-2 9-2-15,-1-3-5 16,-10 13-1-16,10-3-6 15,0 12 1-15,1 6-2 16,2-5-2-16,8 5 0 16,7-6 3-16,4 1-2 0,13 2-1 15,-6-3 0-15,17-9 0 16,-7 9 3-16,21-9 0 16,-10 6-2-16,14 0 2 15,-4 3-1-15,11 7 0 16,-7-7 6-16,7 13 2 15,-11-13 11-15,-7 10 4 16,0-4 0-16,-13 1 2 16,-1-7-4-16,-14 10 0 15,0-13-6-15,-21 12-3 16,3-2-5-16,-17-1-2 16,-1-5-3-16,-2-1-3 15,2-3-3-15,-10-6-1 16,11-4-45-16,0-21-18 15,7-3-68 1,6-13-73-16,1 0 70 0</inkml:trace>
  <inkml:trace contextRef="#ctx0" brushRef="#br0" timeOffset="432.8421">1605 672 308 0,'0'13'115'0,"0"-13"-62"0,7 40-51 0,-7-36 25 16,4 27-3-16,3-3 5 15,7 19-2-15,-4-12-2 16,1 34-13-16,-7-13 6 0,6 16 4 16,1-12-7-16,-8 6-1 15,4-7-2-15,-3-12 2 16,-4 7-7-16,3-20-4 15,4 4 0-15,-7-13 2 16,4-6-2-16,7-19 0 16,-11 0-1-16,10-22-2 15,1 0 1-15,3-16 1 16,-4 4-1-16,5-10-1 16,-5 12 1-16,4 1-1 15,-3 3-5-15,3 18 1 16,-3-5 4-16,-1 30 2 15,1-5 0-15,3 24 1 0,-11-15-4 16,4 19-2-16,4-4-25 16,-4 7-11-16,4-3-35 15,10-4-14-15,-11-6-43 16,8-9-51 0,0-3 65-16</inkml:trace>
  <inkml:trace contextRef="#ctx0" brushRef="#br0" timeOffset="779.8782">2127 1174 348 0,'-21'0'129'0,"21"0"-70"0,-14 19-51 0,14-19 29 16,0 15-19-16,-7-5-4 16,3 15-7-1,1 0-2-15,-4-3-3 0,7 6-2 0,7 7 1 16,-4-10-1-16,8 9 0 15,-7-12-3-15,17 3 0 16,0 0-1-16,4-9 3 16,-8-13 2-16,15-3 4 15,-14 0-2-15,3-9-2 16,0-1 2-16,-11-5 2 16,5-4 0-16,-22-6 2 15,3 6-2-15,-10-16 0 16,0 7-3-16,-14 3-2 15,10 6-2-15,-17 10 1 16,10 6-28-16,0 12-13 16,1 1-47-16,13 8-18 0,0-2-28 15</inkml:trace>
  <inkml:trace contextRef="#ctx0" brushRef="#br0" timeOffset="1275.1371">2554 1155 292 0,'-3'-3'110'0,"3"3"-60"0,-22 0-21 16,22 0 36-16,-7 3-24 15,0 3-5-15,4 13-16 0,-8-6-2 16,4 18-11 0,0-3 5-16,7 0 1 0,-7 1-6 0,14 5-4 15,-7-6-2-15,14 4 1 16,-3-4-1-16,3-9-1 15,0 0-2-15,7-19 1 16,-7 0 3-16,7 0 3 16,-3-10-2-16,0-2-2 15,-4-1-3-15,0-6 1 16,-3 7 1-16,-1-4 2 16,1 13-3-16,-8-10-2 15,4 10-1-15,7 6 3 16,-3 10-2-16,3-1 1 15,0 4 4-15,11 3 1 16,-4-3-4-16,14-4 1 0,-10 4 2 16,10-7 1-16,1-6 1 15,2-3 0 1,-6 0 2-16,-4-3 1 0,-3 3 8 16,-4-15 4-16,-7-4-3 15,-10-16-1-15,3 4-9 16,-21-10-4-16,3 4-6 15,-13-1 0-15,-12-22-49 16,12 35-19-16,6-3-109 16,11 12-70-1</inkml:trace>
  <inkml:trace contextRef="#ctx0" brushRef="#br0" timeOffset="1872.0638">4459 622 152 0,'-3'-3'57'0,"3"3"-30"0,0-6-7 16,0 6 21-16,3 0-2 0,1 0-1 16,3 0 7-16,-4 6 4 15,11 3-26-15,-3 1 16 0,10 24 7 16,0-9-4-16,4 16 0 15,3-7-13-15,4 29-5 16,-4-10-6-16,7 20-1 16,-3-14-7-16,0 13-2 15,-4-9-6-15,4 0-2 16,-4-10 2-16,0-6 1 16,-3 3-19-16,-4-15-7 15,-3-4-15-15,-8-6-4 16,1 0-48-16,-11-15-21 15,0-1-44 1</inkml:trace>
  <inkml:trace contextRef="#ctx0" brushRef="#br0" timeOffset="2190.5861">4914 449 212 0,'-3'-6'82'0,"3"6"-44"0,0 10-18 16,0-10 24-16,0 12 0 15,0 1 1-15,-4 12-3 16,1-6-2-16,-8 28-21 16,4-3 13-16,-14 28 5 0,3-13-8 0,-17 38-2 15,7-21-7-15,-11 18-3 16,7-19-7-16,-7 13-4 15,4-10-6-15,3-6 0 16,1-9-2-16,9 0 0 16,1-13-36-16,11-22-16 15,3 0-15-15,7-18-3 16,0-1-40-16,17-12-18 16,1-3 18-1</inkml:trace>
  <inkml:trace contextRef="#ctx0" brushRef="#br0" timeOffset="2463.3432">5129 1315 168 0,'-3'0'63'0,"3"0"-34"0,-4 3-30 0,4-3 15 0,0 0-1 15,0 0 2-15,4 6 14 16,-1 1 6-16,1 5-18 15,-1-2 17-15,1 5 9 0,0 1 3 16,-1-4 3-16,1 7-16 16,10 0-6-16,-11-3-13 15,4 3-6-15,0-1-8 16,4 4 0-16,-1-9-33 16,-6 6-15-16,-4-10-38 15,0 4-16-15,0-10-25 16</inkml:trace>
  <inkml:trace contextRef="#ctx0" brushRef="#br0" timeOffset="2580.6289">5112 1190 324 0,'-14'-26'121'0,"14"26"-66"0,-14 0-55 0,14 0 23 16,0 0-61-16,0 0-24 15,3 0-70-15,1 7-32 16</inkml:trace>
  <inkml:trace contextRef="#ctx0" brushRef="#br0" timeOffset="2926.7102">5489 1334 276 0,'0'9'104'0,"0"-9"-56"15,0 10-41-15,0-4 26 0,4 3 1 16,3 10 4-16,0-10-1 15,-4 10 2-15,4-3-21 16,4 0 1-16,-4 6-1 0,0 3-2 16,0 3 1-16,0 0-5 15,0 13 0-15,-3-7-1 16,-1 4 3-16,1-10-1 16,-4 13 2-16,0-13-4 15,-4 7 1-15,1-4 2 16,-8 0 3-16,1-9-5 0,-11 10-2 15,-1-10-3-15,-6 9-2 16,3-12-6-16,-3 0-1 16,4-7-32-16,-5-5-13 15,8 2-53-15,7-28-24 16,0 3-62 0</inkml:trace>
  <inkml:trace contextRef="#ctx0" brushRef="#br0" timeOffset="3060.3599">5359 1130 348 0,'-11'-9'129'0,"8"9"-70"0,3 0-89 0,0 0 11 0,3 0-59 16,1 0-22-16,6 0-12 16,-3 0-2-16</inkml:trace>
  <inkml:trace contextRef="#ctx0" brushRef="#br0" timeOffset="3557.702">6223 751 220 0,'-4'-7'85'0,"4"7"-46"0,-3-6-15 0,3 6 27 15,0 0-4-15,0 0 1 16,0 0-9-16,0 0-1 15,-4 0-22-15,1 0 2 0,-4 6 0 16,0-6-6-16,-4 10-2 16,1-1-3-16,-8 16 0 15,4-6-2-15,-4 15 0 16,4-15-1-16,0 25 2 16,7-9 1-16,-7 12 1 15,7 0-7-15,3-3 0 0,4 0-3 16,11-10-2-16,3 1 3 15,7-17 2-15,0 11 0 16,15-14 2-16,-8-5-7 16,7-4-1-16,-7-3-29 15,1-12-13-15,-5-1-35 16,-3-5-15-16,-3-4-51 16</inkml:trace>
  <inkml:trace contextRef="#ctx0" brushRef="#br0" timeOffset="3784.1797">6022 1039 260 0,'0'-6'96'0,"0"6"-52"0,11-10-25 0,-8 10 29 15,8-3-2-15,-1 3 3 16,11-6-21-16,1-3-9 15,16-1-11-15,-6 7-4 0,7-6 0 16,-4 2-40-16,8-2-17 16,-8 3-62-16,7-4-25 15,-7-2 25 1</inkml:trace>
  <inkml:trace contextRef="#ctx0" brushRef="#br0" timeOffset="4638.2099">7285 512 144 0,'3'-15'55'0,"-3"15"-30"0,4-10-1 0,-1 10 24 16,-3-9 11-16,0 9 9 15,0 0-9-15,0-10-3 16,-10 10-31-16,3-3 3 0,-14 3 0 15,3 0-11-15,-7 13-4 16,4-13-11-16,-11 25-1 16,8-16-1-16,-8 19 2 15,7-9-6-15,1 16 1 16,2-16-1-16,8 6 2 16,4 0-1-16,6-3-1 0,1 3 0 15,13-6 0-15,-3-4 3 16,11-5 0-16,-4-1 1 15,7 0 0-15,-3 1-3 16,7-4 2-16,-4-6 3 16,-4 10 3-16,1-7 0 15,-7 9 2-15,-1-9 9 16,-10 22 5-16,0-12-7 16,-10 9-1-16,-1-3-5 15,-7 3 0-15,4 3-5 16,-7 3-2-16,3-3-3 15,4 0 1-15,0-6-1 16,4 0-2-16,3-3-4 0,3-4 0 16,1-6 4-16,6 4 2 15,1-1 2-15,3 1 0 16,0-10-3-16,0 0 2 16,0 6 1-16,0 3 2 15,0-9 1-15,0 19 1 16,0 0 2-16,-7 9 1 15,0-6 1-15,0 16 0 16,0-10 2-16,-7 16 4 16,0-10-4-16,0 13 0 15,3-3-6-15,4 6-1 16,0-9-1-16,7 9-2 16,-3-15-2-16,10-4-1 15,14 4 2-15,-3-17 2 0,-4 4-24 16,14-22-10-16,-3 0-47 15,10-22-19-15,-6 10-63 16,10-23-38 0,-4 7 93-16</inkml:trace>
  <inkml:trace contextRef="#ctx0" brushRef="#br0" timeOffset="4999.8933">7631 854 292 0,'-32'-28'110'0,"32"28"-60"0,-25-3-17 15,22 3 38-15,-4 3-30 0,3 6-11 16,-7 7-12-16,-3 12-4 16,4-3-8-1,3-6-2-15,0 28 2 0,0-12-3 0,7 18-2 16,0-9 0-16,14 9-1 16,0-6-5-16,11-12 1 15,-4-1 2-15,17-18 3 16,-2-4 0-16,13-24-1 15,-7 2-2-15,1-21 1 16,-8 3 3-16,-7-7 1 16,-3 4 5-16,-21-13 3 15,-1 10-4-15,-21-7 1 16,4 3-5-16,-14 4 0 16,3 5-1-16,-10 11-2 15,7-1-8-15,0 12-5 0,3 7-40 16,7 16-15-16,1-13-42 15,20 19-18-15,1-9 2 16</inkml:trace>
  <inkml:trace contextRef="#ctx0" brushRef="#br0" timeOffset="5207.9816">8128 1077 348 0,'18'25'132'0,"-18"-25"-72"0,14 34-39 15,-11-31 35-15,1 29-17 16,-1-10-2-16,1 22-18 0,-1-10-6 16,1 4-8-16,-1-4-4 0,-3 10 0 15,0-6-8-15,0-4 0 16,0 1-35-16,-3-10-14 16,-1-3-35-16,1-16-16 15,-1-3-37 1</inkml:trace>
  <inkml:trace contextRef="#ctx0" brushRef="#br0" timeOffset="5526.3884">8213 791 156 0,'0'-9'57'0,"0"9"-30"0,7-10-18 0,-4 10 16 15,1-9-8-15,-1 9-2 0,4-3 14 16,0-3 5-1,0 6-17-15,-3-3 17 0,0 3 6 0,-1 0 6 16,1 3 2-16,-1-3-9 16,1 9-1-16,-1 0-11 15,4 17-2-15,-3-8-3 16,3 11 1-16,-4-4-7 16,4 19 1-16,4 25-8 15,0-19-3-15,-4-9-8 16,0 6-1-16,0-4-6 15,0-5 1-15,-4-3-47 16,1-17-20-16,-1 7-46 16,1-25-17-16,-4 7 1 15</inkml:trace>
  <inkml:trace contextRef="#ctx0" brushRef="#br0" timeOffset="6197.7147">8488 594 208 0,'3'0'79'0,"-3"0"-42"0,14 0-23 0,-10 0 22 16,3 0-5-16,0 0 2 15,4 0-13-15,-1 0-4 0,8 0-9 16,-4-10-1-16,11 10 4 0,6-9 0 15,-6 3 2-15,-4-4-4 16,1 7-3-16,2-13 0 16,-10 16 1-16,-3-9 8 15,-4 9 5-15,-4-3-3 16,-3 3-1-16,-7 3-7 16,0 6 0-16,0 1-7 15,-7 15-1-15,0-6 0 16,-4 21 2-16,1 17-1 15,6-19-1-15,4-7 1 16,4 7-1-16,10 9-3 16,3-4 2-16,4-8 1 15,1-16 2-15,-5 0-1 0,11-10-1 16,7-3-2-16,-10-6 1 16,0 0 1-16,-4 0 2 15,0-6 8-15,-7 6 5 16,-3-3-1-16,-8 3 0 15,1 0-2-15,-5 3 0 16,1 3-6-16,0 13-2 16,-3 19-4-16,6-13-1 15,1 3 1-15,6 7 0 16,1-1 2-16,3 13 3 16,0-12-2-16,7 8 0 15,-3-5-1-15,3 12-2 16,0-12 3-16,0 6 2 15,-4-7 7-15,-2 14 2 0,-1-14 6 16,-14 7 2-16,-11 9-5 16,-7-9-2-16,-3-6-12 15,-11-10-1 1,-3 7-20-16,-4-20-8 0,-10 4-57 16,-1-9-23-16,1-1-89 15</inkml:trace>
  <inkml:trace contextRef="#ctx0" brushRef="#br0" timeOffset="10687.291">1542 2870 200 0,'-14'-9'74'0,"6"9"-40"0,5 6-13 0,3-3 25 16,0 4-20-16,0 2-4 15,0 7-2-15,0-4-1 16,0 13-10-16,3 0 1 0,5 22 3 16,2 0-1-16,-3 29 1 15,4-20-1-15,-1 32 2 16,1-10-3-16,-8 16 1 15,5-15-3-15,-5 12 0 16,4-13-8-16,-7-6 0 16,0-9 1-16,-7 0 3 15,7-13-44-15,-3-19-18 16,3 4-56 0,-8-35-63-16,5 0 54 0</inkml:trace>
  <inkml:trace contextRef="#ctx0" brushRef="#br0" timeOffset="10991.3363">1365 3055 220 0,'-3'0'82'0,"3"0"-44"0,10-6-9 15,-6 6 30-15,13-3-15 16,-9 3-5-16,23-16-11 15,19-6-4-15,-4 0-13 16,3-6 0-16,7 9 2 0,4-15-3 16,4 15 0-16,6-6-4 0,-31 16-1 15,-4-1-3-15,4 1 1 16,18-10-4-16,-8 9 0 16,-10 1-30-16,-7 3-14 15,-8-4-21-15,-13 20-62 16,-11 9 16-1,-14 15 11 1</inkml:trace>
  <inkml:trace contextRef="#ctx0" brushRef="#br0" timeOffset="11183.0058">1612 3413 272 0,'4'-3'104'0,"-4"3"-56"0,21-16-27 0,-18 16 28 0,4-9-13 15,4-1-1-15,3 1-18 16,7-7-5-16,-3 7-8 16,3 2-1-16,7-2 1 0,-3 0-2 15,21-1 1-15,-7 1-37 16,7-1-17-16,-4 4-38 16,0 3-17-16</inkml:trace>
  <inkml:trace contextRef="#ctx0" brushRef="#br0" timeOffset="11622.5072">2282 3281 208 0,'-21'-3'77'0,"21"3"-42"0,-14-6-10 0,14 6 27 16,-10 0-11-16,-4 0-1 16,-4 0-14-1,4 0-7-15,-7 6-10 0,3-6-4 0,-17 19 1 16,10 0-5-16,-7 6-3 15,8 3-2-15,6 6 3 16,-3 1 2-16,10 3 4 16,1-4-4-16,10 1-1 15,0-7 0-15,14-3 0 16,3-6 2-16,8-16 1 16,10-13-1-16,4-18 1 15,-4-6-2-15,-13 5 2 16,-5 11-2-16,1-17 2 15,-11 10 7-15,0-3 5 0,4 9 8 16,-11 0 3-16,3 4-13 16,-3 5-8-16,0 4-3 15,0 22-2-15,0-1 0 16,0 13 0-16,0-9 0 16,4 16 0-16,3-7-3 15,3 13 2-15,4 6-43 16,7-13-20-16,-6-12-39 15,23 0-13-15,19-12-4 16</inkml:trace>
  <inkml:trace contextRef="#ctx0" brushRef="#br0" timeOffset="11888.8439">2695 3209 324 0,'-24'-28'123'0,"24"28"-66"0,-29-7-51 0,29 7 25 15,-10 7-17-15,-1 2-5 16,-14 7-2-16,11-4 0 16,-7 23-3-16,0-10 4 0,3 13 4 15,8-4-6-15,-1 13-1 16,-3-3-3-16,14 9 1 16,-7-9-2-16,21 10 2 15,-3-17-2-15,20 4-1 16,-13-13-4-16,17-9 0 15,-3 0-33-15,3-22-16 0,-6-4-47 16,6-21-20-16,0 3 4 16</inkml:trace>
  <inkml:trace contextRef="#ctx0" brushRef="#br0" timeOffset="12104.8005">2949 2924 264 0,'-14'-10'101'0,"14"10"-54"0,-3 16-48 15,3-16 18-15,0 19 1 16,0 0 6-16,3 15 4 16,1-6 6-16,3 32-19 0,3-13 1 0,1 22-2 15,-8-13-7-15,19 23-2 16,-8-17-3-16,7 11 1 16,-4-14-4-16,-2 7-2 15,2-13-56-15,-6-9-25 16,-8 0-61-1</inkml:trace>
  <inkml:trace contextRef="#ctx0" brushRef="#br0" timeOffset="12618.0615">2776 3303 192 0,'14'-22'71'0,"-3"19"-38"0,10-3-28 0,-17 6 17 0,17 0-14 15,-3-3-2-15,24-13 2 16,-3 6 5-16,14-5-7 16,-8 5 1-16,12-8 3 0,-11-1-4 15,3 3 2-15,-6 7-3 16,-1-4 0-16,-7 4 8 16,-7 2 6-16,-3-2 12 15,-14 9 8-15,-4 0-12 16,-14 16-6-16,3-7-8 15,-17 10-3-15,7 0-6 16,0 9-1-16,-4-12-6 16,7 9 0-16,4-6-4 15,7-1 2-15,0 1 3 0,4 0 3 16,3-3 0-16,18 3-1 16,-11-10 5-16,14 10 1 15,-3-10 0-15,10 7 1 16,-3 3-2-16,-4-1 0 15,4-2-3-15,-11 3 1 16,0-3 18-16,-10 2 8 16,-1 1 1-16,-13 9 0 15,-4 4-11-15,-11-4-1 16,-3 0-9-16,-7-3-3 16,3-6-17-16,-3 0-7 15,3 0-42-15,7-4-18 16,-3-5-64-16,7-13-24 15,4-4 41 1</inkml:trace>
  <inkml:trace contextRef="#ctx0" brushRef="#br0" timeOffset="12983.3358">1700 4172 192 0,'-14'-3'74'0,"14"3"-40"0,-14 0 0 0,14 0 29 0</inkml:trace>
  <inkml:trace contextRef="#ctx0" brushRef="#br0" timeOffset="13195.4353">1683 4169 459 0,'0'0'44'0,"35"-7"-24"16,-10 7 0-16,49-9 1 0,-14 3 6 16,46-4 4-16,-11-2-4 15,28-4-2-15,-13 7-7 16,34-1-3-16,86 1-7 15,-29 9-3-15,-21 3-2 16,-25 3 0-16,-18 10-7 16,-59-7-1-16,-14-6-12 15,-1 13-3-15,18-7-37 16,-21 1-12-16,-25 6-44 16,-35 2-19-16,-14-5 13 15</inkml:trace>
  <inkml:trace contextRef="#ctx0" brushRef="#br0" timeOffset="13767.0564">1263 4868 200 0,'0'-3'74'0,"0"3"-40"0,0 3-9 0,0-3 27 16,0 0-22-16,0 0-6 15,3 6-2-15,5-3 0 16,-5 16-11-16,1-3 9 0,3 12 3 16,-7-3-3-16,3 10 1 15,-3-7-8-15,-3 16 0 16,3-7-6-16,0 17-2 15,-7-11-5-15,3 5 0 16,4-5-60-16,0-8-24 16,0-7-68-16</inkml:trace>
  <inkml:trace contextRef="#ctx0" brushRef="#br0" timeOffset="14276.3202">1207 4564 212 0,'-11'-7'82'0,"11"7"-44"0,-14-3-22 16,10 3 22-16,4 0-9 0,-7 0-2 15,-3 0-4-15,3 0 0 16,-15 10-13-16,8-1-1 0,-7 0-2 15,-4 7-6-15,-6 19 0 16,2-7-1-16,-2 25 2 16,6-9-1-16,7 19 2 15,-3-10-7-15,18 19 1 16,-8-9-1-16,29 18-1 16,-1-8 1-16,12 14 3 15,2-21 0-15,12 3 3 16,-1-15-1-16,32-7 2 15,-14-7 0-15,14-21 3 16,-3 0-3-16,-1-38 0 16,-6 0 3-16,-4-31 1 15,21-22 10-15,-32-9 6 16,-17 2 10-16,-28-15 4 0,-4-3-13 16,-25 0-4-16,-10-7-10 15,-1 41-2-15,8 10-2 16,-28-3 1-16,6 9-9 15,-10 15 0-15,-24 13-27 16,34 29-10-16,4-10-51 16,1 34-22-16,9-9-40 15</inkml:trace>
  <inkml:trace contextRef="#ctx0" brushRef="#br0" timeOffset="20447.0891">2632 4789 140 0,'-11'-3'52'0,"11"3"-28"0,0-15-19 0,0 15 13 16,0-4-10-16,4-2-4 15,3-3-1-15,-7-1 0 0,3 4-1 16,4 3 18-16,-7 3 11 0,4 0 13 16,-1 16 6-16,4-7-8 15,-7 13-2-15,4-6-10 16,3 28-4-16,-7-10-10 15,7 13-5-15,0-9-6 16,-3 15-2-16,3-3-1 16,-4-3-2-16,4-3 1 15,-7 9-1-15,4-9-14 16,-4-6-3-16,0-3-40 16,-4-10-15-16,4-7-62 15</inkml:trace>
  <inkml:trace contextRef="#ctx0" brushRef="#br0" timeOffset="20898.5543">2307 4736 220 0,'0'-9'85'0,"0"9"-46"0,7-10-41 0,0 10 17 16,4-9-5-16,-1 6 4 0,22-7 4 15,-4 1 3-15,15-4-11 16,-8 4 5-16,14-4 5 0,-6 4 0 16,17 0 3-16,35-7-4 15,-35 16 0-15,-7-6-6 16,7 12-3-16,-11-6-1 15,1 9-1-15,-8 1 0 16,-3 15 2-16,-7-6 6 16,-8 15 2-16,1-6-1 15,-15 16 0-15,-6-6-1 16,-15 12 0-16,1-12-6 16,-29 15-4-16,4-9-3 15,-18 12 0-15,7-12-2 16,-10 10-1-16,6-17 1 15,-10 4-1-15,11-13-20 0,-1-9-9 16,15-3-58-16,14-16-26 16,7 0-49-1</inkml:trace>
  <inkml:trace contextRef="#ctx0" brushRef="#br0" timeOffset="21368.4706">3291 4959 288 0,'0'-3'110'0,"0"3"-60"0,0 0-43 0,0 0 26 0,0 3-19 16,0-3-5-16,0 15-1 16,0-5 1-1,0 9-4-15,0-1 1 0,0 14 4 0,0-10 3 16,0 12 4-16,0-5-5 15,0 5-2-15,4-6-3 16,3 7-2-16,0-10-6 16,11-10 1-16,-11-2 0 15,14-16 2-15,0-3 1 16,4-13 1-16,-4 0 0 16,-3-16 0-16,3-12 0 15,-11 16 2-15,-3 9 1 16,0-3 3-16,-3 9 4 15,3 4 3-15,-7-4-11 16,4 22-6-16,-1-6 0 0,1 19-1 16,-1-6 1-16,8 12 0 15,-1 9-3-15,1 4 2 16,3 6 1-16,-7-16 0 16,4-3-31-16,-1 0-14 15,4 4-39-15,-3-20-111 31</inkml:trace>
  <inkml:trace contextRef="#ctx0" brushRef="#br0" timeOffset="21784.2321">3679 4902 112 0,'4'3'44'0,"-4"-3"-24"0,7 16-6 15,-3-16 15-15,3 6 6 16,-4-2 3-16,4 2-3 16,0-3-1-16,0 6-19 15,4 1 13-15,-11-1 23 16,7 16-9-16,4 10-8 16,-4-10-7-16,3-6-7 15,-3 9-2-15,4 10-6 16,-4-13-2-16,0 0-6 0,-4-7-3 15,1 8 6 1,0-14 5-16,-4-6 0 0,-4-2 1 16,0 2-5-16,1-16 0 15,-1 4-7-15,1-13-3 16,3 0 1-16,0-9 2 16,3-16 2-16,4 16 1 15,1 3 2-15,2 0 3 16,1-3-2-16,10 9-2 15,-7 0-2-15,11 3-3 16,10-2-15-16,0 2-5 16,1 3-61-16,-12 7-24 15,1 6-61 1</inkml:trace>
  <inkml:trace contextRef="#ctx0" brushRef="#br0" timeOffset="21983.4856">4240 4931 264 0,'-7'0'101'0,"7"0"-54"0,7 18-13 16,-7-8 34-16,0 5-20 15,0-5-5-15,0 18-21 16,0-12-6-16,4 12-10 16,-1-3-2-16,1 3 0 0,0 1-13 15,-4 5-4-15,0-9-56 16,0 3-24-16,0-9-62 15</inkml:trace>
  <inkml:trace contextRef="#ctx0" brushRef="#br0" timeOffset="22113.3408">4064 4727 220 0,'-4'-3'82'0,"4"3"-44"0,0 3-53 0,0 3 10 16,11 3-68-16,-4 1-29 15,14-1 34-15,0 1 20 16</inkml:trace>
  <inkml:trace contextRef="#ctx0" brushRef="#br0" timeOffset="22487.2343">4399 4843 288 0,'0'9'110'0,"0"-9"-60"0,0 32-30 0,0-20 30 15,4 4-14-15,-4-1-1 0,3 7-9 16,1-6-2-16,-1 19-13 15,-3-14 2-15,7 14 3 0,-7-10-4 16,0 3 1-16,0-3-2 16,0 4 1-16,0-4-4 15,0-7 0-15,0 8 4 16,0-23 2-16,0 6-7 16,0-18-2-16,4-1-5 15,3-15-3-15,0 6-1 16,4-9 3-16,-1 0-2 15,4-13 1-15,0 13-3 16,4 0 1-16,-7 3 0 0,3 6 2 16,-4 0-4-16,4 19 2 15,-3 0 4-15,0 19 2 16,-4 0-3-16,10 15-1 16,-13-6-24-16,17 13-10 15,0 16-36-15,0-23-15 16,-3-6-27-16,3-3-11 15,11-9 15 1</inkml:trace>
  <inkml:trace contextRef="#ctx0" brushRef="#br0" timeOffset="23014.8596">4960 4993 304 0,'-14'-37'112'0,"10"-1"-60"0,-13 16-19 0,17 19 36 0,-7 6-30 16,0-3-8-16,-4 22-18 15,-3-9-6-15,-4 21-4 16,4-9 2-16,0 6 1 0,0 4 0 16,7-1-1-16,0 4-6 15,7-3 1-15,0-10-2 16,10-7 0-16,1 1-7 16,10-12-4-16,-3-4 0 15,10-13 2-15,-10 1 5 16,6-10 1-16,-2 3 5 15,-1-6 2-15,-11 1 4 16,-3 2 1-16,0 0 10 0,-3 9 4 16,3 1-9-16,-7 18-4 15,0 1-8-15,0 9-2 16,4 25 1-16,3-10 2 16,0 4 0-16,3 15 2 15,1-3-2-15,3 13-1 16,-3-10 1-16,-1 13-1 15,1-13 2-15,-8 20 1 16,1-11-1-16,-8 1 1 16,4-10-2-16,-10-9 2 15,3-3-7-15,-11-10 1 16,4-6-4-16,-14-15 0 16,6 5 1-16,-2-30 2 15,3 5-3-15,6-15 0 16,1 3-1-16,14-18 2 0,0 11-38 15,14-15-16-15,-3 7-48 16,35-23-22-16,-7 19 9 16</inkml:trace>
  <inkml:trace contextRef="#ctx0" brushRef="#br0" timeOffset="23375.4225">6043 4959 160 0,'-10'-3'63'0,"10"3"-34"0,0 0-14 0,0 0 20 16,0 0-6-16,0 0 0 15,3-7 6-15,1 7 4 16,-1 0-20-16,1 7 9 0,3 2 3 16,0 0 6-16,3 29 4 15,8 25-7-15,-7-4-3 16,-1-12-9-16,1 32-1 16,-1-16-12-16,-3 18-5 15,4-9-3-15,-11 16 1 16,3-16-23-16,-3-3-8 15,-3 19-52-15,-11-32-23 0,3-37-55 16</inkml:trace>
  <inkml:trace contextRef="#ctx0" brushRef="#br0" timeOffset="23689.3219">5898 4802 188 0,'15'-35'71'0,"-15"35"-38"0,31-25-6 15,-17 19 27-15,4-3-11 16,3-1 0-16,0 7-9 0,-3-3-1 16,14 3-19-1,-4-4 1-15,14 7-1 0,18 10-3 0,-24-1 1 16,-5 1-1-16,-2 5 1 16,6 14-2-1,-18-4-1-15,1 0 1 0,-11 3 4 16,0 0-6-16,-17 0 0 15,-22 23-2-15,4-23 1 16,3 0-4-16,-14 3-2 16,7-9-9-16,-6-6-3 15,-12 3-25-15,15-3-11 16,24-23-102 0,4 7-7-1</inkml:trace>
  <inkml:trace contextRef="#ctx0" brushRef="#br0" timeOffset="24453.6551">6625 4824 316 0,'0'-9'121'0,"-3"9"-66"0,-8-10-36 16,4 10 34-16,0 0-14 16,-7 6 0-16,3-2-20 15,4-4-7-15,-10 18-7 16,2-8-6-16,-2 21 0 0,3-9-1 15,0 13 0-15,3-1 2 16,4-6 0-16,0-3 0 16,7-6 0-16,0 0-7 15,10-19-3-15,1 0-1 16,7-13-1-16,3-21-2 16,-7 9-1-16,-3 0 8 0,-1 3 3 15,-3-3 4-15,0 9 2 16,0-3 10-16,0 19 7 15,0-3-10-15,4 16-2 16,3 12-5-16,0 0-2 16,-3-6-2-16,6 9 1 15,1-3 1-15,7 0 2 16,-4-3-3-16,4-6 0 16,-4 2 3-16,-4-2 1 15,8-3 7-15,-7 2 4 16,-4-11 6-16,-7-4 4 15,0 0-6-15,-7-13-3 16,0-3-4-16,-4-12-2 0,1 3-5 16,-1-3-3-16,1 0 0 15,6-7-1-15,1 7-3 16,3-4 2-16,0-5-1 16,0 18-2-16,0 0 0 15,7 0 0-15,-3 4-8 16,7-4-3-16,20-16-23 15,-13 10-8-15,-4 6-5 16,7-15-1-16,-6 15 18 16,2-9 9-16,-3 3 18 15,-3-3 7-15,0 3 14 16,-4 3 6-16,-4 0 18 0,1 12 9 16,-4 1-12-16,0 18-3 15,0 1-4-15,0 21 0 16,0-9-2-16,0 28-1 15,0-12-12-15,4 34-5 16,-4-19-8-16,4 16 0 16,-4-12-2-16,3 2-2 15,-3-12-24-15,0 7-11 16,0 5-33-16,-3-15-15 16,-8-13-30-16,-3-21-15 15,-7-4 14 1</inkml:trace>
  <inkml:trace contextRef="#ctx0" brushRef="#br0" timeOffset="24726.6923">7059 4840 272 0,'7'-7'104'0,"-7"7"-56"0,35 0-36 16,-28 0 26-16,11 0-9 16,10-3-2-16,-6-3-9 15,-1 6-3-15,14-3-9 16,-7-3-4-16,7 6 1 0,11-10 2 15,-17 10 2-15,-1 0 5 16,0 10 5-16,-7-4 4 16,4 13 2-16,-4-1-8 15,-3 11-2-15,-1-4-7 16,-6 12-2-16,3 17-13 16,-10-10-4-16,-4-1-43 0,-4-17-15 15,0-8-54-15,-3-8-24 16,0-1 36-1</inkml:trace>
  <inkml:trace contextRef="#ctx0" brushRef="#br0" timeOffset="24862.1369">7380 4495 308 0,'-25'-10'115'0,"25"10"-62"0,0 0-51 0,0 0 5 15,7 0-25 1,8 10-63-16,9-4-28 15,1 3 3-15,3-2 6 16</inkml:trace>
  <inkml:trace contextRef="#ctx0" brushRef="#br0" timeOffset="25124.8321">7849 4385 244 0,'0'-6'90'0,"0"6"-48"0,0 0-12 15,0 0 34-15,4 6-16 16,-1-6-5-16,4 19-6 15,0 0-1-15,1 15-19 16,-1-6 7-16,0 26 4 0,-4-11-13 16,4 30-3-16,4 39-8 15,-4-49-1-15,0-9-1 16,0 2-2-16,0-3-10 0,-3-3-4 16,-1 7-33-1,-3-29-14-15,0-3-39 0,-14-15-14 16,-11-10-24-1</inkml:trace>
  <inkml:trace contextRef="#ctx0" brushRef="#br0" timeOffset="25373.7088">7662 4767 260 0,'0'-15'96'0,"4"12"-52"0,10-4-29 0,-10 7 24 16,13 0-17-16,11 0-4 15,-3 0-9-15,-4 0-1 16,15 0-5-16,-8 0 7 0,7 7 3 15,-3-7 0-15,0 3 2 16,-4-3-2-16,3 9 2 16,-2 1 7-16,-5 5 4 15,-2-5-8-15,-1 24 0 0,-4-6-9 16,-3 10-1 0,-3-7-6-16,-4 7-4 0,0 0-32 15,-10-13-15-15,-1 3-33 16,-6-12-13-16,2 2-48 15</inkml:trace>
  <inkml:trace contextRef="#ctx0" brushRef="#br0" timeOffset="25791.6807">8022 4664 200 0,'4'-13'77'0,"-1"7"-42"0,8 6-39 0,-8 0 15 15,8 6-15-15,10 4-4 16,11-1-32-16,3 1-13 15,-3-4 13-15,-7-3 8 16,20-3 20-16,15 0 7 16,-17 0 32-16,-12 0 17 15,-2 0 24-15,-5 0 12 16,-6 6-11-16,-4-6-5 16,-7 3-36-16,-3 7 6 0,-15 9 1 15,1-4-2-15,-5 20 3 16,1-7-11-16,4 10-6 15,-1-4-10-15,11 7-4 16,0-10-3-16,14 4-2 16,-3-10-2-16,10-6 1 15,-3 0-8-15,6-10-4 16,-2-3-9-16,6-15-1 0,4-16 1 16,-15-10 1-16,-10-2 14 15,-7 8 8-15,0 4 5 16,-10-3 2-16,-19-16 7 15,5 19 4-15,3 0-9 16,-4 12-6-16,4-2-20 16,0 5-10-16,3 4-61 15,7 6-26-15,4 6-28 16</inkml:trace>
  <inkml:trace contextRef="#ctx0" brushRef="#br0" timeOffset="26314.5904">8685 4611 296 0,'4'0'112'0,"-1"0"-60"0,12 0-25 0,-8 6 32 15,-4 3-9-15,1-2 0 16,3 5-13-16,0 4-5 16,0 12-18-16,3 10 2 0,-3-4 2 15,1-9-2-15,-1 13 1 16,0-13-5-16,0 10-2 15,-4-14-4-15,1 5 1 16,-1-8-2-16,1-8 2 16,-1-1-2-16,4-3 0 15,-3-6-3-15,3-15-2 16,0 5-4-16,0-12 0 0,0 0-5 16,4-6 1-1,6-9-1-15,-6 12 3 0,0-1 4 16,3-2 1-16,-4 3-2 15,8 3 2-15,3-12 1 16,-7 18 0-16,-3-3 0 16,-1 10 0-16,4 9 6 15,-7 0 4-15,1 6-1 16,-1 13 2-16,0 0-2 16,0 9 0-16,0-3-5 15,0 22-1-15,0-12-1 16,3 8 1-16,1-5-2 0,10-3 2 15,11 18-4-15,-7-28 0 16,-4-6 1-16,14 0 0 16,0-10-14-16,8-3-3 15,20-12-44-15,-24 3-18 16,-7-3-109 0,0 2-74-16,6-5 110 15</inkml:trace>
  <inkml:trace contextRef="#ctx0" brushRef="#br0" timeOffset="34918.558">9807 5043 140 0,'-3'0'52'0,"3"0"-28"0,0 0-6 0,0 0 20 15,0 0-1-15,0 0 0 16,0 4 4-16,0-4 3 16,0 9-23-16,0-9 8 0,3 16 4 15,-3-7 3-15,0 10 0 16,0 0-11-16,0 12-2 0,0-9-14 15,-3 12-3-15,-1 1-4 16,1 3-2-16,-1-10-32 16,1 6-16-16,-1-5-29 15,-3-7-10-15,3-4-48 16</inkml:trace>
  <inkml:trace contextRef="#ctx0" brushRef="#br0" timeOffset="35645.7429">10495 4749 96 0,'-7'-7'38'0,"7"7"-20"0,0-9 3 0,0 9 17 16,0 0 8-16,0-6 5 15,0 6-4-15,0-3-2 0,0-4-24 16,0 7 9-16,0 0 7 0,0 0-9 15,0 19-1-15,0-3-5 16,0 18 1-16,0-5-7 16,0 14 1-16,0-8-6 15,7 3-1-15,-3-4-6 16,6 4-3-16,1-13-3 16,14-6 1-16,-4-1-6 15,7-18 0-15,-3 0-6 16,6-18-2-16,-2-1 4 15,-1-19 4-15,-3 7 4 16,-8-16 4-16,-3 12 0 16,-7-9 2-16,0 7 2 15,-7 2 2-15,0 7 3 16,0 12 1-16,0 7-8 16,0 25-1-16,0-7-2 0,4 29 2 15,-1-4 3-15,4 29 4 16,1-13 5-16,2 25 1 15,1-6-8-15,-1 13-4 16,1-4 0-16,-4 4 2 16,0-10-2-16,-3 6 0 15,-1-12 3-15,-6-3 3 16,-1-4 2-16,-10-5 1 16,0-7-4-16,-14-7-3 15,6-8-2-15,-20-16 0 16,-21 2-20-16,24-18-8 15,3 0-38-15,5-18-15 0,6-1-78 16,11-25-54 0,3 6 90-16</inkml:trace>
  <inkml:trace contextRef="#ctx0" brushRef="#br0" timeOffset="35998.6156">11102 4661 248 0,'-21'-6'93'0,"21"6"-50"0,-14 6-17 16,14-6 29-16,-7 3-25 0,0 6-8 15,-4 13-12-15,0-9-5 16,1 21-2-16,-1-5-3 0,4 15 3 16,4-10-2-16,6 13 2 15,1-3-4-15,6-10 0 16,1 1 1-16,17-10 2 15,-7-6 1-15,11-16 1 16,10-12-2-16,-21-4 1 16,-3 0 0-16,-7-8 1 15,-4-5 9-15,-14-2 6 16,0 0-4-16,-15-6 2 16,5-1-10-16,-11 10-4 15,-1-3-9-15,8 12-4 16,4 3-47-16,6 7-22 15,0 6-15-15,15 6-3 16,-1-2-9-16</inkml:trace>
  <inkml:trace contextRef="#ctx0" brushRef="#br0" timeOffset="36394.3451">11303 4695 164 0,'14'-22'63'0,"-14"22"-34"0,7-9-12 15,-3 9 20-15,-1 0 3 16,-3 0 3-16,4 9 1 15,-1-2 2-15,1 11-25 16,-4-2 10-16,7 12 6 0,0-3-3 16,0 13 3-16,-3-3-12 15,3 2-6-15,0-9-13 0,3 7-6 16,-3-7 0-16,7-3 1 16,-3-6-2-16,7-13 0 15,6-12 1-15,-6-3 2 16,-4-4-1-16,0-18 2 15,-3 3-2-15,-4-7 2 16,0 4-2-16,-4-4-1 16,1 1 1-16,-1 15-1 15,1 0-3-15,3 10 2 16,-3-4 3-16,3 26 1 16,0-4 1-16,3 19 0 15,1 1-2-15,10 5-2 16,-3-6-2-16,3 13 1 0,-4-10-37 15,8 4-14 1,-4-7-64-16,4-3-26 0,17 3 3 16</inkml:trace>
  <inkml:trace contextRef="#ctx0" brushRef="#br0" timeOffset="36694.6311">12781 4617 264 0,'-32'-6'99'0,"32"6"-54"0,-35 9-13 0,21-3 35 15,0-6-20-15,3 7-4 16,-10-4-21-16,4 6-8 15,-5 7-9-15,5-4-2 0,-4 13 3 16,3 1-3-16,4 11-2 16,0-2-3-16,10 9-1 15,1-10-25-15,13-3-9 16,1 1-27-16,28-13-13 16,-4-7-64-1</inkml:trace>
  <inkml:trace contextRef="#ctx0" brushRef="#br0" timeOffset="37005.484">13102 4655 324 0,'-42'-10'121'0,"42"10"-66"0,-50 0-27 15,43 0 35-15,-10 6-24 16,-1-2-8-16,-3 11-18 16,0 1-9-16,3 15-2 15,4-6-2-15,3 19 0 0,4-9 0 16,11 2 0-16,-1 1-5 15,19-13 1-15,-1 3-7 16,11-12-3-16,-4-7 1 16,7-9 2-16,-7 0 5 15,0-15 1-15,-3-4 3 16,-7-3 1-16,-4 0 3 16,-14-6 3-16,0 3 0 0,-14-7 0 15,3 1-6-15,-13 3 1 16,2 3-11-16,1 6-3 15,4 6-55-15,2 7-22 16,1 6-54 0</inkml:trace>
  <inkml:trace contextRef="#ctx0" brushRef="#br0" timeOffset="37532.7026">13353 4582 228 0,'0'0'85'0,"0"0"-46"0,0 19-10 0,0-19 30 16,3 16-8-16,1-7 0 0,-1 16-14 15,1-3-5-15,3 13-18 16,-4-7 0-16,1 13 0 0,-1-7-3 16,1-2 1-16,-1 2-7 15,1-9-1-15,0 0-4 16,-1-12-3-16,1-4-1 15,6-27 3-15,-3 8-7 16,7-24 1-16,-3 5 1 16,7-14 3-16,-1 5-3 15,1-3 0-15,-4 13 5 16,-3 6 2-16,-1 0 5 16,-3 22 1-16,0 0 3 0,-3 16 1 15,-1-7-1-15,1 16 1 16,-1-6-4-16,4 0-2 15,0-4-5-15,8-5 0 16,-5-1 0-16,11-18 0 16,-3 3 0-16,7-13 2 15,-4 3-1-15,7-6-1 16,-3 3 1-16,-4-6 1 16,0 6-3-16,-3 4 0 15,-4 5 3-15,0 20 1 16,0-10 1-16,-3 28 2 15,-1-3-5-15,1 13-1 16,-1-4-11-16,4 1-5 0,1 2-72 16,-1-12-31-1,-4 4-49 1</inkml:trace>
  <inkml:trace contextRef="#ctx0" brushRef="#br0" timeOffset="37982.1045">14171 4529 364 0,'-10'19'134'0,"10"-19"-72"0,-4 63-50 16,4-57 32-16,4 32-16 15,-4-7-1-15,3 25-16 16,1-12-7-16,3 28-2 16,-4-9-2-16,1 16 0 0,-1-14-14 15,1-2-5-15,-4-3 1 16,0-13 2-16,0-3-14 0,-4-35-6 15,1 0 10-15,-4-18 7 16,0-4 7-16,-4-30 6 16,0-1 1-16,4-28 3 15,0 9-1-15,7-16 1 16,0 10 2-16,11 7 2 16,-4 5-1-16,18 4 2 15,-4 9 0-15,18 6 3 16,-8 4-1-16,8 15 2 15,-7 0 0-15,3 13 3 16,-7-3-1-16,1 18 2 16,-8 0 0-16,-4 10 3 15,-2-3 8-15,-12 12 6 0,1 0-4 16,-19 4-2-16,1-10-8 16,-14 0-1-16,3-4-21 15,-13-5-9-15,6-7-47 16,4 4-21-16,3-10-80 15</inkml:trace>
  <inkml:trace contextRef="#ctx0" brushRef="#br0" timeOffset="38383.3093">14845 4545 260 0,'10'-16'96'0,"-10"16"-52"0,-7 0-25 0,7 0 29 15,-14 0-13-15,4 6 0 16,-15 7-5-16,4-7-1 16,-14 13-16-16,3 0 5 0,0 9 3 15,4-3-5-15,3 19-1 16,4-16-7-16,10 13-3 16,1-13-7-16,17 1-1 15,-4-11-17-15,19-18-4 16,-5 0-10-16,11-18-2 15,-6-1 9-15,2-10 3 16,-3 4 15-16,-3-3 7 16,-4 3 15-16,-3 0 9 15,-1 6 4-15,1 19 4 16,-4-3-14-16,0 12-4 0,0 1-8 16,0 15-1-1,0-6-3-15,0 3-1 0,4 3-30 16,7-6-12-16,-4-1-66 15,3-5-30-15,-3-10 15 16</inkml:trace>
  <inkml:trace contextRef="#ctx0" brushRef="#br0" timeOffset="38700.45">15067 4510 280 0,'-7'10'107'0,"7"-10"-58"0,11 44-24 0,-8-35 33 15,1 10-18-15,-1 0-5 16,8 6-16-16,-1 3-7 16,1 6-7-16,-4 1-2 0,4-1 3 15,-1-5-3-15,-3-4-2 16,0-3 4-16,-7-16 4 16,0 3-5-16,-3-18-2 15,-1 3-1-15,1-13-1 16,-1 6-3-16,1-18 2 15,-1 12 3-15,8-15 1 16,-1 5-1-16,8-5-2 16,-1 6 1-16,12 3-1 15,-5 3-3-15,11 6 2 16,-3 0-21-16,14 7-8 0,-7 0-64 16,-1 9-27-1,-2 0-21-15</inkml:trace>
  <inkml:trace contextRef="#ctx0" brushRef="#br0" timeOffset="39048.1215">15452 4758 304 0,'3'3'112'0,"-3"-3"-60"0,32 0-41 16,-25 0 26-16,7 0-20 15,-3-3-5-15,10-13-1 0,-3 7 0 16,13-10-5-16,-6 0-2 15,3-12 2-15,-3 12-1 0,-7-9 2 16,-1 3-4-16,-10 6 0 16,0 0 8-16,-17 0 4 15,3 4 10-15,-15 5 7 16,5 1-4-16,-11 18 0 16,3 1-6-16,-3 18-2 15,3-3-5-15,11 19-1 16,0-10-6-16,17 13 0 15,1-12-5-15,21 3-2 16,-4-4-7-16,21-15-1 16,25-3-52-16,-14-13-21 15,-4-3-91 1,4-3-76-16,-7-4 93 0</inkml:trace>
  <inkml:trace contextRef="#ctx0" brushRef="#br0" timeOffset="39527.974">16630 4821 160 0,'-7'-6'63'0,"7"6"-34"0,7-10-14 0,-4 10 20 16,5 0 7-16,-1-3 7 16,10-3-1-16,-3 6 3 15,8-10-28-15,-1 4 5 0,3-7 0 16,12-12-13-16,-5 7-3 15,1-11-6-15,-14 7-1 16,-1 4-1-16,-6-4 0 16,-7-10 0-16,-8 4 0 15,-7 9 0-15,1 19 0 16,-1-6 0-16,-10 22 2 16,3-1 1-16,1 14 1 0,3-4-2 15,7 6 1-15,0 3-4 16,14 4 0-16,0-3-1 15,10-1-2-15,1-6-10 16,10-9-4-16,-7 3-44 16,15-19-17-16,13-12-89 15</inkml:trace>
  <inkml:trace contextRef="#ctx0" brushRef="#br0" timeOffset="39812.0271">17163 4510 304 0,'-4'0'112'0,"4"0"-60"0,4 19-25 0,-1-19 34 16,1 10-19-16,-1-1-4 16,4 16-9-16,0-6-1 15,0 15-16-15,0-5 0 0,1 11 1 16,-1-8 2-16,0 2 0 16,0-9-1-16,0 4 1 15,-4-11-4-15,4-2-1 16,-3 0-2-16,10-29 0 15,-3 4-7-15,10-19-2 16,-4 2 0-16,8-14 0 16,-4-1-15-16,0-6-4 15,-3 3-39-15,-7 9-14 16,-1 7-39-16,-3 19-15 16,-3-1-20-1</inkml:trace>
  <inkml:trace contextRef="#ctx0" brushRef="#br0" timeOffset="40133.863">17477 4830 224 0,'14'13'85'0,"-14"-13"-46"0,21 6-15 16,-18-6 27-16,12 0-13 15,-5 0-4-15,15-9-9 16,10-16-2-16,-10-1-12 16,-1 8 4-16,1-11 3 0,3-18-8 15,-13 16-3-15,-5 3 0 16,-6 3 2-16,-4 3-2 15,-11-3-2-15,4 9 2 16,-18 13 2-16,4-3-4 0,0 24-1 16,0-2 2-16,7 22 1 15,3-4-1-15,11 19 1 16,0-15-6-16,14 6-3 16,0-9-15-16,18-7-6 15,10-3-59-15,-10-25-26 16</inkml:trace>
  <inkml:trace contextRef="#ctx0" brushRef="#br0" timeOffset="40907.224">18038 4529 328 0,'-11'0'123'0,"11"0"-66"0,-4 10-40 0,4-4 33 0,0 6-24 15,0 20-4-15,0-4-7 16,0 10 0-16,4-4-8 15,-4-9-2-15,3 3 1 0,1 1-1 16,0-4 0-16,-1 3 1 16,1-9 3-16,-4-13 5 15,0-6-4 1,0-9 2-16,0-1-7 16,-4-15-1-16,4 0 4 15,4-6 3-15,-4-1-11 16,10-5-2-16,-3 2-1 15,14 7 1-15,-3 0-4 16,10 3 2-16,-3 9-11 16,7 3-3-16,-4 4-44 0,7 3-19 15,-3 6-20-15,7-3-6 16,-7-4 41-16,-1 7 21 16,-3-6 41-16,-3 6 17 15,-4 0 51-15,-10 6 20 16,0-6-9-16,-8 19-7 15,1-3-17-15,-4 12-5 16,0-9-15-16,0 22-7 16,0-10-13-16,7 10-5 15,0-13-6-15,7 10-1 16,-4-13-4-16,8-6-1 16,-4-10-8-16,18-12-2 15,-7-3-2-15,3-13 1 0,-7 0 4 16,4-22 6-16,-4 13 4 15,-4-16 2-15,-2 6 1 16,-5 1 2-16,1-13 5 16,-4 21 6-16,-4 14-1 15,-3 15 3-15,4 15-2 16,-1 10 0-16,1-6 4 16,3 19 1-16,-4-4-7 15,8 38-2-15,0-18-5 16,3 18-1-16,-4-12-1 15,4 15-2-15,-3-16-4 0,-7 23-2 16,-4 31-6 0,-4-47 0-16,1-7-1 0,-19-2 3 15,1-13 1-15,-18-1 3 16,-24 4 4-16,3-25 1 16,-4-9 3-16,22-13 1 15,10 0 3-15,4-9 1 16,3-7-8-16,15-12-1 15,-1-1-2-15,22-14 2 16,-4 5-4-16,28-22 2 16,36-37-58-16,3-3-23 15,14 12-85 1</inkml:trace>
  <inkml:trace contextRef="#ctx0" brushRef="#br0" timeOffset="41510.6073">19657 4689 188 0,'-4'-3'71'0,"4"3"-38"0,4 0-17 0,-1 0 24 16,1 3-6-16,-1-3 1 15,8 6-7-15,-4-3 0 16,14-6-16-16,-3 3 2 0,10-9 2 16,-3 3-2-16,10-19 0 15,-7 6-6-15,4-19-3 16,-4 4-2-16,-3-10-3 0,-4 9 5 15,-10-12 1-15,-1 13-2 16,-13-1-1-16,3 4 8 16,-14 15 2-16,3 1-2 15,-7 30 1-15,4 4-5 16,0 19-2-16,0-4 2 16,11 26 2-16,-1-13-2 15,11 6-2-15,0-6-5 16,18 6 0-16,-4-9-11 15,7-25-5-15,-3 3-39 16,10-22-14-16,-3 0-90 16</inkml:trace>
  <inkml:trace contextRef="#ctx0" brushRef="#br0" timeOffset="41944.0616">20327 3915 292 0,'-25'6'110'0,"25"-6"-60"0,-7 25-41 0,7-22 25 16,-3 22-8-16,-1 0-1 16,1 16 6-16,3 0 5 15,0 25-19-15,0-13 8 0,0 16 3 16,0-6-9-16,7 9-3 16,-4-10-5-16,11 1 0 15,-3-3-6-15,10-4-1 16,-3-6-2-16,10-18 1 15,-3-7-4-15,14-16 0 0,-11-3 1 16,7-21 0-16,-7-1 0 16,-3-15 2-16,-4-1-6 15,-10-24-1-15,-1 12 2 16,-10-9 1-16,-7-19 2 16,-14 12 2-16,0 22-1 15,3 29 2-15,4 0-4 16,0 24 0-16,0-2 1 15,3 15 0-15,4 3 0 16,7 13 0-16,4 19 0 16,10-7 0-16,7-5-3 15,-3-23 0-15,-4 0-34 16,14-12-12-16,-3-4-51 16,10-15-21-16,-3-3-29 15</inkml:trace>
  <inkml:trace contextRef="#ctx0" brushRef="#br0" timeOffset="42453.2043">20796 4297 348 0,'-7'10'132'0,"7"-10"-72"0,0 40-50 0,0-37 28 16,4 26-10-16,-1-7 0 16,4 9-6-16,0 3-2 15,0 1-11-15,0-1-1 0,4-5-1 16,0-1-1-16,-1-3 1 0,-3-6-4 15,4-10 0 1,-4 1-1-16,4-14-2 0,3-11-6 16,-4-4-1-16,1 0-10 15,-1-22-2-15,-3 13 8 16,4-16 3-16,-4 13 6 16,0 0 3-16,0 2 4 15,-3 20 2-15,-1-7 8 16,1 26 4-16,-4-1-5 15,3 16-3-15,-3 0-2 16,4 3 1-16,-1 1-7 16,4-4-4-16,0 0 0 15,1-6 0-15,-1-4 5 16,7-15 2-16,0 0-5 0,3-9 0 16,-2-4 1-16,2-5 1 15,1-1-4-15,-1-9 1 16,1 2 0-16,-4 1 2 15,0 7-3-15,-3 8 0 16,-4-2 1-16,-4 21 2 16,1 0-3-16,-4 13 0 15,0 3 1-15,-4 10 0 16,1 3-18-16,6 2-5 16,1-8-53-16,7 2-23 15,-4 1-78 1</inkml:trace>
  <inkml:trace contextRef="#ctx0" brushRef="#br0" timeOffset="42868.8606">21325 4495 268 0,'-3'0'101'0,"3"0"-54"0,7 6-24 16,-4-3 29-16,12 3-21 15,6 1-4-15,-4-4-6 16,-2-3-1-16,6 0-11 15,-4 0 6-15,8-10 2 0,-4 4-5 16,7-6-2-16,-6-4-5 16,-1-12-4-16,-4 12 2 15,-3-12 0-15,-3 9 1 0,-7-6 0 16,-1 6-5-16,-10 0-1 16,-7 4 3-16,0 15 3 15,3 0 1-15,-3 15 0 16,0 4 5-16,0 19 4 15,3-4-5-15,4 10-1 16,0-6-4-16,11 6-3 16,6 9 2-16,8-9 0 15,3-7-17-15,-3-21-5 16,-1 0-46-16,5-13-20 16,-5-3-38-16,4-10-13 15,8-15 20 1</inkml:trace>
  <inkml:trace contextRef="#ctx0" brushRef="#br0" timeOffset="43218.5843">21766 4385 200 0,'4'-47'77'0,"-4"47"-42"0,7 0-8 0,-3 0 29 0,3 9 2 16,-4 1 2-16,4 12-4 16,0-7 0-16,-3 14-31 15,-1-4 1-15,1 3 2 0,-1 0-7 16,1 7-2-16,-1-10-11 15,1 0-5-15,-4-3-2 16,3-7-1-16,1 4-3 16,3-13 0-16,4-6-5 15,-1-9 0-15,1 0-1 16,3-13 1-16,0 9 5 16,0-15 1-16,0 6 2 15,0-9 0-15,4-10 0 16,-4 6 0-16,0 13 0 0,-7 7 2 15,0 5 3-15,0 20 2 16,0-1 5-16,-3 16 5 16,-1 0-7-16,1 13-1 15,0-10-5-15,-1 16-3 16,1 9-11-16,-1-24-6 16,-3 2-36-16,4-12-16 15,-1-7-42-15,4-12-18 16,-3 0-14-1</inkml:trace>
  <inkml:trace contextRef="#ctx0" brushRef="#br0" timeOffset="43447.7472">22236 3921 320 0,'0'0'121'0,"0"-6"-66"0,7 31-25 15,-4-25 37-15,4 28-14 16,-3-3-1-16,3 19-17 15,0-7-4-15,0 26-18 16,0-10-1-16,7 16 1 0,-7-12-9 16,0 6-2-16,0-4-11 15,-3-2-2-15,-4 21-29 16,-4-15-12-16,1-10-41 16,-4-18-17-16,-4-17-53 15</inkml:trace>
  <inkml:trace contextRef="#ctx0" brushRef="#br0" timeOffset="43628.1429">22080 4476 316 0,'7'0'118'0,"-7"0"-64"0,43 0-43 0,-36 0 26 16,18 0-11-16,-4 0-1 15,14 0-14-15,28-10-7 16,-17 1-2-16,-10 9-16 0,-1-3-3 15,-3-3-79-15,-4 6-36 16,4 0 1 0</inkml:trace>
  <inkml:trace contextRef="#ctx0" brushRef="#br0" timeOffset="45548.0046">23477 4143 288 0,'-3'-6'110'0,"3"6"-60"0,0 0-32 0,0 0 28 16,0 10-18-16,0-10-3 16,3 25-6-16,1-7-1 15,3 23-9-15,0-9 1 0,7 21 1 16,-3-9-6-16,3 15-1 15,-4-12 0-15,1 13 0 16,-4-13-13-16,0 6-4 16,-3-9-47-16,-1-6-20 15,-3-10-67 1,-14-12-38-16,0-7 91 0</inkml:trace>
  <inkml:trace contextRef="#ctx0" brushRef="#br0" timeOffset="45950.7199">23287 4517 284 0,'-11'-16'107'0,"11"16"-58"0,0 0-48 16,0 0 21-16,7-6-16 16,0 6-4-16,18 0-1 15,-4-3-1-15,25-4 0 16,-7 7 0-16,14-9 0 0,-7 6 0 16,3-4 0-16,-7 7 0 15,-3-3 2-15,-7-3 27 16,-4 6 14-16,-7 0 4 15,-7 0 2-15,-3 6-16 0,-14 7-8 16,-1-4-14-16,-3 16-7 16,0 0-6-16,3 10 1 15,1-7-4 1,10 7 1-16,0-7-5 0,14 0 1 16,18 0-7-16,-7-18-3 15,-8-1 1-15,15-12 0 16,-7-3 10-16,-7-13 6 15,-4 9 5-15,-14-15 5 16,-4 7 7-16,-13-11 2 16,-1 11-5-16,-10-8-3 15,3 8-5-15,-3 2-4 16,4-3-29-16,2 10-14 16,1 6-66-16,14 6-31 15,0 6 0 1</inkml:trace>
  <inkml:trace contextRef="#ctx0" brushRef="#br0" timeOffset="46222.8189">24733 4485 316 0,'-17'-3'121'0,"17"3"-66"0,-7 3-31 16,7 4 33-16,0 2-18 15,0 0-5-15,0 16-11 0,0-6-4 16,0 25-11 0,0-9-5-16,0 21 0 0,0-9-2 0,0 19 2 15,0-16-4-15,0 16 0 16,0-16-12-16,0 10-7 16,0-7-22-16,-4-6-11 15,4-3-27-15,-3-16-10 16,-1 4-45-1</inkml:trace>
  <inkml:trace contextRef="#ctx0" brushRef="#br0" timeOffset="46538.1816">24423 4482 236 0,'7'-16'88'0,"-7"16"-48"0,28-18-29 0,-21 18 23 0,11-16-9 15,-4 7 0-15,21-4-3 16,-7 4-2-16,11-4-10 16,-7 10 2-16,14-3 2 0,-7 3-3 15,3 12-1-15,-7 0-6 16,1 7-1-16,-5-3 14 16,-6 2 6-16,-4 4 2 15,-14 16 0-15,0-10-8 16,-17 6 0-16,3 0-8 15,-18 1-1-15,4-7-4 16,-15 0-1-16,8-6-23 16,-11-4-9-16,8-5-46 15,2-10-16-15,5 0-70 16</inkml:trace>
  <inkml:trace contextRef="#ctx0" brushRef="#br0" timeOffset="46737.1689">25164 4448 296 0,'17'0'112'0,"-17"0"-60"0,14 28-19 0,-10-19 36 15,-1 1-23-15,1 5-8 16,3 4-21-16,0 0-8 16,0 6-6-16,-3 0-5 0,-1-3-1 15,1 3-49-15,-4-6-20 0,0 6-50 16,-14-19-21-16,3-3 28 15</inkml:trace>
  <inkml:trace contextRef="#ctx0" brushRef="#br0" timeOffset="46852.2707">24998 4143 128 0,'3'0'49'0,"-3"0"-26"0,18 26-60 16,-14-23-7-16,6 12-2 15,-3-5 4-15</inkml:trace>
  <inkml:trace contextRef="#ctx0" brushRef="#br0" timeOffset="47168.9671">25294 4307 212 0,'7'0'79'0,"-7"0"-42"0,4 6-6 0,-1-3 32 16,1-3-11-16,-1 6-3 15,4 10-1-15,-3-4 1 16,7 7-26-16,-1 0 5 0,1 6 0 15,-4-6-4-15,3 6 0 16,1 3-7-16,-1-3 0 16,-2 4-8-16,-1-4-1 15,0-7-4-15,0 1-3 16,0-3 2-16,3-7 0 16,-3 1 1-16,8-10 2 15,-5 0-3-15,8-10 0 16,-1-5 1-16,5-7 0 0,-5-3-5 15,1-10 1-15,-4 1-22 16,0 2-8-16,-3 1-40 16,6 3-18-16,-3 9-30 15,4 3-14-15,0 4-4 16</inkml:trace>
  <inkml:trace contextRef="#ctx0" brushRef="#br0" timeOffset="47514.496">25901 4394 300 0,'0'16'112'0,"0"-16"-60"0,-4-22-25 0,4 22 32 16,-3 0-16-16,-1 0-2 15,-3 6-13-15,0 4-5 16,-3 5-13-16,3-2 0 0,-4 12 1 16,4-6-2-16,0 9 0 15,3 3-5-15,8-2-3 16,-4-1-3-16,18-3 1 15,-4 0-1-15,10-12 0 16,-2-4-9-16,9-9-5 16,-2 0 3-16,2-19 5 15,1 10 3-15,-11-16 3 16,-3 6 3-16,-11-9 4 16,-11-16-2-16,-3 9 0 15,0 13 1-15,-14-3 0 16,0 0-7-16,-4 6 0 15,4 4-28-15,0 5-9 0,3 1-51 16,4 9-19-16,0 6-35 16</inkml:trace>
  <inkml:trace contextRef="#ctx0" brushRef="#br0" timeOffset="47783.9845">26278 3990 376 0,'-3'-6'140'0,"3"6"-76"0,3 0-53 16,-3 0 34-16,4 18-4 0,-1-8 5 15,5 18-12-15,-1-3-5 16,3 19-17-16,-3-6-5 0,4 15-3 16,-1-9-5-16,1 15 1 15,-4-12 2-15,0 7 1 16,0-10-6-16,-3 0 0 15,-1-7-23-15,-3-2-11 16,0 2-22-16,0-18-11 16,0 3-39-16,-7-19-19 15,0 7-8 1</inkml:trace>
  <inkml:trace contextRef="#ctx0" brushRef="#br0" timeOffset="47951.6711">26137 4448 304 0,'-3'-10'115'0,"3"10"-62"0,14 0-31 0,-11 0 33 16,12 0-11-16,-5 0-4 0,18-6-7 16,-3 6-3-16,14-3-17 15,-7-3-6-15,13-7 0 0,-6 4-4 16,7-4-2-16,-7 4-53 16,0-1-25-16,-8 1-109 15</inkml:trace>
  <inkml:trace contextRef="#ctx0" brushRef="#br0" timeOffset="48656.3451">27746 4084 160 0,'-4'0'60'0,"4"0"-32"0,0 0-6 0,0 0 20 15,0 0-7-15,0 0-1 16,0-3 3-16,0-4 3 15,-7 14-21-15,4-7 7 0,-15 9 4 16,11-6-7-16,-14 22-1 16,3 4-11-16,-10 24-2 15,3-9-3-15,-3 28 1 16,4-9-2-16,2 31 2 16,5-13-2-16,10 16 0 15,0-12-3-15,14 3 1 16,0-10-7-16,14-12 1 15,0-6-28-15,14-16-11 0,-3-10-45 16,14-24-20-16,-11-7-20 16</inkml:trace>
  <inkml:trace contextRef="#ctx0" brushRef="#br0" timeOffset="49059.808">27788 4448 272 0,'-7'0'104'0,"7"0"-56"0,0 6-21 16,0-3 32-16,4-3-16 15,-1 6-4-15,1 7-12 16,-1-4-5-16,1 7-12 0,-1 3 0 0,4 9 3 16,1-12-5-16,-1 12 0 15,0-9-2-15,-4 3 1 16,1-4-2-16,-1-5 0 15,1-4-3-15,6-12 1 16,1-3 0-16,7-7 1 16,-1-2-5-16,4-13 1 15,-3 2 0-15,0-11 0 16,-4 2 0-16,3 10 2 16,1-3-3-16,-4 9 0 15,-3 0 1-15,-4 13 0 16,-4 3 0-16,1 16 0 15,-4 2 0-15,0 13 0 16,0 1-18-16,3 5-8 0,-3-6-26 16,7 7-10-1,0-10-20-15,11-6-6 0,-4 0-37 16,11-23-22 0,-4-2 72-16</inkml:trace>
  <inkml:trace contextRef="#ctx0" brushRef="#br0" timeOffset="49389.2952">28310 4419 244 0,'-7'-43'90'0,"7"43"-48"0,-17-35-7 16,17 35 32-16,-7-3-12 16,3-3-3-16,-6 15-27 15,3 0-12-15,-4 20-9 16,0-7-1-16,4 15 2 0,0 1 0 0,7 3 0 16,0-10-3-1,14 3 1-15,-3-5-2 0,21-7-1 16,-8-10 1-16,8-6-1 15,-4-2-9-15,4-17-2 16,-7 4-5-16,-1-13-1 16,-2 9 8-16,-15-12 4 15,0 6 4-15,-14-9 3 16,3 3 1-16,-21 0 1 16,4 6-9-16,-10 19-2 15,6-3-31-15,-3 6-15 16,6 6-83-1,8 1-50-15,4-4 85 16</inkml:trace>
  <inkml:trace contextRef="#ctx0" brushRef="#br0" timeOffset="49588.6799">28773 4021 300 0,'-15'-19'112'0,"15"19"-60"0,-7 10-23 16,7-10 36-16,-3 15-35 15,-1-5-13-15,1 18-5 16,-1-3 1-16,4 32-7 16,0-14-1-16,4 17-1 0,-1-13-2 15,4 6-2-15,-3 1-8 16,-1-4-5-16,-3-9-35 16,0 3-16-16,0-10-55 15,0-9-62-15,-3-6 57 16</inkml:trace>
  <inkml:trace contextRef="#ctx0" brushRef="#br0" timeOffset="50050.5582">28529 4394 276 0,'0'-15'104'0,"0"15"-56"0,11-3-41 0,-8 3 23 16,8-7-14-16,-4 7-2 15,11-9-8-15,3 6-4 16,10-13-1-16,-2 7-1 0,6-16 0 15,-3 6 0-15,7 0 2 16,-8 0-1-16,5 0 2 16,-8 4-2-16,-11-1-1 15,5 6 12-15,-8 20 4 0,0-10 5 16,-4 25 4-16,1-6-2 16,0 22 0-16,-8-10-3 15,8 19-3-15,-4-12 2 16,0 6 0-16,0-10-6 15,-4 1-3-15,4-7-1 16,0-3 1-16,-3-3-5 16,3-13-1-16,4 1 2 15,3-20 1-15,-4 1-6 16,11-10 0-16,1 0-1 16,-5-6 0-16,4 6-5 15,1-6-1-15,-5 6-2 16,1 19 0-16,-4-3 2 0,-3 6 2 15,-1 4 2-15,-6 5 1 16,-1 4 7-16,-3 9 6 16,0-3-24-16,0 3-8 15,0-6-51-15,0 0-19 16,0-4-48 0</inkml:trace>
  <inkml:trace contextRef="#ctx0" brushRef="#br0" timeOffset="50234.2253">29393 4448 312 0,'4'0'118'0,"-4"0"-64"0,7 18-37 0,-3-11 30 0,-4 5-14 16,7-2-2-16,-7 15-20 16,0-6-7-16,0 6-3 15,0-7-10-15,0 8-2 0,0-8-49 16,-7-2-23-16,7-3-67 15</inkml:trace>
  <inkml:trace contextRef="#ctx0" brushRef="#br0" timeOffset="50375.5505">29291 4234 208 0,'-7'-9'79'0,"7"9"-42"0,4 6-50 0,-1-6 9 16,4 3-42-1,0 7-15-15,11-1-11 0,-4-3-1 16</inkml:trace>
  <inkml:trace contextRef="#ctx0" brushRef="#br0" timeOffset="50695.5665">29595 4347 244 0,'14'22'90'0,"-14"-22"-48"0,3 35-7 0,1-20 32 16,-1 4-10-16,1 0-3 15,-4 0-18-15,7 6-7 16,-7 0-17-16,3-3 1 0,-3 3 3 15,0-6 3-15,0-3 1 16,0-7-3-16,0-9 2 16,4-6-4-16,3-7-1 15,7-12-11-15,0 6-1 0,7-15-7 16,0-4-1-16,4-3-11 16,3 10-3-16,-3 0 1 15,0 9 3-15,-8 6 8 16,-2 7 2-16,-5 9 6 15,-6 15 4-15,-4 7 8 16,0 10 4-16,-7-1-10 16,0 3-6-16,3 10-27 15,8-9-10-15,6-7-47 16,8 0-21-16,10-12-40 16,11-16-34-1,0-6 78-15</inkml:trace>
  <inkml:trace contextRef="#ctx0" brushRef="#br0" timeOffset="51221.3182">30244 4438 264 0,'-22'-25'99'0,"12"0"-54"0,-4-6-6 0,3 21 35 15,4 4-18-15,-10 3-5 16,2 6-26-16,-6 16-8 16,-3 6-10-16,-1 0-1 0,7 3 1 15,1 0-1-15,6 1-1 16,11 2-6-16,7-9 1 15,4 0-7-15,3-10 0 16,7-2-4-16,-3-13 2 16,6-7-2-16,-6-5 2 15,0 5-2-15,6-5 0 16,-13-4 8-16,3 0 4 16,-14 3 0-16,0-6 2 0,0 7 4 15,0 5 6-15,0 10-3 16,-4 16 0-16,1 3-2 15,3 3 0-15,0 12 0 16,7 1 0-16,3 2-4 16,8 4-1-16,-4 3-3 15,-3-6-1-15,-4 9 3 16,3 6 1-16,-10-9-1 16,0 0 1-16,-14 3-2 15,-7 3 2-15,4-12-4 16,-5-4 0-16,1-15-1 15,-3 0 0-15,-12-13-5 16,1-12-3-16,7-4 3 16,-4-2 2-16,14-13-2 0,1 6 2 15,3-13 1-15,14 1 2 16,7 0-17-16,10-1-7 16,4 1-37-16,4-7-17 15,0 10-38 1,10-16-48-16,15 0 53 15</inkml:trace>
  <inkml:trace contextRef="#ctx0" brushRef="#br0" timeOffset="51551.8358">30519 3642 320 0,'-21'0'121'0,"24"3"-66"0,-3 6-33 15,4 7 33-15,3 3-25 16,3 18-6-16,12 7-9 16,-5 10 0-16,4 15-8 15,4-4 5-15,7 4 3 0,-4 4 4 16,14 17 1-16,-10-11-7 16,0-1-3-16,-4-2-1 15,-7 2-1-15,0 3-4 16,-10 7-1-16,-8-6-1 15,-6-10 1-15,-15 6 0 16,-6-6 3-16,-12 1-8 0,-2-11 0 16,-19-8-22-1,1-1-9-15,-4-3-52 0,-4-3-20 16,-13-9-71 0</inkml:trace>
  <inkml:trace contextRef="#ctx0" brushRef="#br0" timeOffset="59646.5397">15441 6367 100 0,'0'-19'38'0,"0"19"-20"0,4-6 1 16,-4 6 16-16,3 0 5 15,1 0 3-15,-1 6 1 16,-3-6 0-16,7 9-24 16,0 1 8-16,0 5 5 0,-3-2-4 15,3 21 0-15,-4-5-3 16,5 24 1-16,-5-9-6 15,1 25-1-15,-1-13-5 16,1 32 1-16,-1-16-3 16,-3 16 0-16,0-16-7 15,0 7-4-15,0-14 1 16,0-2 0-16,0-3-1 0,0-13 1 16,0-3-11-16,-3-10-2 15,-1-6-26-15,-3-12-9 16,0-7-32-16,-7-15-12 15,3 3-51 1</inkml:trace>
  <inkml:trace contextRef="#ctx0" brushRef="#br0" timeOffset="61160.4027">15332 6395 160 0,'3'-9'63'0,"-3"9"-34"0,11-4-23 16,-4-2 17-16,0 6-5 15,0 0-1-15,14 0-1 16,-3 0 3-16,7 0-11 16,-4 0 9-16,7 0 3 0,-3 0 1 15,13 0-1-15,-6 0-6 16,10 0-4-16,22-9-1 15,-22 9-1-15,-6-3-4 16,20-4-1-16,-10 7-3 16,10 0-1-16,-6 0 3 15,13 0 1-15,-10 0-4 16,25-6-1-16,-11 3 1 16,14 3 2-16,-11-6 4 0,19 3 2 15,-15-4-6-15,21 7 0 16,-10-3-1-16,13-3 2 15,-13 6-1-15,21 0-1 16,-14-3-2-16,24 3 1 16,-17 0 1-16,17 0 0 15,-17 0 0-15,32 0 2 16,-22 0-3-16,21 0 0 16,-20 0 1-16,34-7 2 15,93-2-1-15,-11 0-1 16,-22 2-2-16,-84 7 1 15,-18-3 1-15,43-3 2 0,155-3-1 16,-28-1-1-16,-29 7 3 16,-127-3 0-16,-17 6-4 15,46-10-1-15,-18 4 1 16,35-3 2-16,-24-1 0 16,31-2 2-16,173-20-2 15,-56 14 2-15,-50-1-4 16,-20 0-2-16,-37 3 2 15,-16 7 2-15,-22-1 0 16,-21 7 2-16,-7-9 0 16,-22 9 1-16,-16 3-5 15,-16-7-1-15,-13 7 1 16,-10 0 0-16,-12 0 3 0,-3 0 1 16,-6 0 7-16,-5 7 4 15,-3-7-3-15,0 9 1 16,-3-3-5-16,-1 7 1 15,1 2-7-15,-1 11-1 16,-3 5-2-16,4 3 0 16,-1 10 2-16,1 10 2 15,3 8 1-15,-3 10 3 16,-1-3-1-16,1-31 0 16,-1 0 1-16,4 12 1 15,4 41-3-15,10 0-3 16,-7-3 0-16,-3-16 1 15,-1-10-1-15,-3-21-1 0,-3-9 3 16,-1 2 2-16,1 19-2 16,-4-24 0-16,0-8 1 15,-4-2 2-15,-13 3 1 16,-8 0 3-16,-7-9-5 16,11-7-1-16,3-3-4 15,-27-3-1-15,-51 6-1 16,-2 4 0-16,-5-10 2 15,-17 9 2-15,-10-2-3 16,-8-4 0-16,-10 6-1 16,-11-3 0-16,-3-3 0 15,-4 4-2-15,-10-4 5 16,84 3 3-16,14-3-3 16,-49 4-1-16,22 2 0 0,-40-3 0 15,-158-3 0-15,45 4 0 16,15-4-3-16,130-3 0 15,18 0 2-15,-43 0 0 16,-148 0 1-16,32 9 0 16,18-3-3-16,28-2 2 15,10 11 3-15,96-8 3 16,10-4-2-16,-31 6-2 16,-138 0-3-16,38 7-1 15,26-6 4-15,105-10 1 16,11 6-3-16,-25-3 1 15,14-3-2-15,-17 0 0 16,17 0 2-16,-21 6 0 16,18-6-3-16,-14 3 2 15,17-3 1-15,-14 0 2 0,18 0-1 16,-11 0 2-16,-56 7-4 16,81-7-2-16,10 0 2 15,1 0 2-15,7 0 2 16,3-7 3-16,7 4-5 15,3-3-3-15,8 6-2 16,0-3 3-16,7-3-2 16,3 6 1-16,4 0 0 15,0 0-2-15,3 0 0 16,4 0 3-16,3 6 0 16,1-3 1-16,3 6 0 0,0-2 0 15,0-4 0-15,-1 3 2 16,5-3-1-16,-1-3 2 15,1 6-4-15,-1-6-2 16,1 0-20-16,-4 0-8 16,3-6-35-16,-6-6-13 15,3-4-64 1</inkml:trace>
  <inkml:trace contextRef="#ctx0" brushRef="#br0" timeOffset="61927.6256">18337 6395 140 0,'0'-3'55'0,"0"3"-30"0,4 3-5 15,-1-3 19-15,-3 0-4 16,0 0 2-16,4 9-6 16,-4-2 1-16,4 11-18 15,-1 1 3-15,4 31 1 0,0-12 3 16,0 22 4-16,0-13-2 16,0 31 0-16,0-12-1 15,0 15 1-15,-3-18-13 0,-1 16-3 16,1-17-5-16,0 1 1 15,-1-10-2-15,1-9-1 16,-4-6-19-16,0-13-8 16,0 3-30-16,0-22-12 15,0-2-16-15,3-23-7 16,1 6-8 0</inkml:trace>
  <inkml:trace contextRef="#ctx0" brushRef="#br0" timeOffset="62300.8726">18584 6276 60 0,'0'0'24'0,"0"0"-12"0,7 0-3 16,-3 0 9-16,3 0 12 15,-3 0 6-15,3 3 5 16,-4-3 2-16,4 6-1 16,-3-3 1-16,6 22-24 15,-3-9 7-15,4 19 2 0,-4-7 2 16,7 25 2-16,-3-9-2 16,3 22-1-16,-4-3-10 15,4 15-1-15,-3-6-9 16,0 10-1-16,-1-13-2 0,1 3 1 15,-1-10-6-15,1 7-1 16,0-12 0-16,-4-10 0 16,0-3-27-16,-4-10-11 15,-3-9-65-15,0-6-26 16,0-9 5 0</inkml:trace>
  <inkml:trace contextRef="#ctx0" brushRef="#br0" timeOffset="62995.436">18549 8452 180 0,'-7'3'68'0,"7"-3"-36"0,-4 0-20 0,4 0 21 16,0 0-2-16,0 0 4 16,0-3 3-16,0-3 3 15,0-4-22-15,0 4 5 0,-3-3 3 16,-1-4-11-16,4-21-1 16,0 9-9-16,-3-29-4 15,-1 10 1-15,1-18 0 16,-1 8-4-16,1-8 1 15,-1 8 2-15,-3 1 1 16,0 6 3-16,-3 12 3 16,3 1 2-16,-11 21 3 15,4-2-7-15,-4 24-2 16,4-9-5-16,3 19-3 0,1-3-1 16,3-1 0-16,3-2 0 15,11-4 3-15,-3-2 0 16,6-14 1-16,-3-2 0 15,11-10 2-15,-4 3-3 16,4-12 0-16,0 9 1 16,-1-6 2-16,1 3-1 15,-1 7-1-15,-2-1 5 16,-1 16 1-16,3 0 0 16,1 16-1-16,-4-7-1 15,0 19 0-15,-3-3-16 16,-1 13-6-16,1-7-73 0,-1 13-32 15,5 22-23 1</inkml:trace>
  <inkml:trace contextRef="#ctx0" brushRef="#br0" timeOffset="63324.0833">18027 8857 216 0,'-4'-4'82'0,"4"4"-44"0,7 4-29 15,-3 2 19-15,3 3 1 16,0 1 2-16,4 18-1 15,-1-3 1-15,8 19-17 16,7 31 3-16,-11-31 1 0,-4 0-8 16,1 9-3-16,-11 26-4 15,0-32-3-15,0-3-24 16,-7-7-9-16,-7 4-40 16,0-19-17-16,-4-16-27 15</inkml:trace>
  <inkml:trace contextRef="#ctx0" brushRef="#br0" timeOffset="63662.9237">17985 8775 176 0,'17'-16'68'0,"-17"16"-36"0,32-9-18 0,-25 9 20 16,11 0-6-16,-4 0 0 15,11 0-4-15,-4 0-3 16,7 0-11-16,-7 6 2 0,4 4 4 15,-4-1 5-15,-3 4 2 16,-4 2 3-16,-4 10 1 16,1-6 1-16,-11 9 2 15,0-3-5-15,-14 4-3 16,0-4-6-16,-15 9-2 16,-13 10-8-16,14-22-4 15,3 3-10-15,0-9-5 0,4-4-68 16,7-21-29-16,4 9-54 15</inkml:trace>
  <inkml:trace contextRef="#ctx0" brushRef="#br0" timeOffset="63778.8046">18369 8853 296 0,'11'13'112'0,"-11"-13"-60"0,3 9-52 16,1-2 23-16,3 2-15 15,-4 0-2-15,4 1-4 0,-3-1 1 16,-1 7-2-16,1-3-69 0,0-7-29 16,-1 3-22-1</inkml:trace>
  <inkml:trace contextRef="#ctx0" brushRef="#br0" timeOffset="64166.4284">18292 8725 216 0,'-4'-3'82'0,"4"3"-44"0,4 3-47 0,-1 3 12 16,4-6-15-16,-3 6-5 15,6-2 2-15,8 5 4 16,-8-9 6-16,1 6 3 0,-4-3 2 16,7 4 28-16,-3-4 14 0,-4-3 3 15,3 9 0-15,-3 1-7 16,4 5-1-16,-4-5-4 15,4-1 0-15,3 10-5 16,0 3-3-16,0-3 0 16,-3-7 1-16,-4 4-8 15,0 0-3-15,3 6-6 16,1-7-4-16,-1-5 0 16,1-1-1-16,0-9 4 15,3-3 5-15,-7-3-5 16,3-13 0-16,12-6-6 15,-8 0-2-15,-4 6-2 16,8-3-2-16,3-13-48 16,-10 10-20-16,-1 6-43 0,1 13-16 15,-1-3-12 1</inkml:trace>
  <inkml:trace contextRef="#ctx0" brushRef="#br0" timeOffset="64495.103">18860 8769 280 0,'-4'0'104'0,"4"0"-56"0,-4 0-23 0,4 6 31 16,-3-3-15-16,-1 3-3 15,-3-2-14-15,-3 8-2 16,3-2-13-16,3-1-1 0,-3 10 2 0,-3 9-8 16,2 6-1-1,5-5-3-15,3-4 0 0,0-6 0 16,11-10-2-16,6 0-2 15,8-9 1-15,3-3 1 16,-3-12 2-16,-4-4-1 16,-3 3 1-16,-4-3 4 15,-7-6 1-15,-11 13 3 16,-3-4 3-16,0 7 0 16,-7-10 2-16,-11 3-6 15,1 7-1-15,-1 6-15 16,4-4-6-16,7 14-62 15,7-7-25-15,0 0-55 16</inkml:trace>
  <inkml:trace contextRef="#ctx0" brushRef="#br0" timeOffset="64706.7011">19071 8446 252 0,'4'-10'93'0,"-4"10"-50"0,3 10-26 0,1-1 27 15,-1 7-5-15,1-4-1 16,3 13 3-16,3 23 3 16,1 2-23-16,-4 6-10 0,0-3-3 15,0 1-7-15,0 5-1 16,0-5-42-16,0 2-17 16,-3-3-71-16,-4-2-67 15,-7-23 66 1</inkml:trace>
  <inkml:trace contextRef="#ctx0" brushRef="#br0" timeOffset="64853.9041">18994 8784 304 0,'3'-6'115'0,"-3"6"-62"0,35-9-62 16,-13 9 20-16,2-3-10 15,-3-4 2-15,22-2-9 16,-8 0-1-16,21-17-122 15,26-11-55-15</inkml:trace>
  <inkml:trace contextRef="#ctx0" brushRef="#br0" timeOffset="65424.914">21322 6216 160 0,'3'-22'60'0,"-3"22"-32"0,4 0-6 0,-1 0 23 16,5 3 1-16,-1 4 5 15,0 5-4-15,0-2 1 16,7 24-27-16,-4-6 1 0,1 26 0 16,-4-10-6-16,0 28-1 15,0-13-5-15,0 29-1 16,0-16-5-16,0 13-3 15,0-7 0-15,0-6-1 16,-3-9-5-16,-1-10-1 16,1-2-37-16,0-20-14 15,-1 0-31-15,1-28-10 16,6-15-18 0</inkml:trace>
  <inkml:trace contextRef="#ctx0" brushRef="#br0" timeOffset="65649.4814">21650 6144 244 0,'11'-9'93'0,"-11"9"-50"0,3 53-17 15,-3-44 31-15,0 20-8 16,0-4 1-16,4 22-15 16,-1-3-6-16,1 25-17 15,-1-16-5-15,1 25-1 0,-1-12-5 16,4 22-1-16,0-10 0 15,4 7 2-15,0-13-21 16,-1 7-7-16,1-10-49 16,-4-4-21-16,-4-2-49 15</inkml:trace>
  <inkml:trace contextRef="#ctx0" brushRef="#br0" timeOffset="66264.7501">21576 8402 220 0,'0'-10'85'0,"0"10"-46"0,0-3-15 0,0 3 29 0,0-6-9 16,0 6-2-16,0-9-10 15,0 2-3-15,0-2-16 16,0-4-1-16,0-12-1 0,0 0 0 16,-4-12 1-16,4 8-6 15,-3-14-4-15,-1 2 1 16,1-13 0-16,-1 14-4 15,-3-29 1-15,0 15 0 16,0-2 2-16,0 6-1 16,0 6-1-16,0 9-2 15,-4 26 1-15,1-4 1 16,-11 23 0-16,-1-1 0 0,1 10 2 16,4 0 1-16,3 6 1 15,-1-6-7-15,8 0 0 16,0-4 1-16,18-15 1 15,-4 0-2-15,11-15 2 16,-4 5 3-16,7-18 1 16,-4 9-4-16,5-15 1 15,-5 9 0-15,1-4 2 16,-4 11-3-16,4 8 0 16,-4 1 10-16,3 12 5 15,-2 6-4-15,-1 10-1 16,0 3-5-16,0 6-1 15,-4 0-8-15,5 7-4 16,-1-1-68-16,0 13-31 0,-4-6-55 16</inkml:trace>
  <inkml:trace contextRef="#ctx0" brushRef="#br0" timeOffset="66900.7632">21290 8715 236 0,'-3'-12'88'0,"-1"6"-48"0,1-13-18 0,3 19 28 15,0 0-8-15,0-6 0 16,-7 2-15-16,-8 4-5 15,5 0-12-15,3 0 0 0,-7 4 1 16,-8 18-4-16,1-1-2 16,4 11-2-16,-1-1 0 15,7 10 0-15,4-3 1 16,7-1-7-16,4-12 0 16,-1 0-4-16,12-6 2 15,-5-3-19-15,15-13-9 16,-4 3-19-16,18-21-7 15,-7 5-8-15,3-5-3 16,11-14 16-16,-7 1 7 0,-11 3 34 16,-11 12 63-1,-6-2 26-15,0-1-7 16,-4 7-3-16,-4-1-21 16,-3 7-7-16,0 6-14 15,0 7-2-15,0-1-9 16,0 7 0-16,4 12-4 15,-1-9 2-15,1 0-4 16,3 3 1-16,3 0-7 16,-3-13-1-16,0 7 0 15,4-16 2-15,0 6 1 16,10-16 1-16,7-11-2 16,-10 8-2-16,-4-3 3 15,0-9 0-15,0-12-4 0,-7 8-1 16,0 4-24-16,-10-12-10 15,-1 2-52-15,1 16-21 16,3 10-29 0</inkml:trace>
  <inkml:trace contextRef="#ctx0" brushRef="#br0" timeOffset="67165.1312">21777 8900 212 0,'0'0'82'0,"0"0"-44"0,4 0-16 0,-1 0 26 0,-3 0 8 16,0 0 5-16,0-6-4 16,0 6 0-16,-3-12-32 15,-1-4 1-15,-3-3 2 0,0 3-12 16,3-2-3-16,1-1-8 16,3-6-4-16,0 3-3 15,7-10-1-15,0 14 2 16,4-7 2-16,-1 6-16 15,4 6-6-15,-3-2-50 16,13 15-21-16,-2-4-56 16,-1 14-48-1,-4-1 78-15</inkml:trace>
  <inkml:trace contextRef="#ctx0" brushRef="#br0" timeOffset="67408.8824">21989 8872 244 0,'-4'-6'93'0,"4"6"-50"0,-7-3-17 0,7 3 29 16,0-6-7-16,0 6 1 15,-7-16-7-15,0 6-2 16,3-8-22-16,1-1-2 0,3 0-1 16,0 0-4-16,3-12 1 15,1 12-7-15,7-9-1 16,-1 9-2-16,8-6-2 15,-4 6-2-15,4 3 1 16,-4 7-48-16,3 0-21 0,8-1-47 16,-4 16-19-16,-3-2 4 31</inkml:trace>
  <inkml:trace contextRef="#ctx0" brushRef="#br0" timeOffset="67751.3671">22123 8737 300 0,'-4'4'112'0,"4"-4"-60"0,4 0-54 16,-1 0 22-16,4 0-3 15,7-4 4-15,-3-2 0 0,0 6 2 16,-1-9-13 0,1 2 1-16,3-11 0 0,-4-1-4 0,1 0 1 15,-4 0-5-15,-3-6-2 16,-1 9 6-16,-3-2 3 15,0-1-5-15,-10 9-3 16,2 1 1-16,-6 12 2 16,0-3-2-16,0 22 0 15,4-3 1-15,-1 9 2 16,0 0-3-16,8 7 0 16,-1-1-1-16,11-5-2 15,-3-1-8-15,10-3-5 16,0-6-53-16,7-10-21 15,8 0-35 1,-8-12-52-16,-4-3 57 16</inkml:trace>
  <inkml:trace contextRef="#ctx0" brushRef="#br0" timeOffset="68171.5373">22317 8571 236 0,'-11'-28'88'0,"11"31"-48"0,0-3-25 15,0 6 24-15,4 10-12 16,3 12-1-16,0-9 0 15,-4 0 3-15,4 15-15 16,0 10 7-16,0-15 6 0,-3-4-6 16,0 3-2-16,3 0-9 15,-4-9-2-15,1-3-4 16,3-7-1-16,3-9 1 16,4-9 2-16,-3-1-3 15,7-9 0-15,-4 1-3 16,3-14-1-16,5-15 1 15,-12 13 0-15,1 5 0 0,-1 4 2 16,-3-3-1-16,0 12-1 16,0-2 1-16,-3 18-1 15,0-4 2-15,-1 23 3 16,1 16 0-16,-1-4 0 16,1 10-3-16,-1-13 1 15,1-9-4-15,-1 15-2 16,4 4-1-16,0-13 3 15,0 0-33-15,4-12-14 16,0 2-14-16,6-15-4 16,11-6-17-16,-10-6-5 15,-4-4-19-15</inkml:trace>
  <inkml:trace contextRef="#ctx0" brushRef="#br0" timeOffset="68414.5947">22789 8355 200 0,'8'-53'74'0,"-8"53"-40"0,7-41-5 15,-4 38 30-15,1 3-10 16,-4 0-2-16,0 9-4 16,0 0 0-16,0 10-24 15,0-3 3-15,-4 12-1 0,4 0-9 16,0 16-2-16,0-3-6 16,4 12-3-16,3 23-3 15,3-7 1-15,4-13 1 16,0-15 0-16,-3-10-3 15,10-6 0-15,-3 3-25 0,0-12-9 16,-4 3-30-16,3-10-10 16,-3-2-65-1,-10-14-28-15,-11-11 86 16</inkml:trace>
  <inkml:trace contextRef="#ctx0" brushRef="#br0" timeOffset="68590.8416">22652 8534 224 0,'3'12'85'0,"-3"-12"-46"0,29 25-19 0,-22-19 27 16,10 4-12-16,-3-1 0 0,18-9-7 15,18-6 0-15,-12-3-16 16,-2 9 0-16,6-10-1 0,11-9-9 16,-21 4 0-16,-4 5-70 15,-3 1-32-15,-4-1-40 16</inkml:trace>
  <inkml:trace contextRef="#ctx0" brushRef="#br0" timeOffset="71150.2763">22045 7489 116 0,'4'3'44'0,"-4"-3"-24"0,0 16-4 15,0-16 16-15,3 10-9 16,-3-4-3-16,4 6-3 16,-1-2-1-16,1-1-8 15,-1 7 6-15,1 0 5 0,-1-4-1 16,1 4-1-16,-1-7-5 16,1 10 0-16,-1 0-3 15,4 0 0-15,-3 3-1 16,7 0 2-16,-4-7-5 15,0 4-1-15,0-3 2 16,0-4 1-16,0-5 8 0,-4 2 2 16,1 0 7-16,-1-2 2 15,1-4-7-15,0-3-4 16,-1 0-8-16,4 0-5 16,-3 0-4-16,-1 0 1 15,1 0 1-15,3 0 0 16,0 0 0-16,0-3 2 15,0-4 1-15,3 7 3 16,1 0-3-16,10-3 0 16,-3-3 1-16,28 6 2 15,-7-6-5-15,17 3-1 16,-7-4 0-16,15-2 2 16,-11 6-1-16,17 3 2 15,-10 0-4-15,7 3 0 16,-10-3 1-16,6 0 2 0,-10 0-1 15,0 0 2-15,-7 0-2 16,-4 0 2-16,-6 0-2 16,-5 0 2-16,-2 0-2 15,-5 0 2-15,1 0 2 16,-7 0 2-16,-1 0-1 16,-3 0 1-16,-3 0 2 15,0 0 2-15,-4-3-3 16,-4-4-3-16,1-2-2 15,-1 0 0-15,1-1-2 16,-4 1 2-16,0-7-2 16,0 4-1-16,0-4-2 0,0 0 1 15,0 7-1-15,-4-13-2 16,4 0-2-16,0 3 1 16,0 0-17-16,-3 0-6 15,3 4-25-15,0-4-9 16,0 10-24-16,0-7-9 15,0-3-22 1</inkml:trace>
  <inkml:trace contextRef="#ctx0" brushRef="#br0" timeOffset="71912.3765">24271 8273 232 0,'4'0'88'0,"-4"13"-48"0,0-4-29 16,0-2 21-16,0-4-8 0,-4-3-2 15,-3 6-1-15,0-3-1 16,-7 3-11-16,-4 4 8 0,-10-4 3 16,-18-3-4-16,-3 7-1 15,-4-4-9-15,-4-3-2 16,-3-3 0-16,4 0 2 15,0-9-3-15,-4-1 0 16,0-6-3-16,3-2-1 16,8 5 1-16,6-6 0 15,8 4 0-15,14-1 2 16,3 7-3-16,1-4 0 16,3-3-4-16,3-9-1 15,0 6 3-15,4-6 1 16,0 7 2-16,0-1 0 15,0 3-3-15,4 7 2 16,-1-4 1-16,1 4 2 0,-1 2-1 16,1 4-1-16,-1-3-2 15,1 15 1-15,-1-2 3 16,0 5 1-16,1 7-1 16,-1-3-2-16,1 3 1 15,-1-1 1-15,1 4-1 16,3-9 2-16,0 6-4 15,0-10-2-15,0 0 2 16,0-2 0-16,0-7 1 16,3-7 0-16,1 4 0 15,-4-12 0-15,0 5 2 16,0-9 1-16,0 1-4 0,3-7 1 16,1 6-2-16,3 3 0 15,0-3 2-15,11 10 0 16,-4-1 0-16,14 1 2 15,-3 9 1-15,3 0 1 16,11 0-18-16,-15 0-5 16,-2 6-42-16,-1-12-15 15,-4 6-60 1</inkml:trace>
  <inkml:trace contextRef="#ctx0" brushRef="#br0" timeOffset="72568.9178">24486 8179 160 0,'0'0'60'0,"0"0"-32"0,0 10-6 0,0-10 23 16,0 9-12-16,0-3-4 16,0 4 6-16,0-1 4 15,0 16-21-15,0-6 6 0,0 9 3 16,0 0-4-16,4 7 1 0,-1-4-9 15,4 1-4 1,0-1-9-16,8-3-3 0,-1-9-7 16,7-10 0-16,-3 1-3 15,3-20 0-15,-4 1 1 16,1-16 1-16,0 6 8 16,-4-15 2-16,-4 5 1 15,-3-5-2-15,0 6 3 16,-3 3 2-16,-1 3 15 15,1 6 7-15,0 7-13 16,-1 12-8-16,1 3-2 16,-1 10-1-16,1-4-4 15,3 13 1-15,0 0-9 16,0 4-2-16,-4-11-65 16,4 11-29-16,0-4-39 15</inkml:trace>
  <inkml:trace contextRef="#ctx0" brushRef="#br0" timeOffset="72944.8263">24913 8063 312 0,'-10'6'118'0,"10"-6"-64"0,0 44-59 0,0-40 20 15,0 14-9-15,0-2 1 16,0 19 11-16,0-7 6 15,3 9-12-15,-3-5 6 0,4-1 3 0,-4 0 0 16,3-9-1-16,-3 3-10 16,4-9-4-16,-1-3-2 15,4-16 0-15,0 3-2 16,7-16 1-16,-3 3-4 16,7-18-2-16,-4 12 2 15,3-9 2-15,-2 3 0 16,-1 0-1-16,-4 6 5 15,-3 10 4-15,0-1-1 16,-3 10 3-16,-1 6-4 16,-3 16-2-16,0-6-7 15,0 12-1-15,0-3-28 16,7 4-9-16,1-4-51 16,16-7-21-16,-3 1-36 15</inkml:trace>
  <inkml:trace contextRef="#ctx0" brushRef="#br0" timeOffset="73201.3683">25471 8170 252 0,'-7'-25'96'0,"7"25"-52"0,-29-13-18 0,26 13 29 16,-8-6-7-16,1 6-1 16,-5 0-20-16,1 6-6 15,-3 7-13-15,3 2 6 0,0 14 5 16,3-4-4-16,4 12 0 15,0-12-9-15,7 13-2 16,0-7-2-16,14-2-2 16,-3-4-15-16,10-6-5 0,-4-7-17 15,8-12-6 1,-4 0-21-16,7-9-10 16,-3-1-57-16,0-18-37 15,-4 3 80-15</inkml:trace>
  <inkml:trace contextRef="#ctx0" brushRef="#br0" timeOffset="73786.0413">25502 7731 332 0,'-3'0'126'0,"3"0"-68"0,7 47-54 16,-4-38 24-16,4 16-3 16,0 0 4-16,4 19 0 0,-4-6 0 15,4 15-16-15,-4-9 1 0,0 13 2 16,0-13-4-16,3 9-2 15,-2-9-8-15,-1 0-1 16,0-7-1-16,0-12 0 16,0 4-5-16,3-20 1 15,1-3-3-15,7-15 2 16,-4 3-4-16,0-20 1 16,0 8 2-16,0-11 1 15,-3 4-2-15,-1-3 2 16,-3 3 5-16,0 6 2 15,0 7 8-15,0 12 4 16,0 0-3-16,0 19 1 16,-3-7-3-16,3 13 2 15,0 0-8-15,4 3-2 0,-4-2 1 16,7 2 1-16,-4-9-6 16,12-1-2-16,-5-2-3 15,8-10 0-15,-4-3-2 16,4-12 1-16,-4 3-2 15,4-13 0-15,-4 0-1 16,0-6 0-16,-7 3 11 16,-10-12 5-16,-1 9-4 15,-10-4 1-15,4 4 3 16,-12 16 5-16,1 9-1 16,4 9 3-16,-1 1 5 15,4 15 4-15,0 0-12 0,7 3-5 16,0 0-2-16,7-3-1 15,0 4-27-15,11-11-11 16,-1-2-34-16,8-10-15 16,-4-3-44-1,11-6-52-15,-4-3 65 16</inkml:trace>
  <inkml:trace contextRef="#ctx0" brushRef="#br0" timeOffset="74012.8227">26335 8082 356 0,'-28'-19'132'0,"28"19"-72"0,-22 25-52 0,19-22 27 16,-8 13-7-16,1-6 1 0,-1 15 1 15,1-7 1-15,3 17-16 16,3-10-5-16,11 6 1 0,-3-6-7 16,10 10-2-16,-4-10-4 15,8-3-1-15,-4-6-14 16,7-1-6-16,-3-2-19 15,7-13-9-15,-4 0-32 16,7-10-12-16,-7 7-49 16</inkml:trace>
  <inkml:trace contextRef="#ctx0" brushRef="#br0" timeOffset="74241.6192">26420 7828 284 0,'-8'-16'107'0,"8"16"-58"0,4 0-15 0,0 0 34 16,-1 7-15-16,1-4-6 16,6 25-10-16,-3-6-1 15,7 19-20-15,-3 3-5 0,3-1 0 16,-3 1-5-16,-1 10-1 16,1-10-2-16,-1 9-3 15,1-9-26-15,0 0-12 16,-1-7-45-16,1-8-17 15,-1-4-69 1</inkml:trace>
  <inkml:trace contextRef="#ctx0" brushRef="#br0" timeOffset="74551.808">26875 8026 220 0,'-4'-19'85'0,"4"19"-46"0,-7 3-24 16,7-3 26-16,-3 9-11 15,-1-2 0-15,-14 11 3 16,4-8 3-16,-7 9-19 16,3-4 10-16,-3 4 6 0,4 0 0 15,-5 15 3-15,5-8-7 16,3 2-1-16,3-3-13 0,8-3-4 15,-1 3-5-15,11-6 1 16,0-4-15-16,14-5-7 16,-3-4-25-16,7-3-12 15,-4-3-48-15,4-9-21 16,-4 2-31 0</inkml:trace>
  <inkml:trace contextRef="#ctx0" brushRef="#br0" timeOffset="74917.7872">26980 8258 308 0,'0'0'115'0,"0"0"-62"0,4 9-33 0,0-9 32 0,10 0-21 15,-4 0-5-15,8 0-10 16,-1-6 0-16,12-4-9 16,-8 1-4-16,11-4-2 0,-4-2-1 15,4-13 2-15,-4 2-1 16,-7-2-1-16,-3 3-10 15,-11 0-4-15,0-3 2 16,-14 3 3-16,0 6 7 16,-11 0 6-16,4 10 7 15,-7 9 5-15,3 0 9 16,0 25 7-16,4-6 0 16,4 15 3-16,-1-6-10 15,11 10-6-15,0-4-13 16,14 1-6-16,-3-7-11 15,21-9-4-15,10 6-16 0,-10-9-8 16,-8-7-23-16,8-15-9 16,-7 6-28-16,3-13-13 15,-3 1-19 1</inkml:trace>
  <inkml:trace contextRef="#ctx0" brushRef="#br0" timeOffset="75301.7542">27608 7953 324 0,'-3'4'121'0,"3"-4"-66"0,-4 18-36 15,4-11 34-15,0 11-14 16,0 1 0-16,0 6-9 15,0 0-4-15,0 4-14 16,0-4 1-16,4 9 1 0,-1-5-7 16,12-1-4-16,-5-9-5 15,11-1-1-15,-3-2-5 16,10-16 0-16,-3 0-5 16,3-9 1-16,-7 2-1 15,4-11 3-15,-7-1 1 16,-11 0 3-16,0 0 6 15,-14-12 2-15,-11-1 0 0,4 7 1 16,-4 10-9-16,-3-4-1 16,0 0-16-16,-4 10-8 15,4-7-45-15,-4 6-21 16,4-2-48 0</inkml:trace>
  <inkml:trace contextRef="#ctx0" brushRef="#br0" timeOffset="75499.3734">27661 7599 404 0,'-7'-9'151'0,"7"9"-82"0,0 0-80 15,4 9 107-15,-1 1-50 0,4 24-11 16,0-6-10-16,8 22-17 16,-5-6-7-16,4 13-1 0,-3-4-22 15,-1 0-8-15,-3-9-23 16,-7 3-6-16,-14 7-37 15,-7-23-14-15,0-9-43 16</inkml:trace>
  <inkml:trace contextRef="#ctx0" brushRef="#br0" timeOffset="76424.856">16309 7884 176 0,'0'-9'68'0,"0"9"-36"0,7-9-13 0,-3 9 21 15,-1 0 4-15,1 0 3 16,-1 0 1-16,1 0 2 16,-4 6-27-16,0-3 5 0,-4 6 2 15,1-2-12-15,-4 5-4 16,-1 4-9-16,-9 9-4 16,3-6 2-16,-7 9 0 15,3 0-1-15,-3 4-2 16,3-4 5-16,0 0 1 0,4-9-5 15,0 6 0-15,4-6-3 16,3-3-2-16,0-4 3 16,3-6 2-16,0 4 2 15,8-1 3-15,-4-3-1 16,7 4 0-16,0-1-1 16,7 1 2-16,-3-1-1 15,3 7 2-15,0-7-2 16,-3 4 0-16,-1-4-3 15,1 0-2-15,-1 4 1 16,-3 0-1-16,0-4-36 16,1 0-13-16,-1 1-39 15,0 2-17-15,0-9-41 16</inkml:trace>
  <inkml:trace contextRef="#ctx0" brushRef="#br0" timeOffset="77178.1223">16482 8000 144 0,'0'7'55'0,"0"-7"-30"0,17 3-14 16,-13-3 18-16,-1 6-4 0,1-6 0 16,-4 0-2-16,0 0 0 15,4 3-13-15,-1-3 8 0,1 22 4 16,-1-9 6-16,8 21 3 16,-4-5 1-16,3 11 2 15,-3-8-5-15,0 21-3 16,1-9-10-16,-1 19-5 15,-4-13-4-15,4 3-2 16,-3-6-10-16,-1 0-4 16,1-12-44-16,-4-7-17 15,0-3-3-15,-4-25 2 16,4 0 9-16,-7-28 6 16,0-1 29-16,-7-21 13 15,3 6 14-15,1-18 8 16,3 15 9-16,7-13 4 15,0 4 9-15,7 2 6 0,0 7-4 16,3 3 1-16,1 4-2 16,7 8 1-16,-4 1-4 15,10 12-3-15,-2 0-7 16,6 4-1-16,-3 5 1 16,-1 10 3-16,-3 0 0 15,-3 16 2-15,0-7-4 16,-4 16 0-16,-4-3-1 15,-3 3 0-15,-3-6 0 16,-11 6 0-16,3-6-5 16,-13 6-3-16,-1-6-10 15,-10 0-5-15,3-3-50 16,-17-4-21-16,10-6-110 16</inkml:trace>
  <inkml:trace contextRef="#ctx0" brushRef="#br0" timeOffset="77897.6073">19893 7872 216 0,'-7'-6'82'0,"7"6"-44"0,0 0-18 0,0 0 27 16,0 0-10-16,0 0-1 16,4 0-7-16,-1 6-1 15,4-3-16-15,0-3 4 0,7 9 2 16,-3-2-2-16,7-4 1 0,-1 6-7 15,4-2-2-15,-3-4-4 16,3 3-3-16,-3 3 0 16,-1 1 1-16,-2-4 3 15,-5 3 2-15,1-5 12 16,-11 11 5-16,0-5-8 16,-7 15-2-16,3-6-6 15,-13 9-3-15,2 0 0 16,-2-3-1-16,3 0-2 15,0-6 1-15,3 0-33 16,0-3-12-16,4-4-54 16,4-12-21-16,3 6-43 15</inkml:trace>
  <inkml:trace contextRef="#ctx0" brushRef="#br0" timeOffset="78138.3013">20274 7957 296 0,'-14'18'112'0,"14"-18"-60"0,18 44-47 0,-15-34 24 16,8 15-9-16,-4 0 0 16,3 13-9-16,-3-4-4 15,4 22-4-15,-4-5 0 0,0 11 0 16,0-5-1-16,-3 6-2 0,-1-4-26 15,1-12-10-15,-4 13-44 16,0-32-84 0</inkml:trace>
  <inkml:trace contextRef="#ctx0" brushRef="#br0" timeOffset="78407.5649">20186 7903 196 0,'3'-31'74'0,"-3"31"-40"0,15-22-5 16,-12 22 30-16,8-3-15 16,-4-3-2-16,14 2-8 15,-3-2-1-15,10 6-18 0,-7-3 2 0,7 6 3 16,-3-3 0-16,3 10 0 16,-3-1-2-16,3 7 1 15,0 12 1-15,-10-9 0 16,-4-4-3-16,-14 20 2 15,0-16-8-15,-11 9-4 16,4-9-13-16,-14 3-4 16,4-10-52-16,-19 4-22 15,8-7-105 1</inkml:trace>
  <inkml:trace contextRef="#ctx0" brushRef="#br0" timeOffset="104682.0263">1277 9800 244 0,'0'0'90'0,"0"0"-48"15,4 4-29-15,-4-4 24 0,7 0-17 16,-7 0-3-16,3 0-9 15,8-4-3-15,-1-5-2 16,1 0 2-16,17-7 4 0,-7 0-1 16,15-3 3-16,-12 4-2 15,5 2 2-15,2-2 0 16,-3 5 1-16,4 1 0 16,-7 9 0-16,-4 0 5 15,-3 9 1-15,3-3 2 16,-11 7 2-16,5 3-8 0,-12 12-3 15,4-9-6-15,-17 15-2 16,6-9-1-16,-17 13 1 16,7-4-4-16,-21 4 0 15,10-7-4-15,-7-2-1 16,4-4 0-16,3-3 4 16,0-7-1-16,4 1-1 15,0-7 0-15,7 1 0 16,0-7-2-16,7 6 1 15,3-9 1-15,15 7-1 16,-8-4 4-16,19 3 2 16,-5-3 0-16,15 3-1 15,-7-6 1-15,6 7-1 0,-2-4 2 16,-5-3 1-16,-2 6 1 16,2-3 0-16,-10 7-22 15,7-10-8-15,-6 6-69 16,-5-15-27-16</inkml:trace>
  <inkml:trace contextRef="#ctx0" brushRef="#br0" timeOffset="105239.5851">1446 9321 104 0,'-3'-3'41'0,"3"3"-22"0,-11-13 2 0,11 13 19 15,-7-3 3-15,4 3 4 16,-8-6-6-16,8 2-1 16,-12-2-22-16,5 3 7 0,-11-3 5 15,7 6-3-15,-11 9-1 16,4-9-10-16,-7 19-3 16,-1-3-5-16,1 21 0 0,-4-2-7 15,1 18-1-15,-1-9 2 16,-3 25 1-16,6-13-6 15,-2 32 0-15,6-16 1 16,21 19 1-16,-6-9 3 16,20 15 3-16,-6-12-2 15,21-1-2-15,-4-5 0 16,18-7-1-16,-4-13 0 16,28-18 2-16,-6 0-1 15,13-32 2-15,-10 7-2 16,11-32 2-16,-8 1-2 15,8-29 2-15,-11 3-2 0,0-28-1 16,-14 16 5-16,-18-26 1 16,4 17 11-16,-32-23 4 15,0 16-5-15,-21-19 1 16,6 16-6-16,-27 0 1 16,10 9-7-16,-28 4-3 15,7 5-8-15,-10 17-4 16,14 12-49-16,-11 15-24 15,10 10-89 1</inkml:trace>
  <inkml:trace contextRef="#ctx0" brushRef="#br0" timeOffset="107608.3637">2452 9553 172 0,'0'-10'66'0,"0"10"-36"0,3 0 4 0,4 0 29 16,-7 0-6-16,0 0 1 15,4 10-17-15,-1-4-5 16,5 22-21-16,2-9-5 0,4 25 1 16,-3-10-5-16,6 23 2 15,1-13-5-15,-4 28-2 16,0-19 2-16,0 19 0 16,4-12-1-16,-11-4 1 15,4-2-20-15,-4-4-6 16,-7-13-48-16,0-8-21 0,0-4-47 15</inkml:trace>
  <inkml:trace contextRef="#ctx0" brushRef="#br0" timeOffset="108074.1176">2321 9581 164 0,'4'-3'63'0,"-4"3"-34"0,10-6-14 0,-3 6 20 15,1-4 1-15,-1-2 0 16,17-3 5-16,-10-1 3 15,22-5-23-15,-5 5 8 0,12-9 2 16,-1 10-8-16,-3 0 0 16,-4-1-5-16,11 10-2 15,-11 0 0-15,15 10 0 16,-15-7-4-16,-7 19 0 16,4-10-3-16,-14 20 2 15,3-4 0-15,-11 0 1 16,-6 0-2-16,-15 13-1 15,4-13-3-15,-14 10-1 16,-4-4-3-16,-10 1-2 16,3-7 1-16,-17 0-1 0,10-3-14 15,4-6-3-15,3-3-26 16,4-7-13-16,7 1-39 16,10-10-17-16,4 3-33 15</inkml:trace>
  <inkml:trace contextRef="#ctx0" brushRef="#br0" timeOffset="108303.6533">2981 9920 180 0,'0'0'68'0,"0"0"-36"0,0 9-9 0,4-9 24 16,3 9-7-16,-7 1 2 15,10 15-7-15,-3-6-1 16,11 12-19-16,-4-9-2 0,-3 19-2 16,-1-10-6-16,-3 10-1 15,0-7-26-15,-3-2-13 16,3-1-110 0</inkml:trace>
  <inkml:trace contextRef="#ctx0" brushRef="#br0" timeOffset="108453.899">2847 9713 280 0,'-11'-16'107'0,"11"16"-58"0,4 6-57 16,3-3 18-16,0 4-47 16,0-4-14-16,11 9-59 15,-1-9-24-15</inkml:trace>
  <inkml:trace contextRef="#ctx0" brushRef="#br0" timeOffset="108735.9682">3196 9920 144 0,'4'9'55'0,"-4"-9"-30"0,21 16 4 0,-21-16 25 16,10 9 2-16,1 1 3 15,3 5-4-15,-3-2-1 16,-4 2-30-16,3 4 4 0,1 0 0 15,-4-3-4-15,7 3-2 16,-10-4-8-16,3 4-4 16,0-10-3-16,0 1 0 15,3-1 5-15,-6-18 2 16,3 6-3-16,7-29-1 16,-10 14-4-16,3-17 1 15,0 7-6-15,0-10-1 16,3 4-42-16,-6 5-17 15,3-2-43-15,7 9-16 16</inkml:trace>
  <inkml:trace contextRef="#ctx0" brushRef="#br0" timeOffset="109165.794">3729 9760 252 0,'-4'0'96'0,"4"0"-52"0,-14 6-12 16,14-3 35-16,0 3-20 16,-7 4-6-16,-3 5-18 15,3-2-5-15,-4 6-10 16,-10 3-3-16,7 15 1 0,-4-8-1 0,11 21 0 16,-7-13-6-1,17 1 1-15,1-3-2 0,10-1-2 16,4-15 3-16,6-10 0 15,-6-9-2-15,10-9 2 16,-3-7-1-16,0-12 0 16,-1 9 2-16,-10-9 2 15,8 3 3-15,-19-3 4 16,4 3 7-16,-14-4 4 16,4 10-6-16,-19 1-3 15,8 2-11-15,-21 10-2 16,10-4-38-16,-6 17-13 15,6-4-55-15,0-3-23 16,8 6-6 0</inkml:trace>
  <inkml:trace contextRef="#ctx0" brushRef="#br0" timeOffset="109364.8188">3944 9421 260 0,'0'-9'99'15,"0"9"-54"-15,0 0-24 0,0 0 30 0,7 6-12 16,-7 3 0-16,7 16-2 16,0-6-2-16,4 28-18 15,-1-6 3-15,8 25 1 0,-4-13-9 16,11 26-2-16,-4-17-6 16,4 17-1-16,-4-17-3 0,-3 4-3 15,-1-12-45-15,-3-1-17 16,-3-9-45-1,-8-16-16-15,-17 0-6 16</inkml:trace>
  <inkml:trace contextRef="#ctx0" brushRef="#br0" timeOffset="109532.8287">3905 9935 316 0,'0'-9'121'0,"0"9"-66"0,11-6-38 0,-11 6 30 16,14 0-16-16,-3 0-4 15,17-10-13-15,-4 1-6 16,22-10-5-16,-7 3-3 0,14-3 3 16,-4 4-70-16,-3 2-32 0,-3 7-58 15</inkml:trace>
  <inkml:trace contextRef="#ctx0" brushRef="#br0" timeOffset="109999.1907">5271 9703 268 0,'-8'10'101'0,"8"-10"-54"0,8 25-26 0,-5-22 28 0,8 16-15 16,-8-4-2-16,8 10-19 16,-4-6-6-16,3 19-4 15,1-4 0-15,0 13 2 0,-1-3-15 16,-3 0-8-16,0-9-42 15,-3 2-16-15,-4-5-60 16</inkml:trace>
  <inkml:trace contextRef="#ctx0" brushRef="#br0" timeOffset="110115.5984">5179 9578 236 0,'-25'-35'90'0,"25"35"-48"0,0-9-40 0,0 9 17 16,11 0-45-16,-8 0-17 15,18 9-56-15,-3 1-25 16</inkml:trace>
  <inkml:trace contextRef="#ctx0" brushRef="#br0" timeOffset="110478.7394">5750 9597 348 0,'-60'0'129'0,"60"0"-70"0,-35 9-49 0,32-9 30 15,-12 6-22-15,5-3-7 16,-8 7-7-16,4-4-4 16,-4 7 1-16,4 2-1 0,0 4 0 15,0 0-3-15,7-3 0 16,-4-7-3-16,11 7-1 16,0-7 4-16,22 1 1 0,-8-1 2 15,17 0 0-15,-6-2-3 16,14 2 2-16,-7-6 3 15,3 7 1-15,-7-1-4 16,0 7 1-16,-3-1 9 16,-7 4 5-16,-4-6 5 15,-11 12 3-15,1-6-3 16,-22 9-2-16,1-3-9 16,-15 0-3-16,7 0-14 15,-10-3-4-15,7-6-73 16,-4-10-31-16,4-3-48 15</inkml:trace>
  <inkml:trace contextRef="#ctx0" brushRef="#br0" timeOffset="111670.9066">6756 9641 160 0,'0'-26'63'0,"0"26"-34"0,0 0-1 0,0 0 27 0,3 0-13 15,1 0-3-15,-1 10-10 16,1-1-4-16,3 16-13 15,0-6 3-15,7 16 3 0,0-7 1 16,0 13 1-16,-3-10-3 16,3 19 0-16,-3-12 2 15,-1-1 2-15,-3-2-2 16,0-1-2-16,0-5-7 16,-3-4-4-16,-1-6 3 15,1-10 2-15,-1 0-6 16,1-9-3-16,-4-3-4 15,3-22 1-15,1 6 1 16,3-9 0-16,0 3 0 16,0-13 0-16,0 7 0 15,4-13 2-15,-1 13-3 0,4-4-2 16,-3 7 2-16,3-3 0 16,-3 9 1-16,-1-3 2 15,1 9-3-15,0 3 0 16,-4-2 1-16,0 5 0 15,0 4 0-15,0 3 2 16,0-3-1-16,0 6-1 16,0-3 1-16,-4 3 1 15,1 0-1-15,-1 3 2 16,1-3 0-16,0 6 1 16,-4-6-5-16,0 3 1 15,0 3 0-15,0-6 0 16,0 7 2-16,0-7 1 0,0 0-4 15,0 0 1-15,0 0 0 16,0 0 2-16,0 0-1 16,3 3-1-16,-3 6 1 15,4 10-1-15,-1-3 0 16,1 12 0-16,-1-3-3 16,1 9 2-16,-1-5 1 15,1 8 0-15,-1-2 0 16,4 2 2-16,-3-2-17 15,3 9-4-15,-4-10-31 0,1-5-12 16,0-1-23-16,-1-6-8 16,1-10 7-16,3-12 5 15,-4-3-4 1</inkml:trace>
  <inkml:trace contextRef="#ctx0" brushRef="#br0" timeOffset="112385.1189">7549 9587 224 0,'-3'-6'85'0,"3"6"-46"0,-7-9-13 0,7 9 31 16,-4-4-10-16,4 4 0 16,-7 0-16-16,4 0-4 15,-8 4-16-15,4 2-4 0,-3 6-1 16,-1 4-3-16,0 9 0 15,1-6-3-15,-4 19-1 16,3-4-1-16,8 4 0 16,-1-7 0-16,8 7 0 15,-1-1 2-15,11-2 0 16,-3-7-3-16,13-12 2 16,-2-1-4-16,9-21 1 0,-6 6-3 15,3-19 2-15,-3 4 3 16,-7-14 3-16,-4 11 6 15,-14-23 6-15,0 13 8 16,-14-10 7-16,0 13-13 16,-11-3-3-16,4 3-6 15,-11 6-1-15,7 9-10 16,-7 4-2-16,4 3-31 16,7 12-15-16,3 1-50 15,18-4-22-15,0-3-5 16</inkml:trace>
  <inkml:trace contextRef="#ctx0" brushRef="#br0" timeOffset="112563.5951">7839 9186 244 0,'3'-25'90'0,"-3"25"-48"0,-3-13-7 0,3 13 34 16,0 3-28-16,0 7-13 15,0 5-9-15,0-5 0 16,7 27-11-16,-4-11 9 0,8 36 5 15,-4-8-7-15,7 27-1 16,-3-18-6-16,3 25-3 16,-4-19-2-16,4 6-3 15,1-12-50-15,-1-1-21 16,-4-12-47-16,-3-6-16 16,0-6 15-1</inkml:trace>
  <inkml:trace contextRef="#ctx0" brushRef="#br0" timeOffset="112729.9332">7659 9703 304 0,'-4'0'112'0,"4"0"-60"0,21 0-39 16,-17 0 30-16,21-9-15 16,-4-1-4-16,28-5-11 15,-6-1-6-15,20-3-4 16,-10 0-25-16,18-6-7 0,-11 7-129 15</inkml:trace>
  <inkml:trace contextRef="#ctx0" brushRef="#br0" timeOffset="113165.8431">9155 9615 172 0,'-4'-3'66'0,"4"3"-36"0,4 3-7 15,-1-3 24-15,1 16-4 16,-1-6-1-16,4 15-1 15,0-3 1-15,0 12-23 16,0 1-11-16,0 8-3 0,1-11-2 16,-5 18 1-16,1-12-66 15,-1 6-28-15,-3-10-43 16</inkml:trace>
  <inkml:trace contextRef="#ctx0" brushRef="#br0" timeOffset="113293.8196">9038 9412 124 0,'-3'0'46'0,"3"0"-24"0,21 15-79 0,-18-8-14 16</inkml:trace>
  <inkml:trace contextRef="#ctx0" brushRef="#br0" timeOffset="113646.2471">9412 9650 316 0,'4'53'118'0,"-4"-53"-64"0,17 47-45 16,-13-37 27-16,3 12-7 15,0-10 1-15,4 13-6 16,-1-6-1-16,-3 0-12 16,0 0 2-16,0 3 1 0,0-10 1 15,-3-2 4-15,-1-1-5 16,1-18 2-16,-1 9-11 15,8-29-6-15,-4 11 1 16,7-26-1-16,-3 9 1 16,3-9 0-16,0 7-3 15,0 8 0-15,-3-2 2 16,3 19 2-16,-4-4 4 16,4 25 2-16,1-9-3 0,-1 32-3 15,0-10 2-15,-4 12 2 16,1 1-24-16,3-1-12 15,-3-6-44-15,6 0-17 16,-3 1-31-16,8-20-11 16</inkml:trace>
  <inkml:trace contextRef="#ctx0" brushRef="#br0" timeOffset="113870.6447">10100 9499 280 0,'-39'-34'104'0,"39"34"-56"0,-32-3-27 0,29 3 30 0,-8 9-23 16,1-6-7-16,-8 22-7 16,4-6 0-16,-4 25-7 15,4-6 5-15,4 12 1 0,-1-3-4 16,8-3-1-16,-1 0-6 16,15-7-2-16,-1-2 0 15,18-10 0-15,-6 0-29 16,9-16-10-16,-2-5-38 15,2-14-16-15,-2 7-39 16</inkml:trace>
  <inkml:trace contextRef="#ctx0" brushRef="#br0" timeOffset="114079.2376">10301 9151 272 0,'-3'19'104'0,"3"-19"-56"0,3 53-27 0,-3-43 28 15,0 15-9-15,0 3 2 16,4 16-18-16,-4 0-4 16,3 19-12-16,-3-4-3 0,4 7 1 15,-1-6-10-15,4-7-2 16,-3-6-39-16,3-9-18 16,-4-4-33-16,8-9-16 15,-4-6-3 1</inkml:trace>
  <inkml:trace contextRef="#ctx0" brushRef="#br0" timeOffset="114364.5072">10439 9496 260 0,'-11'13'96'0,"11"-13"-52"0,-3 50-29 0,3-37 24 0,0 15-4 16,0-3 2-16,3 19-16 15,1-10-5-15,6 4-10 16,1-4 0-16,3-5 1 0,0-1-1 15,7-6 1-15,-3-3 0 16,7-16 1-16,-4 3 0 16,0-15 0-16,-3-1-2 15,-1-15-1-15,-3 0-3 16,-3-13 1-16,-4 10 0 16,-7-16 3-16,0 7-12 0,0 5-3 15,0 4-29-15,0 9-11 16,0 4-47-16,3 5-19 15,-3 1-7 1</inkml:trace>
  <inkml:trace contextRef="#ctx0" brushRef="#br0" timeOffset="114815.8695">10922 9258 316 0,'0'6'118'0,"0"-6"-64"0,11 13-41 0,-8-13 30 0,4 19-2 16,0-4 5-16,0 23-16 16,0-13-6-16,0 28-14 15,0-15-4-15,1 21-2 0,-1-11-2 16,0 5 1-16,0-3-2 16,3-9-1-16,-3 0-2 15,4-13-1-15,-4 0-1 16,0-9 3-16,0-4 0 15,0-15 3-15,-3-3-1 16,-4-12-1-16,0 5-2 16,-14-24 1-16,3 9-4 15,-7-4 1-15,4 4 4 16,-3 7 4-16,2-1-3 16,-2 9-3-16,-1 4-2 15,4 22 3-15,3-1 0 0,4 7 3 16,4 3-1-16,3 4-1 15,0 2 1-15,18-9-1 16,-4 3 2-16,17-9 3 16,-2-4 0-16,13-2 0 15,-7-4-28-15,11-6-9 16,-11-6-55-16,8-4-21 16,-4-2-48-1</inkml:trace>
  <inkml:trace contextRef="#ctx0" brushRef="#br0" timeOffset="115160.6897">11331 9769 288 0,'4'16'110'0,"-4"-16"-60"0,39 6-45 16,-32-3 22-16,7-3-6 15,-4 0 2-15,15-9-2 16,-4 6 2-16,7-13-13 15,-6 0 3-15,6-3 1 0,-4 1-5 16,-2-11-1-16,-5 4-2 16,-10 0 1-16,0 3 0 15,-14-3 3-15,4 0-3 16,-18 13-2-16,3-4 0 16,-7 19-1-16,4 3 0 15,-4 23 0-15,4-14 2 0,4 23 1 16,3-4-6-16,10 4 0 15,4-4-1-15,14 1 0 16,-3-10-33-16,24-6-15 16,-7-7-42-16,22-12-16 15,-8 0-37 1</inkml:trace>
  <inkml:trace contextRef="#ctx0" brushRef="#br0" timeOffset="115476.0245">11963 9518 356 0,'-50'0'132'0,"50"0"-72"0,-42 25-37 0,38-18 35 0,-6 15-19 16,-1-4-2-16,4 14-22 15,0-10-7-15,7 12-5 16,0-6 0-16,7 7 2 0,0-10-2 16,14-6-2-16,-3-4-3 15,14-11 1-15,-7 2 1 16,6-12 2-16,-2 2-6 15,-5-11-1-15,1 5 2 16,-11-15 3-16,-3 6 3 16,-15-9 1-16,1 3-7 15,-15-9 0-15,0 5-12 16,-13 1-6-16,6 3-13 16,-7 0-6-16,4 6-29 15,0 10-11-15,3-4-68 16,11 1-32-16,0 2 92 15</inkml:trace>
  <inkml:trace contextRef="#ctx0" brushRef="#br0" timeOffset="115671.4343">11956 9079 284 0,'-7'-25'107'0,"7"25"-58"0,-4-3-9 0,4 3 41 15,0 3-39-15,0 3-14 16,4 23-3-16,-1-1 2 15,1 25-14-15,-1-9-5 0,4 38-1 16,0-20-2-16,4 26 2 0,-1-16-22 16,8 7-7-1,-4-17-75-15,11 1-31 16,-7-10-34-16</inkml:trace>
  <inkml:trace contextRef="#ctx0" brushRef="#br0" timeOffset="116110.5721">12788 9427 248 0,'-3'-9'93'0,"3"9"-50"0,7 3-22 0,-4 3 28 16,1 4-6-16,-1-4-1 15,4 16-10-15,0 3-5 0,0 13-15 16,1 2-8-16,-1 4-2 0,-4-6 0 16,1 6 3-16,-1-7-33 15,-3-2-15-15,0-7-63 16,0-9-25-16,0 0 9 15</inkml:trace>
  <inkml:trace contextRef="#ctx0" brushRef="#br0" timeOffset="116226.4113">12714 9421 212 0,'-3'-3'82'0,"3"3"-44"0,17 0-49 15,-13 0 13-15,10 0-59 16,-4 0-22-16,8 3 7 0,0 3 4 15</inkml:trace>
  <inkml:trace contextRef="#ctx0" brushRef="#br0" timeOffset="116642.5721">13032 9465 300 0,'-4'25'112'0,"4"-25"-60"0,0 44-36 0,0-35 27 16,4 20-8-16,-1-4 0 15,1 3-9-15,-1-3-4 16,1 3-12-16,-1-3 0 0,1 3 3 15,-1-2-3-15,1-8 2 16,-4-2-1-16,3-13 3 16,-3-3-7-16,4-9-4 15,-1-1-2-15,8-15 1 16,-4 6-1-16,7-18 2 16,-3 2-7-16,6 1 1 0,-2 6-1 15,-1 3 2-15,-4-4 1 16,4 20 3-16,-3 3-1 15,-1 15 2-15,1 4 0 16,3 18 3-16,-3 0 1 16,10 10 1-16,-3 0-9 15,10-4-1-15,-7-2 0 16,18-1 1-16,-7-5-4 16,17-14-1-16,-7-2-17 15,25-23-5-15,36-5-90 16,-15-4-39-16</inkml:trace>
  <inkml:trace contextRef="#ctx0" brushRef="#br0" timeOffset="117727.829">2752 11152 128 0,'0'-19'49'0,"0"19"-26"0,0-12-9 0,0 12 17 16,0 0 7-16,0 0 6 15,0 0-1-15,0 0-2 16,3 9-22-16,4-6 8 0,-3 25 4 15,-1-3-3-15,4 19 0 16,-3-6-6-16,3 6-2 16,-7-10-7-16,3 10-3 15,1-6 1-15,3 3 3 16,-7-10-10-16,4 0-2 16,3-9 2-16,-7-6 2 0,0 0 0 15,0-23 1-15,0 4-2 16,-7-12 0-16,7-1 1 15,-4-12 3-15,4 0-4 16,0-16-3-16,0 9-4 16,0-3-1-16,4 4-1 15,13 6 3-15,-10-4 0 16,14 14 3-16,1-1-1 16,6 6-1-16,4 1-30 15,-4 9-13-15,4 3-38 16,-8 9-16-16,1 0-47 15</inkml:trace>
  <inkml:trace contextRef="#ctx0" brushRef="#br0" timeOffset="118072.6697">3101 11462 284 0,'3'7'107'0,"-3"-7"-58"0,15 3-46 0,-12-3 21 16,11 0-1-16,-10 0 3 15,17 0-7-15,-11-3-1 16,15-13-11-16,-7 0 0 0,3-12 0 16,0 3 3-16,-10-3 4 15,3 0-2-15,-11 2 3 16,4-2-8-16,-17 9-4 0,3 1 0 16,-7 2 0-16,0 7-1 15,-11 18-2-15,4 0-2 16,-8 20 1-16,5-4 3 15,-1 9 3-15,7-6-4 16,15 10-3-16,3-3-2 16,11 5 3-16,-1-8-2 15,18-14 1-15,-3 4-14 16,14-12-6-16,-7-7-42 16,24-3-19-16,29-9-62 15</inkml:trace>
  <inkml:trace contextRef="#ctx0" brushRef="#br0" timeOffset="118318.1971">3743 11130 304 0,'-32'-9'112'0,"32"9"-60"0,-42 9-36 0,38-6 29 16,-17 7-17-16,4-1-4 15,-5 16-5-15,8 3-1 16,-7 13-9-16,7-10 3 0,3 10 4 15,1-13-8-15,10 10-4 16,0-3-3-16,14-7-1 16,0 3 0-16,14-9 0 15,-10-6-44-15,17-7-18 16,-3 1-42-16,10-14-15 16,-6-2-4-1</inkml:trace>
  <inkml:trace contextRef="#ctx0" brushRef="#br0" timeOffset="118663.6667">4004 11124 252 0,'-21'-3'96'0,"21"3"-52"0,-7 12-27 15,7-12 27-15,0 19-14 16,0-10-5-16,0 26-1 16,3-10-1-16,4 19-12 15,0-10 2-15,4-2 1 0,-4-1-3 16,11-3 1-16,-4 1-5 15,11-11-2-15,13 7 0 16,-13-15 1-16,0-1 1 16,-1-9 3-16,-6-3-3 15,3-22 1-15,0 9-3 16,-14-21 2-16,1 2-2 0,-8-9 0 16,0 7-12-16,-8-7-3 15,1 9-19-15,0-2-9 16,4 12-35-16,3 12-16 15,0 4-55 1,10 12-25-16,-10-3 87 16</inkml:trace>
  <inkml:trace contextRef="#ctx0" brushRef="#br0" timeOffset="119349.9926">4530 11036 228 0,'-11'-9'85'0,"11"9"-46"0,0-4-26 16,0 4 24-16,4 4 5 15,-1-4 7-15,1 15-1 16,-1 4 3-16,4 9-28 16,-3-6-2-16,3 16 0 0,0-4-8 15,3 13 0-15,1-9-5 16,10-4 0-16,-14-5-5 15,4 2-2-15,-1-9 2 16,-2 0 0-16,-1-9 14 16,-4-4 6-16,1 0-7 15,-8-12-4-15,1-3-7 0,3-13-4 16,0 0-3-16,7-9 1 16,7-22-1-16,7 6 0 15,-7 3 0-15,0 19-2 16,-3 0-19-16,10 0-8 15,-3 10-11-15,10-4-1 16,14 4-12-16,4-4-6 16,0 7 9-16,-11 9 4 15,-7-7 23-15,11 7 10 16,-4-3 12-16,-6-3 4 16,-5 3 36-16,-6-4 15 15,-11 4-7-15,-7-3-1 16,0 6-10-16,-11 0-1 15,1 0-15-15,-4 6-3 0,-4-3-9 16,0 13-4-16,1-6 1 16,3 5 0-16,0-2-4 15,3 12 1-15,4-6-2 16,10-1 0-16,-3 8 0 16,18-8 0-16,0 1 2 15,10 0 0-15,4-3 0 16,-1-1 0-16,-2-2 6 15,2 3 6-15,5 9 3 16,-15-13 0-16,-3-2 8 16,-4 5 5-16,-7-5-9 15,-7 5-1-15,-7-2-6 16,-7 3 0-16,-1-7-12 0,-9 0-2 16,3-2-34-16,-8-4-17 15,12 6-41-15,-8-18-18 16,7 6-59-1</inkml:trace>
  <inkml:trace contextRef="#ctx0" brushRef="#br0" timeOffset="119531.162">5500 11096 344 0,'7'18'129'0,"-7"-18"-70"0,18 35-42 0,-15-32 30 0,4 22-21 16,0-6-4-1,4 12-12-15,-1-9-4 0,1 13-3 16,-1-7-27-16,-10-3-11 0,4 3-62 16,-8-9-24-16,4-3-17 15</inkml:trace>
  <inkml:trace contextRef="#ctx0" brushRef="#br0" timeOffset="119682.5713">5380 10964 156 0,'10'-3'60'0,"-10"3"-32"0,29-7-99 16,-22 7-20-16</inkml:trace>
  <inkml:trace contextRef="#ctx0" brushRef="#br0" timeOffset="119904.5981">5666 11042 312 0,'17'19'115'0,"-17"-19"-62"0,28 35-22 0,-20-26 35 16,2 7-20-16,8 15-6 15,-4-6-15-15,-4-6-5 16,5 6-12-16,-5 0-1 0,4-3 3 16,0 12 0-16,-3-15 2 15,-4-3-2-15,0-7 1 16,4-2-4-16,-4-14 1 16,0 7-5-16,7-25-2 15,-4 6-3-15,12-15-1 16,-5 3-14-16,4-20-4 0,-3 17-18 15,-4-7-5-15,0 7-17 16,-3 2-6-16,-1 14-30 16,-6 8-14-16,0 20-9 15</inkml:trace>
  <inkml:trace contextRef="#ctx0" brushRef="#br0" timeOffset="120205.6827">6092 11302 280 0,'15'10'104'0,"-15"-10"-56"0,24 6-23 15,-20-3 31-15,10-3-21 16,-3 0-5-16,13-9-12 16,1-1-1-16,-4-8-10 15,0-1 2-15,0-9 2 0,-3 3-4 0,0-10-2 16,-4 7 2-16,-11-7 0 16,1 10-3-16,-18-3-1 15,0 3-3-15,-11 6-1 16,4 0 5-16,-4 19 2 15,4 0 2-15,0 25 2 16,3-6 8-16,11 25 3 16,0-6-2-16,18 6 1 15,-4 0-11-15,28-7-5 16,25 13-14-16,7-28-4 16,3-6-37-16,8-22-17 15,3-4-127 1</inkml:trace>
  <inkml:trace contextRef="#ctx0" brushRef="#br0" timeOffset="121030.8387">7803 11005 160 0,'18'-22'60'0,"-18"22"-32"0,11-19 9 0,-8 16 28 15,-3-4 3-15,0 7 2 16,-3-9-17-16,-1 0-6 16,-13-1-26-16,2 10 3 0,-6 3 3 15,0 4-13-15,-11 11-5 16,8-8-5-16,-1 21-1 15,4-9-2-15,7 13-1 16,0-7 1-16,17 13-1 16,-3-10-25-16,18-6-10 15,-4 3-33-15,32-12-14 0,-8 3-8 16,22-19 0-16,32-13 32 16,-32-2 17-16,-10 8 23 15,2-21 11-15,-6 9 5 16,-3-6 2-16,3-9 19 15,-25 15 12-15,-4 6 33 16,-13-2 17-16,-1 5-8 16,-13 1-4-16,-1 3-16 15,-10 6-6-15,0 0-16 16,-4 15-4-16,4 1-14 16,0 6-3-16,3-6-8 15,8 12-4-15,-1-3-2 0,11-6 3 16,0-1-5-16,18-8 2 15,-4-1-7-15,7-28-3 16,0 10-1-16,7-16-1 16,-6 3 4-16,-1-3 5 15,0 9 4-15,-4-3 4 16,-2 7 11-16,-5-1 4 16,1 10-1-16,-4 13-1 15,0-4-6-15,0 16-3 16,0-6-2-16,4 21-3 15,-1 13-8-15,-3-3-5 16,4-9-42-16,-4-13-18 16,-4-6-60-1,4-10-56-15,4-9 69 16</inkml:trace>
  <inkml:trace contextRef="#ctx0" brushRef="#br0" timeOffset="121256.7418">8364 10487 324 0,'-3'-6'121'0,"3"6"-66"0,7 9-40 16,-4-2 31-16,8 11-12 15,0 1-2-15,6 28-5 16,-3-3 0-16,4 19-15 0,-4-13-5 0,4 22-2 16,-4-9-3-16,3 15 1 15,-2-15-20-15,-1 0-8 16,-4-10-20-1,1-9-10-15,-4-6-23 0,0-23-9 16,0-2-46 0</inkml:trace>
  <inkml:trace contextRef="#ctx0" brushRef="#br0" timeOffset="121451.103">8622 10481 288 0,'0'0'107'0,"0"0"-58"0,7 38-24 0,-4-32 33 15,1 31-11-15,0-11-3 16,10 33-13-16,-4-12-5 16,4 22-15-16,-3-12-4 0,7 15-1 0,-4-10-1 15,7 1 0-15,7 25-28 16,-7-19-11-16,-3-13-38 16,-4-21-15-16,0-16-71 15</inkml:trace>
  <inkml:trace contextRef="#ctx0" brushRef="#br0" timeOffset="121885.9301">9088 10804 364 0,'-15'0'137'0,"15"0"-74"0,-17 0-54 0,17 6 30 15,-11-6-16 1,-10 10-3-16,7-1-7 0,3-3-1 15,-6 7-7-15,3 2-1 0,0 1 2 16,-4 6-5-16,11-6-1 16,0-4-2-16,7 10 0 15,0-9 2-15,14 12 2 16,0-6 3-16,11 0 2 16,-4-1-1-16,7 4 1 15,-3-9-2-15,10 3 2 16,-3 2 2-16,3 1 2 15,-7-3 3-15,1 3 4 16,-8-1 7-16,-7 8 5 16,0 11-10-16,-14-9-4 15,-18 7-9-15,8-10-3 16,-1-6-7-16,-14 0 0 16,4-4-28-16,-21 1-11 0,7-3-59 15,-15-7-24-15,8-3-67 16</inkml:trace>
  <inkml:trace contextRef="#ctx0" brushRef="#br0" timeOffset="123629.5899">9571 11428 380 0,'-14'-9'143'0,"14"9"-78"0,-14 0-60 0,14 0 27 16,0 6-23-16,-4-3-4 15,1 3-48-15,3-6-151 16,7-6-29 0</inkml:trace>
  <inkml:trace contextRef="#ctx0" brushRef="#br0" timeOffset="124904.5926">1221 12999 232 0,'-14'0'88'0,"14"0"-48"0,-4 0-7 16,4 0 31-16,0 0-31 16,0 6-10-16,0-6-13 15,4 0-2-15,17-6-5 16,-7 6 5-16,18-9 4 0,-4-1 0 16,7 7 1-16,-10-3-3 15,6 3-1-15,-6-4 3 16,-7 14 5-16,3-4 4 15,-17 6 4-15,3 1-7 16,-14 8-3-16,3-2-6 16,-21 19-1-16,11-7-5 0,-11 6 0 15,4-6-1 1,-3 16-2-16,-1-9-2 0,7-7-1 16,1 10-1-16,6-7 0 15,11-9-2-15,11 0 1 16,3 0 1-16,0-6 2 15,18-4 1-15,3 4 1 16,0-7 0-16,0 7 0 16,-6-4 0-16,-5 4 0 15,-2 0 2-15,-5-4 3 16,-6 7 15-16,-4 3 10 16,-7-3-7-16,-11 0-1 15,-10 0-9-15,3-1 0 0,-3-2-10 16,-10 3-2-1,-19 0-6-15,15-4-1 0,7-5-30 16,-4-4-12-16,-7-6-50 16,4-12-22-16,10 2-54 15</inkml:trace>
  <inkml:trace contextRef="#ctx0" brushRef="#br0" timeOffset="125386.1026">1312 12714 204 0,'-31'-38'77'0,"31"38"-42"0,-29-35-10 0,22 35 27 15,0-9-6-15,-3 6-2 16,-15-3-17-16,0 6-4 15,-6 15-13-15,6-5 0 0,-14 27 1 16,4-8-6-16,-1 24-1 16,1-3-2-16,11 22 1 15,-1-9-2-15,14 34-1 16,15 47 1-16,17-3-1 16,14-6 0-16,11-19 0 15,3-15-3-15,11-13 2 16,15-20-1-16,9-20-2 15,8-30 0-15,-7-21 3 16,-1-28 0-16,1-16 1 0,0-22 0 16,-15-13 2-16,-17-6 1 15,-11-2 1-15,-38 2 4 16,-8 25 5-16,-3 16 6 16,-28-25 3-16,7 9 2 15,-39-9 0-15,14 12-9 16,-28 4-2-16,17 6-14 15,-10 22-4-15,7 3-58 16,4 25-25-16,3 0-87 16</inkml:trace>
  <inkml:trace contextRef="#ctx0" brushRef="#br0" timeOffset="127831.8607">2932 12952 56 0,'-7'3'24'0,"7"-3"-12"0,0 13-14 16,0-10 6-16,7-3-1 16,-7 6 3-16,3-6 23 15,1 0 13-15,-1 0 5 16,1 0 4-16,-1 0-6 16,4 0-3-16,-7-6-23 0,0 6 6 0,0 0 3 15,0-3-11-15,0 3-2 16,0 0-7-16,0 0-3 15,0 0-2-15,0 12 0 16,0-2-2-16,0 5 2 16,0-5 0-16,0 15 3 15,0-6-1-15,0 18 2 16,0-9-2-16,4 32 2 16,6 37-2-16,12-6 2 15,2 0-2-15,-10-31 0 16,0-13-6-16,8-3 1 15,-1-10 0-15,-4-6 2 16,5-3-1-16,2-25 2 16,-3 4 2-16,4-17 4 15,0-22-4-15,-7 7-3 16,-1 3-1-16,-6-19 1 0,-4 7 3 16,0-7 2-16,3 6-3 15,-10 4-1-15,4 5-3 16,-1 4-1-16,1 10 1 15,3 24 0-15,0-3 0 16,7 23 2-16,0-11 1 16,8 17 1-16,-1-7-5 15,3 7 1-15,-6-7 0 16,14 6 0-16,-4-9 2 16,4-6 1-16,10 0-1 15,-3-13-2-15,-7-12 7 16,-15-7 3-16,8 4-1 0,-18-32 0 15,4 13-3-15,-11-32-1 16,0 13-1-16,-15-22 0 16,1 13-5-16,-10-7-1 15,3 10-15-15,-1 6-4 16,5 6-35-16,3 22-14 16,3 4-17-16,11 21-4 15,-7 3-18 1</inkml:trace>
  <inkml:trace contextRef="#ctx0" brushRef="#br0" timeOffset="128281.0576">3845 13441 176 0,'-14'0'66'0,"14"0"-36"0,0 3-33 15,0-3 11-15,7 0 5 16,0 0 3-16,-7 0 10 16,4 0 4-16,3 0-16 15,-7 0 7-15,3 0 3 0,1-3-4 16,3-3-1-16,-3-4-7 16,3 1 0-16,3 0-3 0,-6-10 2 15,6 0-4-15,-6-3 1 16,3 3-1-16,-7-9 3 15,0 12-1-15,0-6 2 16,-7 0-4-16,3 10-2 16,-6-4 2-16,-4 16 2 15,3 0-6-15,0 25-2 16,1 0 1-16,6 13 3 16,-6 0 0-16,13 6 2 15,4 18-4-15,4-8 0 16,3-4 1-16,0-22 0 15,-3-9-5-15,13 0 1 16,-2-10-13-16,6-3-5 16,-4-3-47-16,8-12-23 15,-11 6-56 1</inkml:trace>
  <inkml:trace contextRef="#ctx0" brushRef="#br0" timeOffset="128463.1475">4089 12908 248 0,'-21'9'93'0,"21"-9"-50"0,3 29-30 16,1-23 24-16,6 13-17 15,1-4-3-15,-1 7-11 16,4 0-4-16,4 10-1 16,0-7-10-16,-4 3-4 0,0-3-53 15,0-6-21-15,-3 0-20 16</inkml:trace>
  <inkml:trace contextRef="#ctx0" brushRef="#br0" timeOffset="128657.6776">4276 12767 284 0,'0'6'107'0,"0"-6"-58"0,7 72-42 0,-4-56 26 15,4 15-10-15,0 1-1 16,7 21-8-16,1-9-4 15,-1 22-5-15,10 40-4 0,-2-8 0 16,-1-20-10-16,-4-6-4 16,1-15-46-16,-7-29-21 15,-4-3-50 1</inkml:trace>
  <inkml:trace contextRef="#ctx0" brushRef="#br0" timeOffset="128866.1299">4473 12651 324 0,'7'34'123'0,"-7"-34"-66"0,25 98-47 15,-21-80 28-15,10 26-10 16,3-6 0-16,8 31-11 16,-7-16-3-16,13 29-8 15,5 15-4-15,-8-28 1 0,-7-13-40 16,4 13-16-16,-4-15-51 0,0-7-22 15,0 0 3 1</inkml:trace>
  <inkml:trace contextRef="#ctx0" brushRef="#br0" timeOffset="131156.4755">5874 13084 132 0,'0'-13'49'0,"0"13"-26"0,0-3-9 16,0 3 17-16,0 0 5 15,0 0 3-15,-4-6 1 16,1 6 2-16,-8-10-23 15,1 7 11-15,-15-6 5 0,4 2-6 16,-8-2 0-16,5 6-7 16,-8 3-2-16,4 0-9 0,0 9-4 15,3-6-7-15,4 7 0 16,0-1-2 0,3 7 0-16,4-7 0 0,3 10 0 15,1-9 2-15,6 8 0 16,1-2 0-16,3 9 0 15,0-6 0-15,7 6 0 16,0-3 0-16,7 3 0 16,0-6-3-16,7 6 2 15,-3-6-1-15,17-10-2 16,-3 1 3-16,7-20 0 16,-8 7-4-16,5-13-1 15,-5 1 3-15,1-4 1 16,-7 0 2-16,-8-6 2 15,1 6-1-15,-11-6 2 16,0 6 2-16,-3-3 4 0,-1 0-2 16,-3 10-2-16,0-4-2 15,-3 7 0-15,-1-1-2 16,1 4-1-16,-1 3 1 16,1 3-1-16,-1 0-3 15,1 3 0-15,-1 3 2 16,0-6 0-16,1 7-2 15,3-4 2-15,0 6 1 16,-4 1 0-16,4-1 0 16,0 0 2-16,0 7-3 0,0 0 0 15,0-4 1-15,4 4 0 16,-1-7 0-16,1 10 2 16,0-9-3-16,3 5 0 15,-4 1 1-15,4 3 0 16,0 0-3-16,4-1 0 15,6 20 2-15,1-3 2 16,0-7 0-16,-1 16-1 16,1-10-2-16,0 4 1 15,-1 3 3-15,1 2 3 16,0-2-2-16,-1 9-2 16,-3 7 0-16,-3-4 1 15,-4 0 3-15,-7 10 2 16,0-3-1-16,-14-7 1 15,7-15 0-15,-14 12 3 0,-4-13-3 16,-3-2 1-16,-1-16-3 16,1-7 2-16,0-12-4 15,0-9-2-15,3-10 0 16,0-19-1-16,-3-5 0 16,11-20 0-16,6-9-3 15,7-16 0-15,4 16 2 16,11-7 0-16,7 17-2 15,-1 18 2-15,-3 6-21 16,11 4-8-16,-4-1-58 16,7 16-23-16,-3 1-32 15</inkml:trace>
  <inkml:trace contextRef="#ctx0" brushRef="#br0" timeOffset="131539.9286">6361 13087 216 0,'-25'-19'82'0,"25"19"-44"0,-32-6-9 0,29 6 28 16,-11-3-16-16,3 3-4 15,-3 3-19-15,0-3-9 0,0 9-5 16,-1-3-1-16,5 23 0 15,-1-11 1-15,8 26 2 0,-1-9-5 16,15-1-1-16,21 13-2 16,3-6 0-16,7-19 4 15,-7-16 1-15,-3-3-1 16,4-21-2-16,-5-1-2 16,1-16-1-16,-7 7 4 15,-15 0 1-15,1 0 13 16,-22-4 5-16,1 4-4 15,-22 0 1-15,0 3-12 16,-10 6-6-16,7 3-30 16,-1 7-13-16,8 6-48 15,14 12-21-15,3-6-11 16</inkml:trace>
  <inkml:trace contextRef="#ctx0" brushRef="#br0" timeOffset="131957.9148">7684 13049 324 0,'-25'0'123'0,"25"0"-66"0,-28-6-40 0,24 6 30 15,-10 0-14-15,3-3-4 0,-10-4-15 16,4 7-4-1,-12 7-6-15,5-4-1 0,-12 13 1 0,8-7-2 16,-4 19-2-16,8-3 3 16,-1 13 0-16,7-10-1 15,15 7-2-15,6 9-4 16,11-26 0-16,1-2-7 16,13-16-3-16,-7-6 3 15,11-13 2-15,-4 0 0 16,0-9 3-16,-3 3 4 15,-4-10 1-15,-3 13 5 16,-4-3 5-16,-4 10 6 16,1 11 5-16,-4-2-10 15,4 16-6-15,-4-4-2 16,3 13-2-16,1-1 0 0,3 17 2 16,0-10-21-1,4 6-7-15,3 13-55 0,0-9-23 16</inkml:trace>
  <inkml:trace contextRef="#ctx0" brushRef="#br0" timeOffset="132200.0957">7803 12551 356 0,'-10'-7'134'0,"10"7"-72"0,3 25-63 0,1-18 23 15,3 21-4-15,0-3 3 0,7 28-5 16,-3-12 1 0,6 25-10-16,1-10-4 0,0 16 0 0,-4-12-4 15,3 6 0-15,5 31-45 16,-5-25-20 0,-3-12-34-16,0-29-16 0,-3-15-3 15</inkml:trace>
  <inkml:trace contextRef="#ctx0" brushRef="#br0" timeOffset="132379.4044">8065 12488 268 0,'-4'-44'101'0,"4"44"-54"0,4 16-20 16,-4-13 32-16,7 16-9 0,-4-4 0 16,8 39-11-16,-1-7-4 15,8 31-19-15,-4-15-10 0,7 24-2 16,-3-14-10-16,7 8-1 15,10 35-67-15,-3-28-30 16</inkml:trace>
  <inkml:trace contextRef="#ctx0" brushRef="#br0" timeOffset="132845.2631">9327 12441 140 0,'-3'-32'52'0,"3"32"-28"0,7-18 0 0,-3 14 24 15,-1 4 0-15,1 0 2 16,3 13-6-16,-4-4-3 16,8 32-22-16,-1-9 4 0,4 37 1 15,-3-16-4-15,3 28-1 16,-3-18-9-16,-1 25-4 16,1-16-1-16,3 16-1 15,4 28-51-15,-8-25-20 16</inkml:trace>
  <inkml:trace contextRef="#ctx0" brushRef="#br0" timeOffset="133535.6429">9126 12739 260 0,'11'9'96'0,"-11"-9"-52"0,35 0-43 15,-28 0 21-15,11 0-5 16,-4-3-1-16,18-19-4 16,0 9-2-16,17-15-6 15,-7 3 4-15,1-9 4 0,-5 9 3 16,-2-7 0-16,-8 1-1 0,-3 9-1 16,-4-3 1-16,-4 19 2 15,1 2-5-15,0 23-1 16,-4-3-2-16,0 28 0 15,0-7 7-15,4 20 2 16,-4-4-2-16,0 7-1 16,-4-13-4-16,5 12-1 15,-5-15-5-15,1-6-3 16,-1-4-3-16,4-12-1 16,-3 0 4-16,7-19 1 15,-4 7 0-15,7-29-2 16,-3 0 1-16,3-15-1 15,-4 6 0-15,1-7 0 16,-4 7-3-16,0 3 2 16,-3 6 1-16,-1 9 2 15,-3 4-1-15,1 31-1 16,-1-6 3-16,0 16 2 16,0-10-2-16,10 3 0 0,-3 0 3 15,8 7 3-15,-5-7-6 16,8-3-4-16,-4-6 0 15,7-10 0-15,-3-3 1 16,7-15 0-16,-8 3-7 16,-2-19-3-16,-5 6-1 15,-3-9-1-15,-3 9 4 16,-8-16 3-16,1 10 3 16,-11 13 1-16,0-4 1 15,-4 32 2-15,4-7 3 16,4 13 2-16,-1 3-3 0,11 10-3 15,0-1-3-15,18 1-1 16,-4-7-29-16,36-9-14 16,38-4-100-1,14-12-79-15,-14-31 79 16</inkml:trace>
  <inkml:trace contextRef="#ctx0" brushRef="#br0" timeOffset="134155.4241">11070 12754 232 0,'0'-15'88'0,"0"15"-48"0,0 0-18 15,0 6 26-15,4 13-14 16,-1-7-5-16,1 29-12 16,-1-3-4-16,8 6-7 15,-4-7 0-15,11 17 1 0,-8-11-6 0,4 11 0 16,-3-10 1-16,6 0 1 15,-2-7-6-15,6-18-2 16,-4-3 2-16,12-26 3 16,-5 4 1-16,1-25-1 15,-4-1 1-15,0-15 1 16,-3 3-1-16,0-3-1 16,-4 7 1-16,-4 5 1 15,1 7 3-15,-1 28 2 16,1-3-1-16,7 22 1 15,-4-7-2-15,7 13 0 16,0-6-1-16,11 12 2 16,-4-9-3-16,4 3 0 15,-4-6 5-15,0-9 5 16,-7-1 4-16,1-18 2 16,-5 9-8-16,-6-19-4 0,-1 0-2 15,-10-19-1-15,0 7-2 16,-10-16 1-16,3 3-26 15,-7 0-10-15,3 6-38 16,4 13-17-16,0 0-34 16,21 22-44-1,11 22 59-15</inkml:trace>
  <inkml:trace contextRef="#ctx0" brushRef="#br0" timeOffset="134960.2313">12104 12811 292 0,'-14'-10'110'0,"14"10"-60"0,-32-12-34 16,28 12 27-16,-10 3-12 0,4-3-1 16,-8 19-15-16,4-10-4 15,-7 26-7-15,3-7 2 0,4 6 0 16,3-5 0-16,4 2-1 16,0-3-8-16,11-3-2 15,-1-3 2-15,8-15 1 16,0-4-1-16,6-13 0 15,-3 7-3-15,4-22 1 16,0 6-2-16,-4-6 2 16,-4 6 5-16,4 4 2 15,-7 2 15-15,-3 7 8 16,0 6-10-16,-1 9-3 16,1 1-6-16,3 12-1 15,-4-4-6-15,8 1-1 0,-4 0-19 16,10 0-7-16,-2-3-31 15,6-13-13-15,0 3-15 16,0-15-4-16,-3 2 1 16,-1-12 8-1,1 1 52-15,-4-7 70 16,-3-4 35-16,-4 4 19 16,-4 6 5-16,1 7-35 15,-4-4-13-15,0 26-30 16,0-10-7-16,7 18-2 0,-4 1-5 15,8 0 1-15,-4 3-5 0,7-3-2 16,0-7 0-16,7 4 1 16,-3 0 1-16,3-23 1 15,-3 7-5-15,3-12 1 16,-3-4 0-16,-1-3 0 16,-3 1 0-16,-3-14 0 15,0 4 0-15,-8 3 2 16,1 3 1-16,-1 6 1 15,-3 1-5-15,4 21 1 16,-4 3 0-16,7 16 2 16,-4-6 3-16,11 19 2 15,-3-4-1-15,10 35-1 16,-3-12-6-16,6 21 1 16,15 41 0-16,-11 7 2 0,-13-13-10 15,-15-13-4-15,-7-12 1 16,-8-7 2-16,-6-12 5 15,-7-12 2-15,0-23 2 16,-4-15 0-16,-3-3 2 16,3-23 3-16,4-5-2 15,3-23 0-15,11-18-1 16,7-6-2-16,14-14 1 16,11-2-1-16,13-13-33 15,19 1-15-15,24 5-108 16</inkml:trace>
  <inkml:trace contextRef="#ctx0" brushRef="#br0" timeOffset="135382.3099">13314 12397 108 0,'-25'-31'41'0,"25"31"-22"0,4-19 0 0,-1 19 16 0,4 0 11 15,0 0 7-15,4 15-2 16,-1-5 1-16,5 27-29 16,-5-11 9-16,8 36 5 0,-4-8-7 15,0 18-2-15,0-10-14 16,-3 17-4-16,-1-17-6 16,1 11-3-16,-1-11-42 15,1 1-18-15,-4-10-54 16,-7-15-65-1,0-4 55-15</inkml:trace>
  <inkml:trace contextRef="#ctx0" brushRef="#br0" timeOffset="135728.9574">13159 12820 200 0,'-18'-47'77'0,"18"47"-42"0,7-6-32 0,-3 6 17 16,10 0-3-16,-4 0 1 15,29 0-5-15,-7-3-3 16,17-7-5-16,-6 4-4 0,13-13 0 15,-7 10 5-15,11-10 4 16,-10 3-3-16,-8-2 1 16,-3 8 28-16,-14 1 15 15,-4-1-3-15,-14 10-4 16,-4 0-20-16,-10 19-7 16,0 0-7-16,-3 25 1 15,3-10-8-15,7 13-2 16,0-3-6-16,17-6 1 0,-3-7 4 15,25-9 2-15,-7 3-3 16,10-18-1-16,-7-4 1 16,4-13 0-16,-3 1 1 15,-15-16 0-15,-4 6 2 16,-13-15 1-16,-1 5-1 16,-20-8-2-16,3 2-10 15,-25 7-4-15,11-3-44 16,-4 12-19-16,7 0-84 15</inkml:trace>
  <inkml:trace contextRef="#ctx0" brushRef="#br0" timeOffset="136396.0166">14644 12112 260 0,'-4'-7'96'0,"4"7"-52"0,4 25-32 16,-1-22 24-16,4 32-4 16,0-7 1-16,11 26-5 15,-4-4 0-15,11 6-16 16,-4-3 6-16,7 10 3 0,-3-3-5 16,3 6 1-16,11 37-6 15,-14-21 1-15,-4-13-7 16,-3-16-1-16,-4-12-2 15,-7-19 1-15,0-4-4 16,0-8-2-16,-4-7-1 16,4-22 3-16,0 7-2 15,0-32 1-15,1 3 2 0,2-6 0 16,1 0-5-16,3-3 1 16,-4 12 0-16,5 4-1 15,-5 5 1-15,11 4 3 16,-3 10 0-1,0 11 3-15,-1-2-1 0,1 16-1 16,-4-4 3-16,0 22 0 16,-3-9-1-16,-8 15 1 15,1 1 0-15,-8 3 1 16,-10 15-2-16,-4-3 1 16,-3-12-2-16,4-13-1 15,2-6-17-15,-9-10-9 16,3 0-46-16,-8-15-18 0,5 3-64 15</inkml:trace>
  <inkml:trace contextRef="#ctx0" brushRef="#br0" timeOffset="136747.906">15617 12516 280 0,'4'-3'107'0,"-4"3"-58"0,-7 3-24 15,7-3 31-15,-7 0-17 16,0 0-2-16,-14 9-20 0,3-2-8 16,-14 5-5-16,8 4-1 0,-8 18 0 15,4-8-6-15,-1 11 0 16,5-2-1-16,10-4 2 16,-1 0-4-16,15-12 2 15,0-3 0-15,22-22-1 16,-5-4 1-16,8-15 0 15,-4 0 3-15,4-3 0 16,-4 9 1-16,-3-6 0 16,-1 6 6-16,-6 10 6 15,-1-7 0-15,-2 16 1 16,-1 0-10-16,0 16-1 16,0-7-9-16,3 16 0 15,-3-6-41-15,14 9-16 16,-3-3-20-16,10-6-8 0,-6 0-10 15,6-19-17 1,-7 0 52-16</inkml:trace>
  <inkml:trace contextRef="#ctx0" brushRef="#br0" timeOffset="137290.3024">15850 12513 244 0,'-35'-44'90'0,"35"44"-48"0,-35-25-23 15,31 22 26-15,-10 3-10 16,4 0-3-16,-8 9-16 15,4-6-7-15,0 16-6 16,3-9-3-16,4 15 1 0,4-7-1 16,10 8 0-16,0-8-3 0,10 7 2 15,-3-6 3-15,11 0 1 16,0 0-1-16,3 3-2 16,-7-10 3-16,11 13 2 15,-4-6-2 1,-7 0 0-16,-3 0 12 0,-11 6 5 15,-7 13-6-15,-4-13-1 16,1-6-3-16,-11-1-1 16,-11 17-5-16,4-16-1 15,3-4-3-15,8-8-3 16,3-4-3-16,7-3 1 16,0 0 3-16,14 0 1 15,-4-3 1-15,22-13 0 16,-7 7-3-16,10-17 0 15,-7 8 4-15,11-17 1 16,-7 7 0-16,3-16 1 0,-3 10 0 16,-4-4 1-16,-3 3 0 15,-8-2 0-15,-2 2 0 16,-15 10 2-16,0-3 6 16,-15 19 2-16,5-1-3 15,-11 13 1-15,3 4-5 16,0 21-2-16,4-3-2 15,14 22 0-15,7 16-4 16,15-10 0-16,9-9-12 16,15-10-5-16,11-15-67 15,20-9-31-15,-3-4-49 16</inkml:trace>
  <inkml:trace contextRef="#ctx0" brushRef="#br0" timeOffset="137726.3209">17385 12532 204 0,'3'-16'77'0,"-3"16"-42"0,-3-28-4 16,3 22 32-16,-4 2-9 15,1-2-1-15,-11-3-11 16,0-1-3-16,-15 10-22 15,5-3-1-15,-19 6 0 0,8 7-8 16,-11 9-2-16,7-4-6 16,8 20-1-16,2-7-1 15,19 19 0-15,-1-6-20 0,29-4-8 16,24 17-31 0,15-20-12-16,10-24-14 0,-11-10-4 15,-10 0-12 1,21-19-5-16,-10 3 59 15</inkml:trace>
  <inkml:trace contextRef="#ctx0" brushRef="#br0" timeOffset="138069.7109">17851 12482 316 0,'-53'-13'121'0,"53"13"-66"0,-50-25-38 0,43 25 33 16,-21 0-15-16,7 6-2 16,-14 7-17-16,-1 2-7 15,1 11-6-15,7-5 0 0,0 14 0 16,6-7-1-16,8 16-2 0,0-9-2 15,14-7-1-15,0-3 2 16,21-22 0-16,-3 3-6 16,14-21-3-16,-4 5-5 15,4-9-4-15,-4 7 6 16,-3-10 5-16,-4 3 7 16,-7 0 3-16,0 4 6 15,-7 5 5-15,-3 7-1 16,-4 6 1-16,0 7-7 15,3 15-4-15,-3-7-4 16,7 17 1-16,0-7-12 16,14 4-7-16,11 5-36 15,0-9-13-15,3-9-9 16,0-22 0-16,4-13-14 16,-14 4-22-16,-4-4 46 15</inkml:trace>
  <inkml:trace contextRef="#ctx0" brushRef="#br0" timeOffset="138661.7791">18119 12488 232 0,'-32'-53'88'0,"32"53"-48"0,-28-26-16 0,24 23 29 16,-6-3-7-16,3 6-2 15,-8 6-21-15,5-3-6 16,-1 13-11-16,1-6-4 0,3 8-1 16,3 1-1-16,11 0 2 15,-3-3 5-15,10 2 6 16,-4-2-3-16,12 3 2 15,-5-3-5-15,8-4-2 16,-4 4 0-16,4 3-1 0,-4-10 0 16,-3 10 0-16,-4-3 0 15,-7 2 2-15,-4-2-1 16,-17 6 0-16,4 0-3 16,-15 0 1-16,-14 3-2 15,7 3 2-15,8-3-7 16,6-9 1-16,4-3-4 15,10-4 2-15,11 0 1 16,7-2 2-16,15-7-1 16,-5-10-1-16,-2 10 3 15,9-19 2-15,-2 4-2 16,9-20 0-16,-2 13 1 16,2-12 0-16,-2-1 2 15,-1-2 1-15,-3-4-1 16,-8 3-2-16,-2 4 5 0,-12-4 1 15,-3 10-2-15,-10 3-3 16,-1 9 4-16,-10 7 4 16,0-1-3-16,-4 26-1 15,1-3 2-15,3 18 2 16,3-3 0-16,11 19 0 16,0-12-3-16,14 9 1 15,14 3-13-15,11-3-5 16,14-19-44-16,7-10-18 15,4-15-111 1</inkml:trace>
  <inkml:trace contextRef="#ctx0" brushRef="#br0" timeOffset="139302.3376">20073 12356 224 0,'-25'-3'85'0,"25"3"-46"0,-38-9-19 0,34 9 27 0,-7 0-12 16,1 0 0-16,-8 3-16 16,4 6-4-16,-7 10-9 15,3 3 3-15,-3 6 3 0,4 0-2 16,6 16 2-16,4-6-9 15,14 3-4-15,0-10-3 16,14 10 3-16,-3-13-2 16,14-9 1-16,-4-10-3 15,14-9 1-15,-7 0 0 16,8-19-1-16,-4 7 4 16,-15-10 0-16,-3 3 3 0,-17-15 3 15,-15-7 13-15,-3 9 8 16,4 4-13-16,-19-6-5 15,5-1-3-15,-5 13-1 16,5-3-11-16,-1 19-5 16,4 3-36-16,7 12-16 15,3 1-33-15,18 8-15 16,0-8 6 0</inkml:trace>
  <inkml:trace contextRef="#ctx0" brushRef="#br0" timeOffset="139584.9712">20616 11901 252 0,'-21'-37'96'0,"21"37"-52"0,-49-35-16 0,42 35 32 0,-7-9-9 16,0-1-2-16,-8 17-24 15,5-4-10-15,-8 16-9 16,0 0-3-16,8 31 1 0,3-13 2 15,10 42 3-15,1-13-2 16,10 28 1-16,14 50-5 16,3-12-2-16,8-13 2 15,-4-3 0-15,-3-19-17 16,-4-6-5-16,0-13-42 16,-3-15-15-16,-7-16-34 15,-4-12-11-15,-14-10 14 16</inkml:trace>
  <inkml:trace contextRef="#ctx0" brushRef="#br0" timeOffset="139734.0361">20204 12676 312 0,'3'-25'118'0,"-3"25"-64"0,32-28-45 0,-25 28 27 16,25-16-20-16,-8 7-4 15,26-10-9-15,45-25-5 16,14-3 1-16,1-6-49 0,3 5-18 15,-11 5-72 1</inkml:trace>
  <inkml:trace contextRef="#ctx0" brushRef="#br0" timeOffset="140157.6497">21936 11607 192 0,'-18'-19'74'0,"18"19"-40"0,0 6-2 0,0-3 30 15,4 16-8-15,-1-3-1 16,4 37-11-16,0-9-3 16,0 34-22-16,0-15 10 0,0 31 5 15,0-9-5-15,-3 15-3 16,0-9-14-16,-1 16-6 15,1 53-10-15,-1-35-4 16,4-18-52-16,0-29-21 16,4-25-48-16,-4-34-19 15,0-9 35-15</inkml:trace>
  <inkml:trace contextRef="#ctx0" brushRef="#br0" timeOffset="140532.204">22197 12551 284 0,'-7'6'107'0,"7"-6"-58"0,0 3-44 15,0-3 24-15,3 0-9 16,1 0 0-16,3 0 0 16,0 0 2-16,7-16-12 15,-3 7-1-15,6-19-2 0,1 3 3 0,3-22 1 16,0 9-5-16,-3-22-4 15,-4 16-1-15,0-18 1 16,-3 8 1-16,-4 7 1 16,0 3 2-16,0 10 3 15,-4 6 2-15,1 18 3 16,-1 1-7-16,1 18-2 16,-1 1-1-16,8 24 2 15,0-6-1-15,6 26 0 16,-3-7-3-16,4 6 1 15,-4-3-4-15,4-3-2 16,-4-12-45-16,0 2-17 16,-3-2-41-16,-4-10-16 15,0-6-7 1</inkml:trace>
  <inkml:trace contextRef="#ctx0" brushRef="#br0" timeOffset="140711.2275">22264 12337 244 0,'-11'-3'90'0,"11"3"-48"0,4 0-38 16,-4 0 21-16,10 0 1 16,-3 0 7-16,11 0-7 15,3 0-3-15,11 0-13 16,-7 0-4-16,6-6-2 0,-2-4-9 16,2 1-4-16,-2-7-53 15,-1-2-21-15,-3 8-42 16</inkml:trace>
  <inkml:trace contextRef="#ctx0" brushRef="#br0" timeOffset="140982.6332">22779 11660 184 0,'-4'-35'68'0,"4"35"-36"0,4-9 2 0,-4 9 31 15,0 0-9-15,0 0 0 16,3 9-12-16,1 4-3 15,-1 25-23-15,1-10 7 0,3 35 3 16,-3-20-4-16,3 39-2 16,-4-13-6-16,1 22 0 15,-1-13-9-15,4 13-4 16,-3-9-5-16,3 12 1 16,3 25-6-16,1-22-3 0,-4-18-32 15,0-26-15-15,-3-22-34 16,-1-15-13-16,-3-7-40 15</inkml:trace>
  <inkml:trace contextRef="#ctx0" brushRef="#br0" timeOffset="141180.1726">23075 12086 312 0,'4'0'118'0,"-4"0"-64"0,24 0-45 0,-20 0 25 15,10 0-13-15,0 0-1 16,11 0-12-16,-4 0-5 16,7-6-2-16,-3 3-12 0,0 3-5 15,-4 0-58-15,-4 0-24 16,-2 0-34 0</inkml:trace>
  <inkml:trace contextRef="#ctx0" brushRef="#br0" timeOffset="141357.3735">23139 12293 384 0,'0'0'145'0,"0"0"-78"0,24 25-63 0,-20-15 32 16,14-4-15-16,-4-3 0 16,7 4-12-16,0-4-5 0,7-3-3 15,-3 0-8-15,3 0 0 0,-3 0-59 16,-4-10-25-16,-3 7-78 15</inkml:trace>
  <inkml:trace contextRef="#ctx0" brushRef="#br0" timeOffset="141914.8743">23689 11927 176 0,'0'0'66'0,"0"0"-36"0,4 0-11 0,-4 0 23 15,3 0 1-15,1 0 2 16,-1 0-6-16,1 0-1 0,3-10-21 16,0 4 1-16,7-4 0 0,0 1-6 15,0-19 1 1,0 9-10-16,4-6-2 0,-4 0-1 15,4 6 0-15,-4 0 2 16,-4 0 3-16,1 4 13 16,-1 15 8-16,-2 0-2 15,-1 34-2-15,-4-15-6 16,1 25-2-16,-1-6 0 16,-3 21 2-16,0-6-9 15,0 20-2-15,0 33-3 16,0-15 1-16,0-13-9 15,0-5-1-15,0-11-38 16,0-8-15-16,0-10-45 0,-3-16-18 16</inkml:trace>
  <inkml:trace contextRef="#ctx0" brushRef="#br0" timeOffset="142139.0688">23654 12604 324 0,'-4'0'121'0,"11"0"-66"0,7 0-38 0,-3 0 33 16,3 0-6-16,0 0 4 15,14 0-7-15,22-6-3 16,-11 2-21-16,-8-2-1 0,22 3 0 16,-7-3-8-16,11 3-2 0,-12-4-4 15,5 7-2-15,13 0-13 16,-27 0-6-16,-5 0-37 15,-2 0-13-15,2 0-42 16,-6 0-17-16</inkml:trace>
  <inkml:trace contextRef="#ctx0" brushRef="#br0" timeOffset="143879.7953">24733 12588 452 0,'-21'10'167'0,"21"-10"-90"0,0 15-85 0,0-15 29 16,0 10-19-16,0-4-1 15,7-3-30-15,-3 6-10 16,3-9 19-16,0 7-71 0,-7-4-30 16</inkml:trace>
  <inkml:trace contextRef="#ctx0" brushRef="#br0" timeOffset="178436.7985">1563 15539 164 0,'-7'-19'63'0,"3"3"-34"0,4 16-19 0,0-9 17 16,0 3 4-16,0 3 4 15,0-4 5-15,-7 7 4 0,4-3 19 16,-11 3-35-16,-1 0-3 15,-6 3-5-15,-3 13-8 16,-1 3-2-16,-10 19-3 16,3 5-2-16,-3 17-1 15,6 6 0-15,-2 6-2 16,13 16-2-16,-3-7-2 16,7 7 1-16,7 3 3 15,7-6 1-15,7-4-4 16,10-9 1-16,12-3-2 15,-1-15 0-15,18-7 2 16,-11-38 2-16,-7 1 1 0,18-10 3 16,10-35-3-16,-6-3-2 15,-1-15 0-15,1-10 1 16,-15-6 3-16,-7-6 4 16,-10-6 2-16,-11-7 1 15,-7-3-2-15,-7 3-1 16,-4-6-3-16,-10 22 1 15,3 6-4-15,-10 13-2 16,0 9 0-16,3 9 1 16,1 16-6-16,-1 4-1 15,-7 5-47-15,7 10-18 16,4 16-52-16,4 12-23 16,17 1 19-1</inkml:trace>
  <inkml:trace contextRef="#ctx0" brushRef="#br0" timeOffset="178722.8231">1612 16103 296 0,'0'10'110'0,"0"-4"-60"0,4 13-39 15,3-10 28-15,3 10-12 16,4 0-3-16,1 6-8 16,-5 3 0-16,11 7-9 15,-3 2-2-15,7-2 1 0,-1 9-1 0,1 0 0 16,0-7-1-16,-4-2 0 16,-7-7-2-16,4-3 1 15,-11-9-33-15,0-13-12 16,-4-3-87-1</inkml:trace>
  <inkml:trace contextRef="#ctx0" brushRef="#br0" timeOffset="178887.5978">1986 15793 304 0,'-25'6'112'0,"25"-6"-60"0,0 0-52 16,0 0 19-1,11 10-14-15,0-1-44 16,3 0-19-16,-4 1-66 16,1-1-28-16</inkml:trace>
  <inkml:trace contextRef="#ctx0" brushRef="#br0" timeOffset="179006.9226">2103 16128 316 0,'-11'19'118'0,"0"0"-64"0,11-3-45 15,-3-7 27-15,3-6-42 16,0 4-14-16,3 2-125 16,-3-3-55-16</inkml:trace>
  <inkml:trace contextRef="#ctx0" brushRef="#br0" timeOffset="180268.0285">2939 15630 108 0,'0'-10'44'0,"0"17"-24"0,0-14-13 0,0 7 15 16,3 0 2-16,-3 0 3 15,0 0 5-15,0-6 5 0,4 3-20 16,-4 3 13-16,0-6 4 0,0 6-1 16,0 0 1-16,0 0-11 15,0 0-1-15,0-3-9 16,0 3 0-16,0-7-8 16,0 7-3-16,0 0-1 15,0 0 1-15,0 0 1 16,0 0 3-16,0 0-5 15,0 0-3-15,0 0 7 16,0 0 4-16,0 0-4 16,0 0-1-16,0 0-4 15,0 0-1-15,0 0 1 16,-4 10 2-16,4 5 1 16,0-5 1-16,0 9 2 15,0 31-1-15,4 13 0 16,6 18-1-16,1 7 0 15,3-13-5-15,4-15 1 16,-1-13 2-16,1 6 3 16,7 19-2-16,3-18 0 15,-11-14-6-15,-2-27 4 16,2-23 6 0,8-8-6-16,-4-17 0 15,-3-9-1-15,3-9 2 16,-7-4-1-16,-3 7-1 15,-1 13 3-15,1 2 0 16,-4-18-4-16,0 22-1 0,3 5-2 16,-6 17 0-16,3 12 0 15,0 13 3-15,0-7 0 16,4 26 1-16,3 21 0 16,3-2 0-16,5-11 0 15,-1 1 0-15,3-6 0 16,-6-13 2-16,0-6 1 15,3-3 1-15,11 2-2 16,-1-8 1-16,-6-10 0 16,3-10 3-16,-3-15-1 15,-4-28 2-15,0-13-2 16,-17-15 0-16,-4 2-1 16,-4-9 0-16,-20 1-2 0,10 11-2 15,-4 7 1-15,4 22-1 16,0 7-22-16,3 11-10 15,4 29-39-15,11 10-17 16,-1 15-49 0,11 3-36-16,0-3 79 15</inkml:trace>
  <inkml:trace contextRef="#ctx0" brushRef="#br0" timeOffset="180658.9399">3789 15523 200 0,'-4'-19'77'0,"18"4"-42"0,-17 21-28 0,10-6 20 16,0 9-1-16,-3 1 4 0,6 6 10 16,4 21 7-16,-3 1-25 15,-1 6 12-15,5 9 6 0,-5 10-6 16,-3-13-2-16,0-12-10 16,0 15-3-16,4 16-9 15,-1-13-4-15,-3-12-3 16,1-6 0-16,2-10-2 15,-6-12 2-15,6-1-4 16,1-21 0-16,3-13 1 16,4-25 0-16,-1 1 2 15,1-1 1-15,-1-3-1 16,8 3-2-16,-7 15-4 0,-1 4 0 16,-2 16 2-16,-1 9 1 15,0 19 1-15,-4 0 0 16,-3-4 0-16,4 20 0 15,3 21-3-15,0-6 0 16,-3-3-49-16,3-12-20 16,0-7-50-16,4-12-21 15,-1-16 19 1</inkml:trace>
  <inkml:trace contextRef="#ctx0" brushRef="#br0" timeOffset="181154.9427">4420 15906 236 0,'-7'-16'90'0,"4"16"-48"0,3 0-49 16,0 10 82-16,0 21-24 0,3-3-15 16,4 16-9-16,0-6-18 15,4-1 1-15,7 4 1 0,-8-13-9 16,8-9-2-16,3 0 1 16,0-10 3-16,0-2 1 15,4-17 2-15,7-9 0 16,-4-12 1-16,0-7-7 15,-10-9-2-15,-4-3 0 16,-7 22 2-16,0 0 0 16,0 3-1-16,0-4-2 15,0 14-1-15,4 15 2 16,-1 15 2-16,1 23 0 16,10 6-1-16,-7 16 1 15,11 2-1-15,3 14 0 0,4 18 0 16,0 15 0-16,-4-11 2 15,-3 8-3-15,-4 1 0 16,-14-7-10-16,-4-9-5 16,-6-16 1-16,-4-18 4 15,-7-10 1-15,-11-13 2 16,-3-15 2-16,-8-19 2 16,5-19 6-16,2-18 4 15,5-17-1-15,10 1 2 16,10 0-6-16,4-16-1 15,7 12-2-15,11-5-2 16,7 2-13-16,10-3-6 0,14 10-87 31,25 0-73-31,0 15 59 0</inkml:trace>
  <inkml:trace contextRef="#ctx0" brushRef="#br0" timeOffset="181471.7662">6033 15702 252 0,'0'16'96'0,"3"-13"-52"0,4 28-25 0,0-9 26 16,4 10-14-16,3 21-4 16,0-22-11-16,-7 1-5 15,4 8-6-15,3 20-6 0,-7-7-2 16,-4-15-29-16,-6-4-14 15</inkml:trace>
  <inkml:trace contextRef="#ctx0" brushRef="#br0" timeOffset="181643.2349">5994 15683 56 0,'3'0'22'0,"18"0"-12"0,8 0-16 16,-12 10 1-16,8-10-18 15,24 0-5-15</inkml:trace>
  <inkml:trace contextRef="#ctx0" brushRef="#br0" timeOffset="181934.0562">6502 15586 228 0,'-32'-9'85'0,"14"9"-46"0,-6 6-26 15,13-3 24-15,-7 6-12 0,-6 7-3 16,-5 3-12-16,1 0-4 15,7 0-4-15,7-4-4 0,3 10-1 16,11-6-1-16,11-3 3 16,0-4-5-16,6 4 0 15,15 3 5-15,0-3 5 16,7 2 4-16,-4-5 3 16,0 3-3-16,-10-7 0 15,-4 0-3-15,4 7 0 16,3 3 19-16,-11 9 11 15,-6-3 15-15,-11-6 6 16,0-3-12-16,-11-4-6 16,1 4-25-16,-11 9-9 0,-15 3-15 15,1-9-6-15,0-3-57 16,3-23-26-16,11-21-79 16</inkml:trace>
  <inkml:trace contextRef="#ctx0" brushRef="#br0" timeOffset="182355.633">7779 15166 208 0,'-4'-3'77'0,"8"6"-42"0,3 6-15 0,0 1 27 16,0-1 4-16,0-3 4 15,14 23-8-15,14 24-4 16,4 6-24-16,0 7 6 0,3 6 3 16,1-9-11-16,-15-10-4 15,-3-12-4-15,10 22-1 0,18 28-7 16,-7-19 0 0,-11-3-1-16,-14-38 0 0,-3 1-44 15,-4-14-18-15,-4-5-37 16,-10-22-16-16,-7-20-20 15</inkml:trace>
  <inkml:trace contextRef="#ctx0" brushRef="#br0" timeOffset="182639.9978">8251 14971 248 0,'-3'7'93'0,"3"-7"-50"0,0 28-28 0,0-9 24 15,0 12-4-15,-4 7 4 16,1-1 3-16,-1-5 3 16,-3 30-24-16,-10 48 8 0,-8-3 2 15,0 18-8-15,8-46 0 16,3-14-12-16,-8 14-2 16,-9 27-1-16,6-24 0 15,4-10-7-15,3-19-2 16,4-18-36-16,10-16-12 15,1 0-38-15,6-19-12 16,5 0-54 0,6-19-29-16,0-6 88 15</inkml:trace>
  <inkml:trace contextRef="#ctx0" brushRef="#br0" timeOffset="182836.4617">8481 15906 184 0,'3'19'68'0,"4"-4"-36"0,0 23-7 16,0-13 27-16,1-12-11 15,-5-7-3-15,4 22-7 16,4 7 0-16,-4 2-17 16,0-5-4-16,-4-10-2 0,1-7-2 15,-4 1-1-15,0-7-56 16,-7-6-23-16</inkml:trace>
  <inkml:trace contextRef="#ctx0" brushRef="#br0" timeOffset="182971.2092">8368 15737 204 0,'-4'-7'77'0,"4"7"-42"0,7 7-41 0,-3-1 12 15,10-3-66-15,0 13-26 16,7-4 16-16,1 4 10 15</inkml:trace>
  <inkml:trace contextRef="#ctx0" brushRef="#br0" timeOffset="183286.2732">8724 15906 168 0,'0'9'63'0,"0"-9"-34"15,7 35-12-15,0-16 20 0,0-1-2 16,0 1 4-16,4 6 7 15,0 10 6-15,-1 2-28 16,4 1 9-16,0 6 2 0,1 6-15 16,-1-3-3-16,-4 16-7 15,1-10 1-15,-4 0 7 16,-4-9 3-16,-3-6 5 16,-7-3 1-16,-7-1-3 15,-3-6-3-15,-5 7-7 16,-2-20-1-16,3-2-6 15,-8-4 1-15,-17 7-10 16,4-13 0-16,0 3-51 0,7-21-21 16,-1-4-87-16,15-16-36 15,18-21 54 1</inkml:trace>
  <inkml:trace contextRef="#ctx0" brushRef="#br0" timeOffset="183433.6806">8700 15702 280 0,'-22'9'107'0,"22"-9"-58"0,4 0-81 0,6 7 6 16,5-14-87-16,2 7-34 16</inkml:trace>
  <inkml:trace contextRef="#ctx0" brushRef="#br0" timeOffset="183946.77">9694 15175 236 0,'-3'-9'88'0,"3"9"-48"0,-4 0-16 0,4 0 29 16,-3 0-3-16,-4 0 0 15,0 6-12-15,3-6-4 16,-6 3-19-16,-15 16 2 0,-7 6 3 16,-3 13-7-16,10-4 0 15,4-6-5-15,-4 23-3 0,4-7 0 16,0 9 1-16,-4 22-5 15,11 3-3-15,11-15 1 16,6-25 0-16,1-4-2 16,20 1 0-16,-2-10 2 15,16-13 2-15,19 4-27 16,-4-6-11-16,-7-10-44 16,-8-7-18-16,-6-2-54 15</inkml:trace>
  <inkml:trace contextRef="#ctx0" brushRef="#br0" timeOffset="184157.3478">9465 15586 316 0,'-42'9'118'0,"35"-2"-64"0,3-4-37 0,4-3 30 16,4 0-30-16,-1 6-10 15,15-6-6-15,17 0 0 16,7-6 0-16,4-4-1 0,7 1 1 15,-7-4-10-15,0-8-4 16,3-11-35-16,-3 1-14 16,0 9-45-1,10-3-51-15,-3 0 52 16</inkml:trace>
  <inkml:trace contextRef="#ctx0" brushRef="#br0" timeOffset="184802.5227">10460 15015 308 0,'-18'0'115'0,"11"-9"-62"0,-3 9-40 16,10 0 28-16,-7 0-21 16,-8-10-3-16,1 20-9 15,-10-4-3-15,2 4-2 16,5-1-3-16,-4 10 1 0,-11 6 3 15,7-3 5-15,4 3-3 16,7 3-1-16,7 7-5 0,7-17-2 16,0 4 1-16,10 0 2 15,15 3-2-15,3 4-2 16,4-11 4-16,3-2 3 16,1 3-1-16,-12-10 0 15,-2-2-3-15,-1-4-1 16,0 12 3-16,-7 1 3 15,-3 6 9-15,-11 3 5 16,-7 10 4-16,-11-7 1 16,-3 16-11-16,-8-10-5 15,1-6-3-15,0 7 1 16,3-13-5-16,11-6-1 16,4-1-2-16,3-2-2 15,0-4 0-15,10 4 0 16,11-10-2-16,4-3 1 0,3-3 1 15,-3 3 2-15,-4 0 1 16,3 0 3-16,1 0-1 16,-7 3-1-16,-8 6 5 15,-10 10 1-15,-4 13-2 16,1-4-1-16,3-3 10 16,-7 16 3-16,-7 28-1 15,-1-7 1-15,8-8-7 16,7-17-3-16,4-2-6 15,6-1-2-15,8 10-4 16,6-9-1-16,8-13-3 16,7-7-1-16,0-5-23 15,10-17-8-15,0-2-51 0,1-4-22 16,-5-18-46 0</inkml:trace>
  <inkml:trace contextRef="#ctx0" brushRef="#br0" timeOffset="185177.3274">10894 15301 384 0,'-14'0'143'0,"10"9"-78"0,-3 10-63 0,-7-3 28 15,7 9-12-15,0-7 2 16,0 17-5-16,-4 21 1 0,4 4-9 15,4-4-2-15,-1 7 1 0,11-10-3 16,4-9-2-16,-1-9 0 16,12-7-1-16,20 13-5 15,7-29-1-15,11-21-15 16,0-10-4-16,0-9 0 16,-28-3 2-16,-4 12 15 15,-7-25 7-15,-3-22 6 16,-18-3 4-16,-11 6 7 15,-17 1 2-15,-7 15 2 16,-4 6 0-16,-3 19-9 16,6 12-4-16,8 14-29 15,11 14-10-15,6 17-48 0,7 2-19 16,12 4-58 0</inkml:trace>
  <inkml:trace contextRef="#ctx0" brushRef="#br0" timeOffset="185433.2442">11497 15655 268 0,'7'22'101'0,"-3"3"-54"0,-1-6-17 0,1-3 31 16,3 12-25-16,0 0-7 0,0 16-16 15,0 0-4-15,0 6-5 16,0-3-3-16,-7-3 0 0,0-6 1 16,0-13 1-16,0 0-43 15,-4-22-18-15,-6-3-70 16,3-13-57 0,0-18 71-16</inkml:trace>
  <inkml:trace contextRef="#ctx0" brushRef="#br0" timeOffset="185688.3401">11695 15200 244 0,'21'-9'90'0,"-18"12"-48"0,4-3-9 0,0 6 31 15,0 4-7-15,1 18 1 16,-1 6-15-16,0 20-4 15,3-1-22-15,1 10-1 0,-4-19 0 16,0-10-8-16,0 13-4 16,4 16-3-16,-1 0-1 15,-3-13-29-15,0-13-13 16,0-8-58-16,-3-20-25 16,-1 0-28-1</inkml:trace>
  <inkml:trace contextRef="#ctx0" brushRef="#br0" timeOffset="186349.7079">11966 15047 200 0,'0'-7'74'0,"4"7"-40"0,3 0-18 16,0 0 24-16,3 0-8 15,1 0 1-15,14 7-3 16,17-4 1-16,4 3-17 16,3-3 1-16,1-3-1 0,-8 0-7 15,4 0-2-15,-11-3-5 16,0 3-1-16,-6 0 5 0,-15-6 2 16,-4 6 13-16,-10 6 7 15,0-3-7-15,-14 7-3 16,0-1-7-16,-21 16-4 15,7 0-2-15,-8 13-3 16,8 6 7-16,14-10 5 16,3-12-6-16,11 13-3 15,8 18-5-15,6-19 1 16,3 1 1-16,4-13 0 16,1 0 0-16,-1-13 0 15,-4 1 0-15,5-17 0 16,2 17 0-16,-6-10 2 15,-4 6 3-15,-3-6 2 16,-8 9 14-16,-3 10-11 16,0 0-5-16,0 16-1 15,7-1-1-15,0-6-4 16,0 1-1-16,-3-8 3 16,6 11 3-16,5 18 3 15,2 6 3-15,4 7-5 16,4-3-1-16,0 2 0 15,-11-24 0-15,0-3 0 16,-3 12 2-16,-1-3 10 16,-13 9 7-16,-12-9 1 15,-9-10 3-15,-8 1-13 16,-10-7-3-16,-8 0-12 16,-13-9-4-16,-4-3-19 0,0-7-8 15,3-3-49-15,22-6-23 16,3 0-102-1</inkml:trace>
  <inkml:trace contextRef="#ctx0" brushRef="#br0" timeOffset="196516.4897">12940 16094 160 0,'-4'0'60'0,"4"0"-32"0,0 0-15 0,0 0 19 16,0 0-3-16,0 0 1 16,4 0-4-16,-1 9 1 15,1-2-15-15,-1-4 9 0,-3 6 5 16,0-3 1-16,4 4 2 15,0-1-14-15,3 1-4 16,0-1-9-16,3 1-2 16,-3-10 0-16,0-4 0 15,0-2 2-15,0-3 1 16,-3-1 5-16,-4 1 3 16,-4 3 11-16,1-4 6 15,-4 7-1-15,3-3 1 16,1 6-16-16,-1 0-7 15,-3 9-17-15,-3-3-5 0,6-6-103 16,1-9-48-16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53:05.3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1707 860 148 0,'0'0'55'0,"0"0"-30"0,0-9 1 16,4 9 25-16,-4-6 1 16,0 2 4-16,0-2-5 15,0-3 1-15,-4-1-29 16,4 1 7-16,-10-7 1 0,-4-3-8 16,3 7 0-16,1-4-12 15,-12 10-4-15,5-3-4 16,-15 5 0-16,-17 8-4 15,-1 11 0-15,-10 13-1 16,25 7-2-16,0-1 5 0,-4 29 3 16,7-16-6-16,-3 25-3 15,-14 41 0-15,24-41 3 16,4-12 3-16,14 6 2 16,-4 40 1-16,15-24 2 15,10-10-3-15,17-19 0 16,5 1 1-16,24-23 0 15,0-12-2-15,10-10 1 16,-6-9-4-16,-8-15 0 16,-6 5-26-16,-1 1-9 15,-10-1-26-15,3-5-9 16,-10-7-24-16,0 0-8 16,-8 0-4-1</inkml:trace>
  <inkml:trace contextRef="#ctx0" brushRef="#br0" timeOffset="524.1879">2050 1378 200 0,'7'-7'74'0,"-7"4"-40"0,0-6-11 16,0 3 26-16,-7 6-1 15,0-10 4-15,-4 1-9 16,0-1-4-16,-3 10-22 0,-3-6 1 16,-1 6 0-16,-17 0-6 0,-1 6 1 15,5 10-10-15,3 6-2 16,3 3-1-16,0 3 0 16,15-3 4-16,-5 10 2 15,5-7-2-15,3 19-1 16,3 6-1-16,8-18-2 15,-4-7 1-15,17-3-1 16,8 0 0-16,10-9 0 16,4-16 0-16,-4-13 0 15,-13 10 0-15,13-25 2 16,-3-13-1-16,-1 4 2 16,-9-1-2-16,-5 7-1 15,-6 3 5-15,-1 2 4 0,-10 8 4 16,4 8 2-16,-4 1-8 15,0 9-4-15,0 9-2 16,0 16-1-16,7-6 0 16,-3 16 0-16,3-7-3 15,0 0 2-15,0-6-1 16,3 6-2-16,4 10-52 16,8-4-25-16,2-5-52 15,1-11-19-15,0-2 32 16</inkml:trace>
  <inkml:trace contextRef="#ctx0" brushRef="#br0" timeOffset="962.2298">2367 1309 200 0,'-17'-38'77'0,"13"19"-42"0,-7-25 3 0,8 38 32 15,3-3-10-15,-11 6-2 16,4 3-22-16,0 0-10 15,0 3-15-15,4 3-5 0,-12 13 0 16,8 0-5-16,-7 15-1 16,-7 4 0-16,4 6 2 15,6-13-3-15,0 0-2 16,11-6-1-16,4 4 0 16,3-14 3-16,4 1 0 15,3-3 3-15,7-4 3 16,3-3 2-16,1-3 1 0,3 7 2 15,4-4 1-15,-7 3-5 16,0 1-2-16,-1 9 4 16,-10-4 5-16,0 1-1 15,-6 3 3-15,-8 0-4 16,-8-1-1-16,-6 11-4 16,-10 2 1-16,-5-9-4 15,-2-3-2-15,2 6-22 16,-2-6-9-16,10-19-47 15,6 0-18-15,12 0-76 16</inkml:trace>
  <inkml:trace contextRef="#ctx0" brushRef="#br0" timeOffset="1322.2204">2611 1585 340 0,'3'0'126'0,"4"0"-68"0,4-13-54 0,-1 7 24 16,4-4-5-16,-3-5 1 16,7 5-2-16,-1-2 1 15,1-7-13-15,3-3 1 0,-10 0 2 16,-1 0-3-16,4 0 0 16,-10-3-4-16,3 6-1 15,-7 4 1-15,-7-4 1 0,-4 3-1 16,-6 7 1-1,-4-1-6-15,-8 17-1 0,-2 5 0 16,6 10 0 0,0 6-3-16,0 16 2 0,4 3 3 15,7 16 3-15,14 0 2 16,11-10 1-16,-1 0-9 16,15-9-1-16,0-6 0 15,3-13 3-15,7-6 0 16,11-4-1-16,0-15-46 15,7 0-19-15,14-15-46 16,-7-14-21-16,0-5-13 16</inkml:trace>
  <inkml:trace contextRef="#ctx0" brushRef="#br0" timeOffset="1968.3863">3866 1039 232 0,'-3'0'88'0,"3"0"-48"0,3-6-27 16,1 6 24-16,0 0-4 15,3-10 3-15,3 7-11 16,4-22-3-16,4 0-13 16,0 6-1-16,-1-9 2 0,1 9-6 15,-4-6 0-15,7-13 2 0,-7 10 1 16,-3 3 1-16,-8 9 2 16,4-12 6-16,0 35 6 15,0 2-9 1,-7 3 0-16,0 17-1 15,0 40-1-15,0 12 3 16,0 13 4-16,0 7 1 16,0 5-2-16,-7 10 2 15,7 0-8-15,0-25-2 16,0 0-3-16,7-12-1 16,-7-20-6-16,4-12 1 15,0-9-33-15,-4-13-15 16,0-6-25-16,-8-19-135 15,-9-10-23 1,-1 1 106-16</inkml:trace>
  <inkml:trace contextRef="#ctx0" brushRef="#br0" timeOffset="2163.7428">3743 1817 280 0,'-4'15'104'0,"8"-11"-56"0,0 8-21 16,3-9 34-16,10 3-12 15,1-2-2-15,7-8-9 16,10-2-1-16,11 3-21 16,14-13 2-16,0-9 2 0,0 6-11 15,-4 4-2-15,-7-4-3 16,-3 10 0-16,-7-1-11 16,-4 7-5-16,1 3-43 0,-12-6-16 15,1-4-37-15,-11-5-12 16,0-4-20-1</inkml:trace>
  <inkml:trace contextRef="#ctx0" brushRef="#br0" timeOffset="2342.6642">4600 967 348 0,'0'-6'129'0,"0"6"-70"0,4 0-42 0,-4 0 30 15,3 6-27-15,1-6-11 0,-1 3-31 16,8 3-13-16,0 4-101 16,-4-1-44-16,-4 10 62 15,11-3 31-15</inkml:trace>
  <inkml:trace contextRef="#ctx0" brushRef="#br0" timeOffset="2476.8719">4611 1393 464 0,'-11'19'173'0,"11"-25"-94"0,0 6-107 16,0 0 18-16,0-3-70 15,11-4-24-15,3 7-60 0,-11-3-24 16</inkml:trace>
  <inkml:trace contextRef="#ctx0" brushRef="#br0" timeOffset="4653.4453">5690 1058 164 0,'7'-3'63'0,"11"-4"-34"0,0-2-8 0,-15 9 25 16,11-6-6-16,7-7-1 16,1-2-14-16,2-4-2 15,-3 0-14-15,-3 3-3 0,7-12 0 16,-4 9 3-16,0-9 5 16,-3-3 7-16,-4 21 7 15,-4-9 18-15,1 10 10 16,-4 3-23-16,0 18-8 15,-3-2-10-15,-4 21-2 16,0 32-7-16,0 12-2 16,3 7 0-16,1-10 0 15,-1 0-5-15,1 0-1 16,-1-9 1-16,1 6 0 16,-1-13-43-16,1-12-20 0,-4 0-131 15,0-7 26 1</inkml:trace>
  <inkml:trace contextRef="#ctx0" brushRef="#br0" timeOffset="4894.0437">5630 1682 344 0,'-7'6'129'0,"11"-3"-70"0,13-3-60 16,-6 0 23-16,21 0 7 0,10 0 8 15,11-9-2-15,3-7 0 16,8-3-20-16,7 1 0 0,6 5-1 16,-3-3-5-16,-3 7-1 15,-8 3-4-15,1 6-1 16,-8 0-52-16,-3 0-24 16,7 0-40-16,-7-13-16 15,0-3-12 1</inkml:trace>
  <inkml:trace contextRef="#ctx0" brushRef="#br0" timeOffset="5299.8723">7564 1208 188 0,'-7'-44'71'0,"3"44"-38"0,-3-9 3 16,3 6 30-16,1 3-9 0,-1-6-1 15,-6-1-10 1,-11 7-2-16,-8 7-24 0,-6-1-7 0,0 13-2 16,3-7-5-16,-7 29-1 15,4 6-7-15,7 0-1 16,7-3 1-16,10 6 1 16,11-3-2-16,14-3 2 15,18-6-30-15,10-7-12 16,4-12-29-16,18-10-12 15,-1-9-50 1</inkml:trace>
  <inkml:trace contextRef="#ctx0" brushRef="#br0" timeOffset="5629.8993">7909 1193 324 0,'-60'-13'121'0,"43"16"-66"0,-12 16-44 16,19-13 28-16,-4 13-17 15,0 6-2-15,3 3-10 16,0-9-2-16,4 16-4 16,0 15-1-16,7 0 1 0,7 0-5 15,11-15-1-15,7-4-2 16,14-9 3-16,-1-9-5 16,5-13 2-16,-1-13-5 15,0-3-1-15,-6-2-2 16,-8-7 0-16,-14-4 7 15,-7-5 4-15,-14-1 4 16,-7-12 3-16,-14 10-1 16,-8 2 2-16,-6 7-4 15,0-3-2-15,3 18-9 0,14 7-5 16,4-4-44-16,7 26-20 16,3 3-59-1</inkml:trace>
  <inkml:trace contextRef="#ctx0" brushRef="#br0" timeOffset="6218.3464">8251 1127 328 0,'-3'9'123'0,"3"7"-66"0,7 12-44 0,0-6 28 0,0 3-14 15,0 0-3-15,0 10-10 16,0 2-4-16,0 1-5 15,-3-4 1-15,-1-5 0 0,1-14-2 16,-1 4-3-16,1 6 0 16,3-15-1-16,0-10 0 15,0-10 2-15,0 10-3 16,4-25 0-16,10-9 1 16,4-23 0-16,-1-2-7 15,-6 27 0-15,-4 1 1 16,0 3 3-16,0 0 2 15,0 12 1-15,-3 13 6 16,-4 12 4-16,0 13 1 0,-3 13 3 16,-1-4-3-16,4-9-1 15,0 6-9-15,4-6-2 16,-1-9 0-16,5 2 2 16,-5-15 0-16,8 0 2 15,-1-15 0-15,1 2 1 16,0-12-2-16,-4-10-2 15,0 7 1-15,0-6-1 16,0 9 0-16,-3 6 0 16,-1 0 0-16,1 16 0 15,-4 6 2-15,0 13 1 16,0 12 3-16,-3 10 1 16,3 2-6-16,0 7-2 15,0 7-3-15,0-17 0 0,-4-2-44 16,4 15-17-16,4 13-25 15,0-26-8-15,-4-2-135 32,-7-35 124-32</inkml:trace>
  <inkml:trace contextRef="#ctx0" brushRef="#br0" timeOffset="6439.1865">8915 1130 240 0,'7'6'90'0,"0"10"-48"0,10 40-23 16,-9-27 26-16,6 5-8 0,-4 10 1 16,4 9-11-16,0 19-2 15,1 10-14-15,-1-1-4 0,0 7-1 16,3 0-3-16,1 3-2 16,-4 6-11-16,0-9-6 15,-3-16-21-15,-4-3-6 16,-4-22-11-16,-6-9-2 15,-4-23-20 1,-7-21-48-16,-4-22 24 16</inkml:trace>
  <inkml:trace contextRef="#ctx0" brushRef="#br0" timeOffset="6742.8329">8886 1280 200 0,'22'-65'74'0,"-8"40"-40"16,14-1-27-16,-7 23 18 0,4-6-2 15,3-4 1-15,0 10-5 16,11 3 1-16,-4 0-11 16,1 0 3-16,-5 16 2 0,1 6 6 15,0 6 4-15,-11 7-6 16,-7-10 0-16,-3 3 2 16,-8 6 4-16,-6 1-6 15,-8-7 0-15,-10 0-9 16,-11-3-1-16,-7-6-4 15,-17-3-3-15,0-7-5 16,3 7 0-16,7-13-16 16,11-3-6-16,13 0-40 15,15-3-15-15,14-10-132 16,7 10 115-16</inkml:trace>
  <inkml:trace contextRef="#ctx0" brushRef="#br0" timeOffset="7100.9782">9694 1152 284 0,'0'-13'107'0,"0"13"-58"0,-17 0-22 0,10 0 47 15,3 7-41-15,-24-1 2 16,-7 6-12-16,6-2-4 16,8 9-11-16,0-4-6 15,0 14-3-15,3-4 3 16,4 9-3-16,0 10 0 0,11-16 1 15,-1-9-3-15,11 0 2 0,-3 0 1 16,17-19 0-16,7-10-22 31,7 1 12-31,-7-13-7 16,-3 0 10-16,-4-22 4 0,-7 13 4 16,1-1 2-16,-5 14 7 15,-3 8 4 1,0 26-5-16,0 3-3 0,0-4-3 15,0 14-3-15,8 8-8 16,6 4-3-16,-7-10-139 31,3 1 81-31,1-10-33 0,-4-7-5 0</inkml:trace>
  <inkml:trace contextRef="#ctx0" brushRef="#br0" timeOffset="7581.1934">9839 1152 316 0,'0'3'118'0,"4"25"-64"0,6 16-45 0,-6-34 25 15,3 8-13-15,0-2 1 16,3 12-9-16,1-3 0 16,3 4-8-16,4 5-1 0,-8-9 0 15,1-6 4-15,-4-3 5 16,0 6 4-16,-4-13 2 0,-3-3-6 15,-3-6 0-15,-1-15-8 16,1 2-3-16,-1-9 1 16,1-9 0-16,3 6-1 15,3-10-4 1,4 7-1-16,4-16-1 16,0 25 3-16,-4-6-7 15,14 6-2-15,-4 4-36 16,5 12-15-16,6-13-15 15,0 6-6-15,0 1 16 16,0 9 10-16,1 0 30 16,-1 0 13-16,0 0 24 15,-7 16 11-15,0 6 30 16,-6-7 15-16,-5-5-9 0,1 9-4 16,-1-1-18-16,1 7-7 15,-4 1-15-15,0 2-6 16,0 9-8-16,-3 4 0 15,-1-13-31-15,-3-9-12 16,-3-9-51-16,-8-10-20 16,-7-10-6-1</inkml:trace>
  <inkml:trace contextRef="#ctx0" brushRef="#br0" timeOffset="8017.3338">10199 1048 156 0,'14'0'57'0,"-14"0"-30"0,42 19-34 0,-35-12 10 0,14-4-8 16,8 3-3 0,2-3 3-16,8 3 3 15,0 1 2-15,3-4 6 16,4-3-3-16,4 0 32 16,-1 6-19-16,-14-3 21 0,-6-3 12 15,-12 10 9-15,-6-4-13 16,-11 3 0-1,0-6-26-15,-4 10-2 0,-17 6-4 16,0 0 6 0,3-1-11-16,1-2-1 15,3 3-5-15,-1 6-6 0,15-13 2 16,11 7 1-16,7-9 3 16,3 5 1-16,3-8-1 0,-6-4-2 15,3 3 1-15,-3-3 7 16,0 7-4-16,-4-10 21 15,0 15-14-15,-11-12 12 16,-3 10-13-16,0-1-3 16,-14 7-6-16,0-9-2 15,-18 12-10-15,-17 0-3 16,7-7 7-16,6 1-30 0,12-7-9 16,6-9-184-1,11 4 125-15,18-17-38 16</inkml:trace>
  <inkml:trace contextRef="#ctx0" brushRef="#br0" timeOffset="8090.2985">10915 1136 332 0,'0'0'123'0,"0"0"-66"0,-14 0-29 16,3 0 35-16</inkml:trace>
  <inkml:trace contextRef="#ctx0" brushRef="#br0" timeOffset="8332.5601">10859 1174 664 0,'-22'34'30'16,"8"1"-16"-16,7 2-11 0,4 7-5 15,10 0-1-15,7-16-1 16,3 7 3-16,8-16 0 16,7 0-4-16,-7-10 1 0,-4-3-7 15,0-6-3-15,7-6 3 16,-7-13 2-16,-7 7 2 16,-10-10 3-16,-11-7 4 15,-11 1 2-15,-10 0 0 0,-11-13 1 16,0 10-9-16,4 6-3 15,7 19-22-15,10 6-7 16,4 6-38-16,7 3-14 16,0 1-41-1</inkml:trace>
  <inkml:trace contextRef="#ctx0" brushRef="#br0" timeOffset="8770.2519">11201 1083 316 0,'-4'-9'118'0,"4"9"-64"0,4 3-34 0,-4-3 30 0,3 9-10 16,1 4 0-16,3 9-10 15,0 3-2-15,0 3-15 16,0 0-1-16,0 7-1 0,4 5 0 16,-4-11 1-16,-4-4-4 15,4-3 0-15,0-4-3 16,0-2 2-16,0-7-4 15,0-9-2-15,-3 0 0 16,7-12-1-16,-1-1-7 16,4-15 0-16,7-16-6 15,1-3-2-15,-1 3 6 16,-7 26 3-16,0-8 4 0,0 8 3 16,0-7 4-16,0 15 2 15,-3 20 3 1,0-1 4-16,-4 16 3 0,0 13 2 15,0-4-8-15,3 7-2 16,1 0-7-16,3-7-4 16,4 1-4-16,-1-17 1 15,-3 1-6-15,8-9-1 16,-5-1-24-16,4-3-9 16,-3 1-32-16,0-7-14 15,-4 0-81 1</inkml:trace>
  <inkml:trace contextRef="#ctx0" brushRef="#br0" timeOffset="36647.33">3221 3259 132 0,'-7'-6'52'0,"7"6"-28"0,-4 0-4 0,4 0 19 15,0 0-2-15,0 0 3 16,0 0-13-16,0 6-7 16,0-3-11-16,0 7 7 0,0 5 4 15,0 1-4-15,0 3-1 16,0-7-3-16,0 4 0 15,0 0-9-15,4-4-3 16,3-2-1-16,-7-4 2 16,3-3 2-16,4-6 1 15,-3 3 2-15,0-16 3 16,-1 7 5-16,-3 0 3 16,0-1 0-16,0 1 1 0,0-1-5 15,-3 4-3-15,-1 3-5 16,0 6-2-16,4-3-3 15,-7 16-1-15,4-7-4 32,3 1 3-32,0-1 1 15,0 0 1-15,0-2 0 16,10-4 0-16,-6-3 2 16,3 6-1-16,0-15 2 15,4 2-2-15,-4-11 8 16,-4 8-5-16,-3-9 12 15,0 4-9-15,-3 2 12 16,3-3-11-16,-11 7 3 16,4 3-7-16,-3 6-4 15,2 6-1-15,-2 3 1 0,-1 7 0 0,8-3-31 16,-4 5 17 0,7-2-78-16,7-6 51 0,0-10-140 15,10 0 101-15</inkml:trace>
  <inkml:trace contextRef="#ctx0" brushRef="#br0" timeOffset="38701.7305">3859 3011 276 0,'-3'-18'104'0,"3"18"-56"0,0 0-23 0,0 0 33 15,0 0-18-15,0 0-3 0,3 0-15 16,1 0-4-16,7 0-10 16,-4 0-1-16,17-7 3 0,-10 7-6 15,18 0 0-15,-4-3-2 16,11-3 1-16,-7 6-2 16,7 0-1-16,-8 0 1 15,-2-3 1-15,-5 3 1 16,-2 0 3-16,-1 0 1 15,-18 3 1-15,4 6-2 16,-14 7 1-16,4 3-4 16,-26 25-2-16,8-16 0 15,-10 25 1-15,2-9-3 16,-2 9 0-16,2-2 1 16,8-4 2-16,-3-10-6 15,9 4 1-15,5-10 1 0,-1-5 1 16,1 2 1-16,13-6 0 15,-3-3 2-15,18-7 1 16,-4 4 1-16,21-7 2 16,-10 1-1-16,14-10 0 15,-4 6-1-15,7-3 0 16,-3-3-18-16,-11 0-5 16,-3-3-180-1,3 3 108-15,-14-10-94 16,-3-2 108-16,-8 2-14 15</inkml:trace>
  <inkml:trace contextRef="#ctx0" brushRef="#br0" timeOffset="38856.1154">3866 3378 308 0,'-3'0'115'0,"3"0"-62"0,7-3-53 15,-3-3 32 1,6 6-20-16,11-9 9 15,-3 5-12-15,10-11 2 16,4 8-7-16,3 4 0 0,7-3-40 16,-13-3-97-1,10 9 70-15,6 9-91 16,-2 0 90-16</inkml:trace>
  <inkml:trace contextRef="#ctx0" brushRef="#br0" timeOffset="39036.8603">4459 3548 248 0,'-3'34'93'0,"3"-34"-50"0,0 19-22 0,0-13 37 16,0 4-34-16,3-1 2 15,1 10-16-15,-1-3 0 16,4 2-6-16,0-5-24 16,-7 9 11-16,0-10-92 15,4 4 56-15,-4-7-53 16,-4-9 3-16,4 7-1 15</inkml:trace>
  <inkml:trace contextRef="#ctx0" brushRef="#br0" timeOffset="39152.1513">4371 3322 232 0,'-7'-44'88'0,"7"44"-48"0,3 0-51 0,-3 0 13 0,7 0-42 15,4 0-13-15,3 0-33 16,0 0-11-16</inkml:trace>
  <inkml:trace contextRef="#ctx0" brushRef="#br0" timeOffset="39679.9139">5020 3457 200 0,'0'0'77'0,"0"0"-42"0,4 19-15 16,-1-19 27-16,1 15-7 15,-1-5 1-15,-3 8-17 16,0 1-4-16,-7 16-12 16,4-1-1-16,-1 4 3 0,-7-4-6 15,4 4-2-15,0-10-39 0,4 4-17 16,-1-10-59-1,4-32-50-15,0 7 64 16</inkml:trace>
  <inkml:trace contextRef="#ctx0" brushRef="#br0" timeOffset="40097.8394">5203 3118 240 0,'-3'-9'90'0,"3"9"-48"0,7 0-27 0,-3 0 24 15,10 0-6-15,-11 0 1 16,15 0-4-16,-4 0 1 16,14-7-17-16,-7 7-1 0,15-3 0 0,-12-3-1 15,12 6 1-15,-8-3-5 16,4 3-3-16,-4 0-2 16,4 3-3-16,-11-3 5 15,-4 9 4-15,4 1-1 16,-17 15 1-16,0-6-5 15,-12 21-1-15,8-11 1 16,-17 15 0-16,6-10 2 16,-3 7 1-16,0-7-6 15,-7 7 0-15,7-10-3 16,7 1 0-16,0-10 0 16,7 3 0-16,0 0 0 15,14-6 0-15,-4 0 4 16,19-10 1-16,-8 0 1 0,14-9 0 15,-3 0-5-15,0 0-1 16,-4 0-41-16,0-3-19 16,-3-3-28-16,-8-3-9 15,-3-7-37 1</inkml:trace>
  <inkml:trace contextRef="#ctx0" brushRef="#br0" timeOffset="40280.2911">5352 3388 288 0,'0'0'110'0,"0"0"-60"0,14-3-47 0,-11 3 21 0,15 3-10 15,0-3 2-15,-1 0-9 16,1 0-2-16,14 0-3 16,-4 0-4-16,14 0-1 0,18 0-60 15,-18 6-25-15,-10-6-35 16</inkml:trace>
  <inkml:trace contextRef="#ctx0" brushRef="#br0" timeOffset="40609.6131">6054 3472 260 0,'-4'4'99'0,"4"-4"-54"0,4 9-33 0,-4-3 24 16,3 4-2-16,1-1 2 15,3 10-2-15,0-3 1 16,7 5-19-16,-11 5 6 0,8 8 5 16,0-6-4-16,-1 10-1 15,-3-4-6-15,0 7 0 16,4-9 0-16,-11 2-1 16,0-6-1-16,-7 7 1 15,3-7-4-15,-6 3 1 16,-1-9-7-16,-3 3-1 15,0 0-2-15,-7-6 1 16,3-3-11-16,-7-4-2 16,4 4-59-16,0-13-24 15,3 4-83 1,4-26-64-16,4 3 101 16</inkml:trace>
  <inkml:trace contextRef="#ctx0" brushRef="#br0" timeOffset="40759.4516">6047 3253 408 0,'-14'-3'151'0,"14"3"-82"0,-4 0-76 15,4 0-6 1,4 3 2-16,-1-3-110 16,4 0 66-16,0 0-121 15,7 6 99-15</inkml:trace>
  <inkml:trace contextRef="#ctx0" brushRef="#br0" timeOffset="41601.9141">7430 3218 156 0,'7'-18'57'0,"-7"18"-30"0,0-10-5 0,-4 1 47 15,4 9-38-15,-7-7 25 16,3 4-33-16,-10-6 19 15,0 3-25-15,-14-4 16 16,10 1-19-16,-10 6 1 16,7 3-9-16,-7 3-5 15,3 6-2-15,-3 10-1 16,3 6 0-16,-3 10 2 16,10 2 0-16,1 4 0 15,6-3 0-15,4-1 0 16,7-2 0-16,4-7 4 15,3-9-2-15,7-3-1 16,3-7 0-16,8-18-4 16,3 5 2-16,4-18 1 15,-4 4 0-15,-3-11 4 16,-4 4-2-16,-3 3 12 16,-4 7-7-16,-4-4 5 15,1 9-7-15,-4 4-2 16,0 6-2-16,4 16-1 15,-1-4 0-15,-3 14-5 16,4-1 3-16,0 3-54 0,-1 0 31 0,1-3-125 16,-1 0 84-1,1-6-85-15,-1-3 87 0</inkml:trace>
  <inkml:trace contextRef="#ctx0" brushRef="#br0" timeOffset="41974.5173">7542 3162 260 0,'0'3'96'0,"0"-3"-52"0,7 25-45 0,1-15 33 15,-1-1-20-15,0 10 17 16,3 6-17-16,1 0 11 16,-1 3-13-16,1-3 6 15,0 0-9-15,-4-3 0 16,3-6-4-16,-3 3 9 15,0-4-6-15,-3-5 10 16,3-1-9-16,-7-9 7 16,3 0-7-16,-6-15 9 15,3 5-9-15,-4-18 7 16,4 12-7-16,-3-12-2 16,3 3-3-16,0-3-2 15,3 9 1-15,1-6 1 16,6 12-1-16,1-9-9 15,3 13 4-15,4-4-65 16,-1 7 39-16,1-3-46 0,14 9-61 0,-4-7-32 16,4 14 76-16,-8-7 38 15</inkml:trace>
  <inkml:trace contextRef="#ctx0" brushRef="#br0" timeOffset="42318.9207">7962 3281 212 0,'-3'6'79'0,"3"-6"-42"0,7 16-26 0,-4-13 21 16,8-3-2-16,-4 0 4 16,7-3-1-16,-3-3 0 15,6 3-10-15,1-10 8 16,0 10-18-16,-1-13 6 16,1 7-11-16,-8-10 4 15,4 3-7-15,-6-2 4 16,2 5-5-16,-6-12 5 15,-1 9-6-15,-10-3 8 16,4 4-7-16,-8 5 8 0,-7 17-8 16,4-7-1-16,-3 18-5 15,3 1 1-15,-1 6 1 16,5 4 2-16,3 5 1 0,3 4-4 16,11-4-1-16,0 1 3 15,15-7 1-15,-5 0-3 16,18-6-1-16,-6-9-15 15,24-4-6-15,-8 0-59 16,15-9-24-16,-7 0-44 16</inkml:trace>
  <inkml:trace contextRef="#ctx0" brushRef="#br0" timeOffset="42698.6455">9631 3027 164 0,'-4'-6'63'0,"4"6"-34"0,0-10-10 0,-3 7 58 16,3 3-42-16,-4-6 43 16,1 6-45-16,-11 0 21 15,0 0-32-15,-11 9 1 16,4 1-13-16,-11-1-4 16,7 16-4-16,-3 0-4 15,7-3 1-15,0 13-12 16,7 2 6-16,6 4-53 15,8-3 32-15,15-10-97 16,6 3 70-16,11-9-85 16,3-6 80-16</inkml:trace>
  <inkml:trace contextRef="#ctx0" brushRef="#br0" timeOffset="43011.3637">9864 3065 332 0,'-43'-28'123'0,"43"28"-66"0,-31 0-44 0,27 0 30 15,-7 9-24-15,1-6-7 16,-1 13-8-16,1-1-1 16,-1 7-2-16,4 3-3 0,4 10-1 15,3-7 2 1,7 7 0-16,0-7 1 16,7-3 0-16,-4-6-5 15,15 0-6-15,-4-10-3 0,7-12 10 16,-3-3 4-16,0-13 1 15,-4 0-3-15,-10-6 1 0,-1 6 3 16,-17-9 3-16,4 3 0 16,-15-10 0-16,4 7-3 15,-11 9 1-15,4 0-22 16,0 10-9-16,3-4-37 16,4 26-16-16,3-4-48 15</inkml:trace>
  <inkml:trace contextRef="#ctx0" brushRef="#br0" timeOffset="43553.7879">10097 2993 236 0,'-8'-7'88'0,"8"7"-48"0,-14 0-25 0,14 0 26 16,4 7-15-16,-1-4-5 15,4 19-1-15,1-10 1 16,-1 23-11-16,-4-10 1 0,4 9 2 15,-3-5-3-15,-1-1 0 16,1 0-4-16,-1-3-1 16,1-6-6-16,3-10 1 15,0 1 4-15,3-20 5 16,-2 7-7-16,6-22-3 16,0 9-3-16,3-21 3 15,-2 12 0-15,2-4 3 16,-6 4 1-1,3 7-1-15,-7 5 12 16,3 7-8-16,-2 6 4 16,-1 6-6-16,0 3-2 15,0 4-1-15,-4 6-1 16,4 3 0-16,0-3 0 16,0-7 0-16,0-3 0 15,4 4 0-15,3-13 2 16,0 0-1-16,4-16 2 15,0 7-2-15,-1-7 2 16,4-3-2-16,-3 1-1 16,0 2 1-16,-1-3-1 0,-3 10 0 15,-3-1 2-15,-4 20 3 0,-3-4 2 16,-1 16-3-16,1 3-5 0,3 19-2 16,0-6-5-16,3 12-2 15,1-6-156 1,3-4 91-16,-3 1-91 15,-1-13 97-15</inkml:trace>
  <inkml:trace contextRef="#ctx0" brushRef="#br0" timeOffset="43807.3826">10763 3084 252 0,'-3'-4'96'0,"3"4"-52"0,7 13-25 0,0 3 26 0,-4 2-6 15,1 1 2-15,-1 22-8 16,1-10-3-16,7 32-16 16,-4-10-4-16,3 35 0 0,1-16-6 15,-1 7-2-15,1-7-1 16,-4 6 1-16,0-12-14 16,0-6-7-16,-3-13-19 15,-1-3-8-15,1-10-18 16,-15-24-5-16,4-4-14 15,-11-22-3-15,4 7 3 16</inkml:trace>
  <inkml:trace contextRef="#ctx0" brushRef="#br0" timeOffset="44061.6298">10728 3171 152 0,'21'-44'57'0,"-21"44"-30"0,25-18-16 0,-22 11 15 15,15-2 3-15,-4 6 2 16,7-7-5-16,-3 4-4 15,7-3-12-15,-4-1 0 0,3 10 3 16,-2 0 4-16,-1 10 4 16,-4-1 6-16,-2 10 4 15,-5-3-11-15,-6 9-2 16,-8-3 23 0,4 3-23-16,-14 3-2 15,3-9-10-15,-10 3-28 16,0-3 11-16,-11-10-79 15,8 0 50-15,-5-2-130 16,12-7 95-16</inkml:trace>
  <inkml:trace contextRef="#ctx0" brushRef="#br0" timeOffset="44459.3006">11458 2977 252 0,'-7'-9'96'0,"7"9"-52"0,-17 0-14 16,6 0 51 0,4 0-45-16,-7 0 5 0,-11 9-19 15,4-9-6-15,-11 16-12 0,4-1-2 16,-4 7-2-16,8 3 0 0,2 10 0 16,1-13-3-16,14 9 2 15,0-12-1-15,14 0 0 16,0 0-3-16,11-13-1 15,-4-3 0-15,11-12 2 16,-4-1-12 0,0 1 10-16,0-7 0 15,-3-3 3-15,-4 7 3 16,0-4 4-16,-3 7 2 16,-1-1-2-16,-3 4 2 0,0 15 3 15,0-2-5-15,0 18-2 16,0-6 1-16,0 15 0 15,1-6-17-15,2 0-7 16,-3 1-48-16,4-4-17 0,-4-6-51 16</inkml:trace>
  <inkml:trace contextRef="#ctx0" brushRef="#br0" timeOffset="44812.2823">11539 3030 252 0,'0'0'93'0,"0"0"-50"0,7 16-35 16,-3-7 30 0,3-6-23-16,0 10 11 15,4 0-16-15,-4 5 6 16,3-2-9-16,1 3-2 16,-1 6-3-16,1-6 3 15,0 0-3-15,-4-1 6 16,0-2-5-16,-7-7 3 0,0 1-3 0,-4-10 3 15,4 0-4-15,-7-10 1 16,4 1-1-16,-4-7 9 16,7-2-5-16,-4-1 3 15,4-9-3-15,0 2-1 16,7 1-2-16,0 3 0 16,11-3-2-16,-1 7-1 0,5 2 1 15,-5 6-4-15,8 1 2 16,-4 0-30-16,4 9-14 15,-4-7-52-15,4 7-23 16,-4 0 5 0</inkml:trace>
  <inkml:trace contextRef="#ctx0" brushRef="#br0" timeOffset="45142.9544">11871 3127 260 0,'0'7'99'0,"0"-7"-54"0,35 3-42 15,-24-3 27 1,-1 6-19-16,5-12 6 16,2 6-10-16,4-3 7 15,4-4-8-15,-4 7 1 0,11-15-2 0,-11 5 2 32,4 1-4-32,-11-10 3 0,-3 10-4 0,-8-10 4 15,-3 10-4-15,-11-7 4 16,4 13-4-16,-14-4 4 15,4 4-4-15,-8 6 8 16,0 7-6-16,4 15 8 16,3 0-8-16,1 3-1 15,10 0-2-15,7 1-39 16,7 5 21-16,7-6-96 16,7-3 62-16,4 1-43 15,24-23 0-15</inkml:trace>
  <inkml:trace contextRef="#ctx0" brushRef="#br0" timeOffset="45474.7858">12467 3084 332 0,'-49'0'123'0,"28"6"-66"0,-8 6-47 16,26-12 30-16,-8 16-18 16,4-7-2-16,0 10-12 15,0-3-5-15,11 3-2 16,-1 0-4-16,11-1 2 0,-3-2 1 15,14-7 2-15,-4-2-6 16,7-7 1-16,-3 0-1 16,3-10 2-16,-7 4 1 15,0-10 1-15,-3 7 0 16,-11-10 2-16,0 3 1 16,-11-2 3-16,1 5-1 15,-18-12 0-15,3 9-10 16,-7-2-4-16,4-1-20 15,-7 9-6-15,7-5-20 0,0 2-5 16,3-3-25-16,7-2-9 16,1 2 1-1</inkml:trace>
  <inkml:trace contextRef="#ctx0" brushRef="#br0" timeOffset="45652.3999">12407 2576 208 0,'4'-22'77'0,"-4"22"-42"0,7 0-17 0,-4 0 25 15,4 9-4-15,0-6 1 16,4 22-5-16,0 0-1 16,-1 22-19-16,1-3 6 0,-1 13 3 15,1-4-8-15,0 16-4 0,-1-16-10 16,8 19-3-16,-4-9-29 16,3 0-10-16,1-13-48 15,0-12-21-15,-1-1-16 16</inkml:trace>
  <inkml:trace contextRef="#ctx0" brushRef="#br0" timeOffset="45984.1382">13564 2949 252 0,'-17'0'93'0,"17"0"-50"0,0 0-19 0,0 0 40 15,7 0-22 1,3 0-12-16,8 0-10 16,0 0-12-16,-1 0 4 0,19-7 1 15,-8 4 0-15,21 3 0 16,22-9-5-16,-4 9 0 15,-14-6-5-15,0 6 0 16,-8 0-3-16,-6 0-3 16,-7-4-36-16,-14 4-14 15,-4 0-24-15,-7 4-9 0,-14 2-45 16</inkml:trace>
  <inkml:trace contextRef="#ctx0" brushRef="#br0" timeOffset="46206.9642">13600 3146 276 0,'-11'0'104'0,"11"0"-56"0,7 7-34 16,4-7 26-16,3 0-16 15,-4 0-3-15,29-7-8 16,25 4-1-16,3-3-7 16,3-4 12-16,-13 10 6 0,-15-3-9 15,22-3-3-15,-12 0-7 0,8 3-3 16,18 3-5-16,-14-7 0 15,-15 7-44-15,-10-3-21 16,-11 3-46 0,-17 0-60-16,-1 0 52 15</inkml:trace>
  <inkml:trace contextRef="#ctx0" brushRef="#br0" timeOffset="46707.8931">13674 2770 180 0,'7'19'68'0,"-7"-19"-36"16,10-19-9-16,-6 19 26 0,-1 0-5 15,1 0 1-15,-4 0-10 16,-7 9-2-16,-4 1-18 16,4-1-5-16,-10 7 1 0,2-4-1 15,-13 10 2-15,4-9-2 16,-12 12-1-16,5-6-8 16,-15 6-2-16,-14 19 2 15,28-22 1-15,4 0 2 16,3-3 2-16,0 9-3 15,15-13 0-15,3-2 1 0,17-4 2 16,1 7 1-16,14-7 1 16,-4 7-2-16,10-3 1 15,-2-4-6-15,6 7-1 16,18 3-5-16,-18-4-1 16,-3-5-39-16,0-7-15 15,-4 3-56-15,14-6-21 16,11-6 26-1</inkml:trace>
  <inkml:trace contextRef="#ctx0" brushRef="#br0" timeOffset="46989.2262">14132 2895 336 0,'0'-9'126'0,"0"15"-68"0,4-3-46 16,-4-3 30-16,7 0-7 15,-4 0 2-15,12 0-14 16,-5 7-4-16,11-4-11 16,-3 6-1-16,14 1 0 0,-4-4-3 15,11 3-3-15,-8 1 2 16,5 9 0-16,-5-1-1 16,8-2-2-16,-7 3 1 15,0 0 1-15,-8-4 1 16,-2 4 1-16,-5 0 11 15,-10 0 5-15,0 3-6 0,-17 9-3 16,-1 4-2-16,-10-1-1 16,3-6-15-16,-13-3-8 15,2 4-45-15,-2-11-19 16,6-2-120 0</inkml:trace>
  <inkml:trace contextRef="#ctx0" brushRef="#br0" timeOffset="48986.5159">15381 3146 244 0,'0'-3'93'0,"0"3"-50"0,14-6-41 0,-3 3 26 16,-1 3-18-16,8-7 14 16,0-2-15-16,3 0 9 15,0 2-10-15,0-11 11 16,0 8-11-16,-3-15 9 16,0 6-9-16,-4 0 4 15,-4 1-7-15,-6-7 7 16,-1 6-8-16,-3-6 5 0,-7 6 4 15,4 0 2-15,-11 10-6 16,3 2-3-16,-14 17-3 16,4-4-3-16,-3 22 3 0,2-3-2 15,5 13 2-15,3-4 0 16,7 20 3-16,0-17-1 16,14 7 2-16,-4-3-4 15,15-10-2-15,-4 1 2 16,7-10 0-16,-3-7-15 15,10-5-6-15,-3-10-31 16,3-10-11-16,-4-5-18 16,5-7-4-16,-5-10-72 31,1 4 84-31,-4-6 39 0,-3 12 22 16,-4-10 89-16,-3 14-43 15,-4-1 50-15,7 9-49 0,-7 1 10 16,0 3-28-16,0 12 17 15,0 3-21-15,0 1 10 16,4 9-16-16,-1 6 4 16,1 0-9-16,-4 3-48 15,0 0 22-15,-4 0-134 16,4 4 86-16</inkml:trace>
  <inkml:trace contextRef="#ctx0" brushRef="#br0" timeOffset="49119.6333">15720 2692 288 0,'-28'-22'110'0,"28"22"-60"0,-4-7-54 15,4 7 21-15,7 0-51 16,0 7-18-16,4-4-65 16,-1 6-27-16</inkml:trace>
  <inkml:trace contextRef="#ctx0" brushRef="#br0" timeOffset="49361.7195">16076 2594 240 0,'-10'-3'90'0,"10"3"-48"0,3 16-40 0,-3-13 17 16,7 16 7-16,-3-3 6 16,6 18 10-16,-3-6 6 15,4 16-26-15,-1-6 6 0,-3 15 0 16,1-9-15-16,-1 19-5 15,0-10-3-15,0 10-1 16,0-10-44-16,-4 0-20 16,1-15-21-16,-4-4-8 15,0-5-13 1,-4-14-30-16,1 1 47 16</inkml:trace>
  <inkml:trace contextRef="#ctx0" brushRef="#br0" timeOffset="50202.5375">15907 2968 244 0,'-7'-13'90'0,"7"13"-48"0,7 0-47 0,-4 0 17 0,4 0-3 16,0 0 2-16,15-6-1 15,-5 6-1-15,11-16-5 16,-3 7-1-16,7-20 3 0,-4 11-3 16,4-11-2-16,-7 4 0 15,-1 6-1-15,-3 1 0 16,1 8 0-16,-5-2 13 15,4 34 6-15,-3-10-3 16,0 23 1-16,-1-10 3 16,1 19 2-16,-4-7 0 15,0 10 1-15,0-6-7 0,0 6-1 16,-3-9-9-16,0-4-2 16,-1-9-4-16,1-6-1 15,-1-9 1-15,8-14 2 16,-4-2 1-16,7-13 1 15,-3 4-5-15,3-7 1 16,-3-3 0-16,-1 6 0 16,-3 0 2-16,1 6 3 15,-5 4 0-15,1 15 2 16,-1-3 0-16,1 13 3 16,-1 0-1-16,1 3 0 15,0-1-5-15,3 11-1 16,0-4-1-1,3 0-2-15,5-13 3 16,-1 4-2-16,0-10 2 16,0-3-2-16,0-12-3 15,4 3 1-15,-4-7 1 16,-3-2 0-16,-4-11 2 16,0 14-1-16,-10-13-7 15,-1 0 3-15,-6 3-10 16,-1 3 8-16,-3-3-9 15,3 13 8-15,-3 6-4 16,4 6 6-16,3 12 0 16,3 4 2-16,8 0 0 15,3 6 0-15,4-6 2 16,3 6 0-16,4-6-3 0,-1 0 2 16,1-1 1-16,0-2 6 0,-4 0 4 15,-4-7 12-15,-2 1 8 16,-5-10-15-16,1 0 3 0,-8-7 0 15,1-2-4-15,-4-1 0 16,0-5-6-16,3-4 0 16,1 6-5-16,3-9-2 15,0 4 0-15,7-1-1 16,-3 6 0-16,17-9 0 16,-3 4-14-16,13-1-3 15,29-9-73-15,15 2-32 16,-5 1-66-1</inkml:trace>
  <inkml:trace contextRef="#ctx0" brushRef="#br0" timeOffset="50564.7509">18200 2895 228 0,'3'0'85'0,"-3"0"-46"0,11 29-15 0,-8-20 51 16,5 7-41-16,-1 3 10 15,0-1-27-15,0 7-3 16,0 10-9-16,0-7-43 15,0 0 21-15,-4 4-150 16,1-10 92-16</inkml:trace>
  <inkml:trace contextRef="#ctx0" brushRef="#br0" timeOffset="50697.4165">18073 2808 228 0,'-18'-57'85'0,"18"57"-46"0,-3-6-37 16,3 6 17-16,7 0-30 15,-4 0-9-15,22 9-79 16,-4-2-33-16,14 8 66 16,-6-2 33-16</inkml:trace>
  <inkml:trace contextRef="#ctx0" brushRef="#br0" timeOffset="51041.5407">18701 2817 280 0,'-60'25'104'0,"60"-25"-56"0,-43 6-36 0,40-2 26 15,-11-4-22-15,-4 6-6 16,1-3-7-16,2 6-3 16,1-2 1-16,4 2-4 0,3 0 0 15,0 1-3-15,7-1 1 16,0 1 1-16,17-4 2 16,-3-3 1-16,18 3 3 15,0 4 1-15,3-4 1 16,-3-3-2-16,3 7-2 15,-3-10-4-15,-4 9 0 16,-3 0 8-16,-11 7 7 16,-7-7 30-1,0 7-22-15,-18-3 7 16,1 2-16-16,-15 1-1 16,1-3-6-16,-5 2 0 0,-2-5-47 15,2-1-23-15,5-3-81 16,2-3-35-16,15-3 87 15,0 0 41-15</inkml:trace>
  <inkml:trace contextRef="#ctx0" brushRef="#br0" timeOffset="51313.1314">19562 2798 224 0,'7'0'85'0,"-7"0"-46"0,3 35-13 0,1-26 29 16,-4 7-3-16,0-4 4 16,3 23-16-16,1-10-4 15,-1 22-21-15,1-3 0 0,3 25-1 16,0-13-5-16,3 16-1 16,-2-9-39-1,2 6 16-15,1-6-67 16,-1-10 46-16,-6 0-81 15,3-15 67-15,-7-3-89 16,0-7 79-16</inkml:trace>
  <inkml:trace contextRef="#ctx0" brushRef="#br0" timeOffset="51614.0843">19424 2710 168 0,'3'-9'63'0,"-3"9"-34"0,39-9-5 16,-32 9 22-16,7 0-17 16,-3 0-5-16,17 0-15 15,-7 0-4-15,15 6-3 16,-8-3 5-16,7 22 3 0,-3-6 12 16,-4 6 6-16,-3-6 5 0,-7 9 5 15,-1-3-4-15,-10 10 2 16,-3-1-7-16,-18-3-1 15,3 4-4-15,-10-4-3 16,0-9-11-16,-4 3-4 16,4-6-35-16,0-9-13 15,3-4-61-15,7-22-26 16,4 7-20 0</inkml:trace>
  <inkml:trace contextRef="#ctx0" brushRef="#br0" timeOffset="51796.5192">19981 2867 316 0,'14'3'118'0,"-14"-3"-64"0,22 25-28 0,-19-15 34 0,4-1-30 16,0 7-11-16,4 3-10 16,-4 0-4-16,0 6-3 15,0-7-24-15,-3 1-9 0,-1 6-47 16,-3-9-20-16,0-3-41 15</inkml:trace>
  <inkml:trace contextRef="#ctx0" brushRef="#br0" timeOffset="51908.5806">19858 2645 176 0,'7'0'68'0,"-7"0"-36"0,25 15-112 0</inkml:trace>
  <inkml:trace contextRef="#ctx0" brushRef="#br0" timeOffset="52204.7302">20288 2858 280 0,'0'12'104'0,"0"-12"-56"0,4 25-16 0,-1-18 35 16,4 2-28-16,0 0-9 15,4 4-10-15,0 3-4 16,-1 3-8-16,1-1-1 0,-1-2 3 15,-3 3 3-15,0-10 4 16,1 7 6-16,-5-7 3 16,1-6-5-16,-1-3 0 15,1 0-12-15,3-12-5 16,0 3-3-16,7-17-1 0,0 8-14 16,4-20-3-16,-4 3-11 15,3-5-3-15,1 8-18 16,-4-2-9-16,-3 9-38 15,-8 12-16-15,1-2-24 16</inkml:trace>
  <inkml:trace contextRef="#ctx0" brushRef="#br0" timeOffset="52574.6584">20747 2861 280 0,'-7'-3'104'0,"7"3"-56"0,-7 0-34 0,3 0 39 16,4 0-31-16,-3 0 11 16,-1 3-19-16,-3-3 3 15,-3 9 5-15,-1 1 3 16,0 15-1-16,1-6-3 16,3 6-11-16,0 0-11 0,7 3-2 15,0-3 1-15,14-3 1 16,0 0-13-16,18-13-3 15,-4-5-4-15,7-4-1 16,-7 0 6-16,4-10 2 16,-7-9 11-1,0 4 1-15,-8-14 18 16,-3 11-9-16,-14-7 13 16,-3-1-12-16,-15-2 9 15,4 9-9-15,-11-6-13 16,4 7 2-16,-7 8-63 15,7 1 36-15,-4 9-142 16,7 9 97-16,1-3-84 16,6 7 92-16</inkml:trace>
  <inkml:trace contextRef="#ctx0" brushRef="#br0" timeOffset="53251.4753">21093 2369 232 0,'0'-7'88'0,"0"7"-48"0,0 13-27 0,0-10 24 16,7 6-1-16,0 1 2 15,3 21 0-15,1-9 0 16,-1 22-20-16,1-9 5 0,3 21 1 15,-3-6 1-15,-1 3 2 16,1-6-13-16,-1 7-5 16,-2-4-9-16,2-3 0 15,-3-3-42-15,0-6-19 16,0-4-51-16,-3-9-21 16,-4-3 1-16</inkml:trace>
  <inkml:trace contextRef="#ctx0" brushRef="#br0" timeOffset="53461.267">21047 2911 332 0,'14'-6'123'0,"-14"6"-66"0,39 0-53 15,-32 0 24-15,14 0-18 0,-3 0-6 16,20 0 2-1,-6-3 0-15,14-4-2 0,-7 4-3 0,0-3 0 16,-4 6-34-16,-7-6-13 16,-3 6-39-16,-4 0-14 15</inkml:trace>
  <inkml:trace contextRef="#ctx0" brushRef="#br0" timeOffset="54543.2562">21583 3181 436 0,'-4'0'165'0,"4"0"-90"0,4 0-63 16,-4 0 35-16,0 0-27 15,0 0-6-15,0 0-49 16,0 0-21-16,0 0-146 15,0 0-63-15</inkml:trace>
  <inkml:trace contextRef="#ctx0" brushRef="#br0" timeOffset="65455.6841">3394 5153 148 0,'-7'-19'55'0,"7"19"-30"0,-11-15-5 16,11 15 19-16,0 0-6 15,0 0-2-15,0 0-11 16,-10 6-2-16,6 3-11 15,0 1 0-15,1-1 0 0,-1 1 1 0,4 8 2 16,-7-2-3-16,4 9 1 16,3-3-5-16,0-6 0 15,0-1-3-15,0-5-1 16,3-7 3-16,4-3 1 16,0-3 3-16,1-13 1 15,2 1 10-15,-10 5 6 16,4 1 5-16,-4-1 3 15,0-9-5-15,-4 10-4 16,-6 0-10-16,2 9-3 16,5 0-7-16,-1 9-4 15,-3 0-2-15,4 17 3 16,3-14-2-16,0 10 1 0,0-9 0 16,0 5-2-16,3-8 3 15,8-4 0-15,-4 4 1 16,7-17 0-16,-3 7 2 15,3-9 1-15,-11-1-1 16,4-2-2-16,-7-4 5 16,0 7 1-16,-7-7 2 15,4 7 2-15,-11-1-1 16,7 7 0-16,3-3-8 16,-6 15 0-16,2-9-3 15,5 16 0-15,-1-7 2 16,4 1 0-16,0 9-5 15,4-13 1-15,-1-3 2 16,8-3 1-16,0-3 3 16,3-13 1-16,-4 7-1 0,-3-1-2 15,0-5 5-15,-3-7 1 16,-4 9-2-16,-4 4-3 16,1 6 0-16,-1-4-1 15,-6 7-5-15,-4 0 1 16,7 0-20-16,3 0-9 15,-3 7-98-15,14 2-43 16</inkml:trace>
  <inkml:trace contextRef="#ctx0" brushRef="#br0" timeOffset="72390.841">4223 4949 248 0,'-4'-3'93'0,"4"3"-50"0,-10-6-19 16,6 6 29-16,-3 0-14 16,-7 9-5-16,0 1-13 15,3-4-6-15,-3 10-8 16,4-4-5-16,-5 13 1 0,-2 13-2 15,10-4 2-15,-4-5-2 0,11 21-1 16,-7-13-2-16,14 26-1 16,4-19-1-16,6 3 3 15,15 13 0-15,3-16 3 16,4-22-3-16,0-10 0 16,3-34 1-16,-6-6 2 15,-8-10-1-15,-3-12-1 16,-11 3 3-16,-11 13 0 15,1-1 5-15,-15-9 5 16,8 13-1-16,-26-13 3 16,8 3-4-16,-18 13-1 15,-17-7-9-15,21 26 0 16,3 6-28-16,4 12-9 16,-4 7-42-16,18 12-15 15,3 10-48 1</inkml:trace>
  <inkml:trace contextRef="#ctx0" brushRef="#br0" timeOffset="72811.2397">4459 5000 244 0,'-3'-10'90'0,"3"10"-48"0,0 0-49 16,3 10 77-1,1 8-32-15,3 1-5 16,-4 0-9-16,4 9-15 15,0-3 3-15,0 19 4 0,4 16 3 16,0 6 3-16,-8-22-6 16,4 3-1-16,0-4-9 15,0-17-2-15,-7-1 0 16,7-22 6-16,4-16 2 16,-1-12-7-16,1 0 0 15,-4 3-3-15,11-12-2 16,-8 2 3-16,4 1 2 15,8-19-4-15,-8 21-1 16,-4 11 0-16,1 2 0 16,-1 7 0-16,5 9 2 15,2 9 5-15,1 16 4 16,-8 13-6-16,-2 2-1 16,-1-11-4-16,3 18-1 15,-6 3-109 1,6-3 60-16,1-13-101 15,-1-5 86-15,5-20-81 16,2-9 84-16</inkml:trace>
  <inkml:trace contextRef="#ctx0" brushRef="#br0" timeOffset="73097.7276">5020 5119 248 0,'0'-22'93'0,"0"25"-50"0,0 13-24 16,0-13 26-16,0 3-8 15,0 3 1-15,-7-5-7 16,7 2 1-16,-4 9-18 16,-3 7 7-16,0 10 3 0,0-1-4 0,4 0-1 15,3-9-9-15,0 13-4 16,0 15-3-16,3-12-3 16,8-1-2-16,10-12-1 15,4 1 4-15,-1-14 1 16,15-6 2-16,0-12 0 15,-4 3 0-15,-3-6 0 16,-4-7-38-16,-3-9-14 16,-4 6-115-1,-3-9-75-15,-8 3 99 16</inkml:trace>
  <inkml:trace contextRef="#ctx0" brushRef="#br0" timeOffset="73487.994">5278 5297 236 0,'0'7'90'0,"0"-7"-48"0,14 9-16 15,-7-9 42 1,0 0-38-16,7 0 1 0,0-9-9 16,-3 9-2-16,10-10-8 15,-4 1-3-15,8-7-5 16,-4 1 2-16,4-4 0 0,7-19 4 15,-15 13 1-15,-3 6-1 16,-3 0-1-16,-4 4-8 16,-10 2-2-16,-15-9 0 15,-7 13 2-15,1 9-2 16,6 6 0-16,4 3 3 0,-4 10 1 16,8-3 3-16,-5 22 3 15,5 24 0-15,6 1 2 16,8-10-2-16,10 1 2 15,7-10-8-15,11-16-2 16,10-3-1-16,15-9 2 16,10-13-34-16,0-3-16 15,3-19-90-15,8 3-38 16,-8-21 42 0</inkml:trace>
  <inkml:trace contextRef="#ctx0" brushRef="#br0" timeOffset="74010.4265">7003 5009 276 0,'-7'-9'104'0,"7"9"-56"0,7-7-43 16,0 4 24-16,3-3-3 16,-3 6 2-16,11-10-4 0,-4 1-3 15,14 3-11-15,-3-4 7 0,14 1 5 16,-7 0-5 0,6-1 1-16,-2 1-2 0,-5-1 2 15,-2 4-4-15,-5-3 0 16,-3 9-2-16,-3 0 2 15,0 0 4-15,-15 9 3 16,1-3-7-16,-25 23-1 16,7-11-5-16,-18 23 0 15,7-13-5-15,-7 19 0 16,4-6 1-16,0 6 2 16,3-3-1-16,4 3 0 15,3-6-6-15,8-3 1 16,-1 5-2-16,11-5-2 15,11-3 3-15,10-17 2 16,-3-2 0-16,17-13-1 0,-7-3 1 16,11 0-1-16,-7-3-9 15,3-13-2-15,-3 7-45 16,-8 0-18-16,-2-1-50 16,-8-9-20-16,-4 4-9 15</inkml:trace>
  <inkml:trace contextRef="#ctx0" brushRef="#br0" timeOffset="74206.9382">6989 5216 332 0,'-4'0'123'0,"4"0"-66"0,11 0-42 0,-8 0 29 16,11 0-20-16,0 0-3 15,11 0-11-15,-4 0-2 16,22-3-4-16,-5-4-3 0,12 7 2 15,-8-6-26-15,4 6-10 16,-7 0-51-16,-4 6-22 16,0 4-30-1</inkml:trace>
  <inkml:trace contextRef="#ctx0" brushRef="#br0" timeOffset="74450.7223">7694 5360 300 0,'0'10'112'0,"0"-10"-60"0,7 31-36 0,-3-28 29 0,3 13-11 16,3 3 0-16,1 9-10 16,-4-13-3-16,4 14-12 15,-4-4-3-15,0 3 0 0,-4-9-10 16,-3 6-4-16,0-6-49 15,-3 0-20-15,-4-13-65 16,0-22-46 0,3-3 79-16</inkml:trace>
  <inkml:trace contextRef="#ctx0" brushRef="#br0" timeOffset="74536.3743">7673 5266 304 0,'-11'-16'115'0,"11"16"-62"0,0 0-64 0,0 0 16 16,7-6-127-16,-3 6-55 15</inkml:trace>
  <inkml:trace contextRef="#ctx0" brushRef="#br0" timeOffset="74973.6881">8841 5012 192 0,'-7'-31'71'0,"7"31"-38"0,0-7 5 0,0 7 32 16,0 0-16-16,0 0-4 15,7 10-16-15,-4-1-6 16,8 16-16-16,-4 0-8 0,3 7-2 15,1 2-7-15,3 7 1 16,-3-10-42-16,-1 13-19 16,1 0-69-1,-4-9-42-15,-18-32 81 16</inkml:trace>
  <inkml:trace contextRef="#ctx0" brushRef="#br0" timeOffset="75093.5111">8763 4868 208 0,'-18'-19'79'0,"18"19"-42"0,11-6-52 0,-8 6 8 0,15 9-43 16,17 7-15-16,18 3-5 15,7-4 3-15</inkml:trace>
  <inkml:trace contextRef="#ctx0" brushRef="#br0" timeOffset="75469.5819">9423 4956 292 0,'-11'3'110'0,"11"-3"-60"0,-39 6-25 15,36-3 31-15,-15 3-17 16,4-6-5-16,-11 10-17 16,4-10-8-16,-7 9-6 15,0 1-3-15,3 5 1 0,4-5-6 16,7 5 1-16,3-5-5 16,11 2 1-16,0-5 2 0,14 2 3 15,0-9 2-15,8 3 3 16,-5 3 1-16,18-6 1 15,-6 0-7-15,6 0 0 16,-7 7 3-16,-7 5 2 16,-3-2 11-16,-11 5 6 15,0-5 3-15,-17 18 2 16,-1-12-9-16,-10 12-2 16,3-3-7-16,-10-6-2 15,3 0-22-15,-3-1-8 16,0-8-69-16,14-10-27 15,0 0-37 1</inkml:trace>
  <inkml:trace contextRef="#ctx0" brushRef="#br0" timeOffset="75721.8766">10386 4981 236 0,'3'19'88'0,"-3"-19"-48"0,0 37 6 16,0-31 37-16,4 16-20 16,-1-6-9-16,4 28-23 15,-3-10-7-15,7 29-14 16,3 31-6-16,0 3-3 0,3-2-4 16,-2-11 2-16,-5 10-21 15,-3-12-10-15,-3-19-15 16,-4-7-4-16,-7-12-23 15,-7-13-8-15,-4-18-40 16</inkml:trace>
  <inkml:trace contextRef="#ctx0" brushRef="#br0" timeOffset="75981.5462">10227 5053 196 0,'18'-35'74'0,"-18"35"-40"0,38-15-22 0,-30 15 21 15,9-3 3-15,1-4 3 16,14 7-4-16,-4-3-1 16,14 6-19-16,-7-3-2 0,4 10-2 15,-7-4 0-15,0 6 3 0,-4 4 4 16,-7 9 1-16,-3-6 1 16,-11 9 0-16,0-9 0 15,-18 12 2-15,1-9-3 16,-19 3-2-16,5 4-12 15,-12-14-2-15,8 4-14 16,-3-9-3-16,6-1-44 16,7-12-19-16,4-3-75 15,14-4-55 1,7-9 88-16</inkml:trace>
  <inkml:trace contextRef="#ctx0" brushRef="#br0" timeOffset="76160.3118">10887 5043 272 0,'3'4'101'0,"-3"-4"-54"0,7 25-15 0,-3-16 35 16,3 0-24-16,-4 7-7 15,4-3-15-15,1 2-3 16,-1 4-11-16,-4-3-6 0,-3 3-2 16,0-1-41-16,-3 1-17 15,-1-9-52-15,-14-1-19 16,4-9 13-1</inkml:trace>
  <inkml:trace contextRef="#ctx0" brushRef="#br0" timeOffset="76250.0687">10615 4742 140 0,'18'0'55'0,"-18"0"-30"0,21 16-89 0,-18-13-18 0</inkml:trace>
  <inkml:trace contextRef="#ctx0" brushRef="#br0" timeOffset="76548.2139">11031 4949 264 0,'14'10'99'0,"-14"-10"-54"0,11 15-17 15,-7-8 30-15,3 2-15 16,0 1-2-16,3 2-11 16,1 4-4-16,3 9-14 15,0-6 3-15,-3-1 3 0,-1 1 1 16,1 0 1-16,-4-3-5 0,0 3 1 15,0-10-5-15,-3 0 1 16,-1 1-1-16,4-10 1 16,0 0-6-16,4-10-4 15,-1-2-1-15,1-13-1 16,0 0 0-16,3-10 2 16,-4 7-17-16,1 0-6 15,-4 0-63-15,0 2-25 16,0 11-70-1,4 15-38-15,-4 0 107 16</inkml:trace>
  <inkml:trace contextRef="#ctx0" brushRef="#br0" timeOffset="76894.5562">11610 4981 288 0,'-7'3'110'0,"7"-3"-60"0,-18-10-12 0,18 10 37 0,-7 0-24 16,0 0-6-16,-3 10-16 15,-1-4-6-15,-3 7-13 16,3-4-2-16,1 16-1 0,3-6-3 16,3 6-1-16,1 0 1 15,6-3 0-15,1 3-5 16,13-6 1-16,-3 0-9 16,15-10-4-16,-5 4 0 15,8-20 0-15,-7 7 3 16,3-9 4-16,-7 0 5 15,-3-16 3-15,-4 6 0 16,-7-6 1-16,0 3-2 0,-18-13 2 16,4 1-4-16,-14 9 0 15,4-4-4-15,-12 14 1 16,5-4-27-16,-1 19-9 16,4-3-53-16,10 6-20 15,1 6-29 1</inkml:trace>
  <inkml:trace contextRef="#ctx0" brushRef="#br0" timeOffset="77122.4099">11832 4598 324 0,'-3'-19'121'0,"3"19"-66"0,3 3-40 0,1 4 31 0,-1 5-5 15,1-2 2-15,6 24-12 16,1-6-7-16,7 26-13 15,-4-10-5-15,7 18 0 0,-4-8-3 16,5 8-2-16,-5-11 0 16,1-4 1-16,0-4-19 15,-4-5-6-15,-4-3-54 16,-6-10-25-16,-1-7-66 16</inkml:trace>
  <inkml:trace contextRef="#ctx0" brushRef="#br0" timeOffset="77318.8636">11737 4993 288 0,'3'10'110'0,"-3"-10"-60"0,36 0-25 0,-29 0 33 16,14 0-16-16,-3 0-1 16,13-3-15-16,-2-4-7 15,13-5-10-15,-7-1-6 0,15 4-2 16,-5-1-21-16,-2 1-7 15,-8 0-76-15,0 15-33 16,-6-3-7 0</inkml:trace>
  <inkml:trace contextRef="#ctx0" brushRef="#br0" timeOffset="77515.0971">12488 5225 316 0,'18'19'121'0,"-18"-19"-66"0,7 25-29 16,-3-15 36-16,-4 5-24 16,0-2-7-16,0 21-16 15,-7 20-7-15,-11-1-5 16,-3-3-31-16,0-3-11 0,-4 0-80 16,-3-3-35-16,3-9 20 15</inkml:trace>
  <inkml:trace contextRef="#ctx0" brushRef="#br0" timeOffset="78396.1316">13141 4780 128 0,'7'-28'49'0,"-7"28"-26"0,7-10-3 16,-3 10 19-16,-1 7 9 15,1-4 8-15,3 12-6 16,0-2-1-16,3 22-27 15,-3-1 5-15,0 13 3 0,1-6-3 0,-1 6 1 16,-4-10-11-16,1 7-3 16,-1-3-4-16,1-9 1 15,-1-1-8-15,8-19-2 16,-1 4 1-16,12-22 1 16,-5 3 1-16,4-26 0 15,1 4-2-15,-1-19-2 16,-4 7 1-16,1-4-1 15,0 3-3-15,-4 13 0 16,0-3 4-16,0 19 1 16,0-1 2-16,-3 29 2 15,-1-3 1-15,1 12 3 16,-1 0 1-16,1 7 1 16,0-1-6-16,6 4-4 15,-3-10 1-15,11 7 0 16,-4-10-1-16,14-7-2 0,-6 1 3 15,9-19 0-15,-6-3 1 16,4-22 0-16,-5 6-2 16,-6-15 1-16,-4 6-4 15,-7-16-2-15,-3 6 4 16,-15-6 1-16,1 3-5 16,-11 13 0-16,0 0 3 15,-4 12 2-15,4 7 0 16,3 28-2-16,1-10 1 15,10 26 1-15,0-7 3 16,14 6 2-16,-4-9-3 0,11 10-3 16,-3-7 0-16,7-3 1 15,-4-3-8-15,11-6-3 16,-8-7-26-16,1 1-12 16,-4-4-40-16,0-12-17 15,-3 6-55 1</inkml:trace>
  <inkml:trace contextRef="#ctx0" brushRef="#br0" timeOffset="78665.993">14122 4887 208 0,'0'0'77'0,"0"0"-42"0,7 9-1 0,-4-3 29 16,1 4-8-16,-1-1 0 0,1 10-14 15,-1 0-3-15,4 3-21 16,-3-3 7-16,3 2 4 0,0 5-9 15,4-8-1-15,-1 1-4 16,4-3-1-16,0 0-5 16,4-13-3-16,-4-3 4 15,14-13 2-15,-6-3-4 16,2-12 1-16,-3 3-5 16,-3-9-2-16,-4-1-31 15,-7-2-15-15,0 8-54 16,-3 4-25-16,-1 0-44 15</inkml:trace>
  <inkml:trace contextRef="#ctx0" brushRef="#br0" timeOffset="78983.8794">14471 5119 240 0,'7'19'90'0,"-7"-19"-48"0,14 12-25 0,-10-9 25 15,6-6-11 1,-3 3-1-16,11-16-6 0,-4 10-1 15,7-13-12-15,-3 0 9 0,-1-15 3 16,1 6-7-16,-7-7-4 16,-1 1-10-16,-6 2-1 15,-1 1-1-15,-6 9 2 16,-1-3-8-16,-10 16-3 16,4-1 2-16,-5 23 2 15,5-7 7-15,-1 32 6 16,1-13 7-16,6 19 3 0,1-10-5 15,13 4-3 1,-3-4-5-16,11-6-4 0,-4 1-20 16,14-10-10-16,-3 2-43 15,3-17-18-15,-3 5-61 16</inkml:trace>
  <inkml:trace contextRef="#ctx0" brushRef="#br0" timeOffset="79313.5423">14859 4821 300 0,'0'19'112'0,"0"-19"-60"0,21 62-43 0,-17-52 25 15,6 9-8-15,1-1-1 16,3 17-5-16,-3-10 0 16,3 3-11-16,-4-3 6 0,1-3 2 15,-1 3-1-15,-3-6 3 16,1-3-4-16,-5-7 1 15,1 1-9-15,-8-10-2 16,4 0-3-16,-3-13 1 16,-1-3-2-16,4-9-1 15,0 6-2-15,4-18-1 16,-1 2 6-16,15 1 3 16,-4 9-1-16,18-7 2 15,-8 7-2-15,22 0 2 16,0-3-39-1,3 12 17-15,1-6-199 16,-1 7 118-16</inkml:trace>
  <inkml:trace contextRef="#ctx0" brushRef="#br0" timeOffset="85453.1209">16104 4815 220 0,'-3'0'82'0,"3"0"-44"0,3 6-25 0,-3-3 24 16,4 3-10-16,-1-3-1 16,4 13-4-16,0 3-2 15,1 15-10-15,-1-9 0 0,0 13 1 0,0-10-6 16,0 7-1-16,-4-7 0 15,1 0 0-15,-1-3-55 16,-3 0-23-16,0-6-58 16</inkml:trace>
  <inkml:trace contextRef="#ctx0" brushRef="#br0" timeOffset="85586.7938">16013 4680 220 0,'-32'-25'82'0,"32"25"-44"0,-18-4-31 15,18 4 18-15,0 0-31 16,0 0-11-16,11 4-62 16,-1 2-25-16,8 6 31 15,-4 4 16-15</inkml:trace>
  <inkml:trace contextRef="#ctx0" brushRef="#br0" timeOffset="85965.971">16263 4805 280 0,'-3'25'107'0,"3"-25"-58"0,3 38-42 0,-3-29 26 16,4 10-8-16,-1-3 0 16,1 3 0-16,-1-1-1 15,1 7-13-15,-1-6 2 0,1 6 3 16,-4 0-2-16,0-12 2 16,0 3-3-16,0-16 2 15,0 3-8-15,3-13-2 16,1 7-3-16,3-25-2 15,0 6 1-15,4-16 1 16,-4 13-1-16,7-12-1 0,-4 2-2 16,8 7-1-1,-4 3-1-15,4 6 3 0,-4 3 0 16,3 13 1-16,1 3-3 16,-4 10 2-16,-3 5 1 15,-4 17 2-15,0-1-1 16,-7 13-1-16,0-6-30 15,7-1-13-15,0-2-40 16,11-7-17-16,-4-3-42 16</inkml:trace>
  <inkml:trace contextRef="#ctx0" brushRef="#br0" timeOffset="86202.46">16856 4749 260 0,'-21'-22'99'0,"21"22"-54"0,-18-3-22 0,18 3 31 16,-14 3-19-16,3-3-7 16,-3 15-9-16,0-5 0 15,0 18-10-15,0-3-1 0,3 13 2 16,1-4-4-16,3 10-1 16,0-6 0-16,7-4-1 15,0-6-2-15,14 4-2 16,-4-10-4-16,11 0-2 15,-3-10-37-15,10-12-16 16,-3 0-43-16,3-9-16 16,-3-7 6-16</inkml:trace>
  <inkml:trace contextRef="#ctx0" brushRef="#br0" timeOffset="86399.2533">16969 4466 260 0,'-11'-18'99'0,"11"18"-54"0,0 6-28 15,0-3 25-15,4 13-7 16,-1-4 2-16,4 23-10 16,-3-7-2-16,3 16-14 15,0 0-2-15,0 25-2 0,0-16-6 0,3 10 0 16,1-10-21 0,7 0-7-16,-4-12-41 0,0 0-17 15,0-13-52 1</inkml:trace>
  <inkml:trace contextRef="#ctx0" brushRef="#br0" timeOffset="86730.9238">17201 4752 252 0,'0'0'93'0,"0"0"-50"0,0 19-24 0,0-19 26 16,4 18-12-16,-4-2-2 15,4 19-9-15,-1-10-2 16,4 6-11-16,0 0-3 0,0 1-2 15,0-1 0-15,11-3 2 16,-4-3-1-16,0-12 2 0,0 3 2 16,4-16 2-16,-4 0-3 15,4-16 0 1,-4 7-3-16,-4-26 0 0,1 7-6 16,-8-10 1-16,1 4-5 15,-4-4-1-15,0 7-17 16,-4-1-8-16,4 7-27 15,0 10-11-15,0 2-30 16,0 7-57 0,0 6 43-16</inkml:trace>
  <inkml:trace contextRef="#ctx0" brushRef="#br0" timeOffset="87219.2095">17695 4438 236 0,'-7'-25'88'0,"7"25"-48"0,0-19-9 0,0 19 32 16,4 10-26-16,-1-4 7 15,1 7-26-15,-1 2 17 16,1 10-21-16,-1 7 11 16,5-1-15-16,-5 7 4 15,4 6-9-15,0 3 0 16,0 6-3-16,0 0-2 15,4-3 1-15,-1-9 1 16,1 0-1-16,0-13 2 16,-1 0-2-16,-3-12-1 15,0 0 1-15,-3-13-1 16,-1-3 0-16,-6-16 2 16,-1 7-1-16,-3-10 2 0,-10-16-4 15,2 7 0-15,-2 0 1 16,3 3 0-16,-11 12 0 15,4-2-3-15,0 21 2 0,0-3 1 16,3 22 2-16,0-6-1 16,8 9 2-16,-1 0-4 15,11 7 0-15,0-10 1 16,14 3 2-16,-3-3-1 16,17-6 2-16,-7-3-7 15,14-13-1-15,-3 3-40 0,11-12-15 16,-8-3-63-16,4-1-26 15,-8 1 28 1</inkml:trace>
  <inkml:trace contextRef="#ctx0" brushRef="#br0" timeOffset="87537.978">18002 4965 328 0,'4'3'123'0,"-4"-3"-66"0,17 6-55 0,-13 1 25 16,10-7-12-16,-3 0 2 16,13-7-1-16,-2-2-1 0,6-7-7 15,-7-2-3-15,4-1 1 0,-4 0-1 16,-4-6 2-16,-2 0-2 16,-5 3 0-16,-3-3-3 15,-7 9 1-15,0-3-9 16,-14 7-1-16,3-1 4 15,-10 19 1-15,4-6 6 16,-5 19 2-16,5 0 4 16,3 16 1-16,3-7-5 15,8 13-2-15,3-13-2 16,17 9 1-16,-3-12-20 16,15 4-6-16,-5-11-50 15,19-11-22-15,-8 2-35 16,14-12-36-1,-6-3 65-15</inkml:trace>
  <inkml:trace contextRef="#ctx0" brushRef="#br0" timeOffset="87839.0181">18634 4727 360 0,'-53'6'134'0,"53"-6"-72"0,-46 28-52 0,42-22 28 15,-6 7-10-15,3 3-2 16,0 12-12-16,0-3-4 15,7 10-6-15,0-14-3 0,10 11 0 16,1-10-1-16,17 3 0 16,-3-6 0-16,7-10 0 15,-4-3-5-15,3-12 1 0,-2 6 2 16,-5-9 1-16,-2-1 1 16,-12-15 2-16,1 6 1 15,-11-9 1-15,0 9-2 16,-21-9 1-16,3 3-9 15,-14 0-3-15,7 3-26 16,-6 6-12-16,3 1-40 16,-1 11-17-16,1-2-33 15</inkml:trace>
  <inkml:trace contextRef="#ctx0" brushRef="#br0" timeOffset="88050.3036">18620 4285 356 0,'-7'-16'134'0,"7"16"-72"0,0 16-66 0,0-4 37 15,3 4-22-15,1 12 12 16,6 10-13-16,4 6-1 16,0-1-5-16,4 20-12 15,0-3 5-15,-1 6-88 16,5-4 51-16,-5 1-152 15,4-10 108-15</inkml:trace>
  <inkml:trace contextRef="#ctx0" brushRef="#br0" timeOffset="88441.0314">19583 4733 220 0,'0'-6'82'0,"0"6"-44"0,3 6-7 0,1-6 29 16,-1 9-10-16,1 1-5 16,3 9-17-16,0-4-7 15,0 20-12-15,0-7-6 0,-3 7 0 16,-1-7-4-16,-3 6-2 15,0-6-69-15,-3-9-31 16,-1 0-39 0</inkml:trace>
  <inkml:trace contextRef="#ctx0" brushRef="#br0" timeOffset="88579.2497">19533 4529 252 0,'-7'0'93'0,"7"0"-50"0,7 0-70 15,-3 6 5-15,3-2-74 16,0 2-29-16,11-3 59 16,-4 3 30-16</inkml:trace>
  <inkml:trace contextRef="#ctx0" brushRef="#br0" timeOffset="88904.1813">19844 4664 308 0,'-4'25'115'0,"4"-25"-62"0,0 47-35 16,0-34 31-16,4 5-16 0,-1-5-1 15,1 18-13-15,-1-9-1 16,1 13-11-16,-1-10 0 0,1 0 3 16,-4-3-2-16,3-6 1 15,1-4 1-15,3-12 1 16,-3 0-3-16,6-22 0 16,1 3-7-16,10-15-1 15,-3-1 0-15,3-2 0 16,-4 2-3-16,1 1 2 15,-4 15-6 1,0 3 4-16,-3 7 3 16,3 15 1-16,-7 7 2 15,4 2-2-15,-4 14-1 16,0 5 1-16,0 10-52 16,3-6 28-16,4 2-118 15,4-8 78-15,10-7-119 16,0-6 103-16</inkml:trace>
  <inkml:trace contextRef="#ctx0" brushRef="#br0" timeOffset="89325.2149">21216 4661 296 0,'-11'-16'110'0,"11"16"-60"0,-17-34-36 0,17 34 28 15,-7-10-8-15,0 7 1 16,-4-3-14-16,1 6-5 16,-12 9-9-16,5 1-1 0,-8 15 1 15,4-6 3-15,0 15 4 16,3-6-8-16,0 13-3 16,4-13-2-16,4 7 1 15,3-7-3-15,7-9 0 16,0 0-6-16,10-19 0 15,-3 0-6-15,15-13 1 16,-5-3 1-16,1-2 5 16,-1-1 5-16,-2-6 3 15,-1 9 0-15,-4 3-2 16,-3-2 7-16,0 15 3 16,0 0-5-16,0 15-1 0,-3-5-4 15,3 18-1-15,0-9-6 16,0 9-3-16,0-3-41 15,4 0-16-15,-4-6-43 16,3-9-16-16,1-1 18 16</inkml:trace>
  <inkml:trace contextRef="#ctx0" brushRef="#br0" timeOffset="89716.0211">21375 4548 240 0,'3'-9'90'0,"-3"9"-48"0,4 9-16 0,-4-9 29 15,3 16-5-15,-3-1 0 16,0 7-12-16,0 3-6 16,0 10-18-16,0-1 4 0,0 7 3 15,0 0-3-15,0-3 0 16,0-4-8-16,0-6-4 16,0-3 1-16,11-9 2 15,-4-7-2-15,7-18 1 16,-3-4-7-16,6-5-3 15,-3-1 1-15,8-16 0 16,-5 13-4-16,4-9 1 16,-3 3 2-16,0 3 1 15,-4 3-2-15,-4 12 2 16,1 1 1-16,-11 21 0 16,0-2-3-16,0 18 2 15,0-3-1-15,0 25 0 0,0-12-7 16,14 9-4-16,-3-12-48 15,6-1-20-15,-3-6-10 16,15-18-2-16,-8-1-36 16</inkml:trace>
  <inkml:trace contextRef="#ctx0" brushRef="#br0" timeOffset="90000.4921">21978 4645 348 0,'-25'-25'129'0,"25"25"-70"0,-42 25-45 15,39-15 33-15,-8 5-15 0,0 4-3 16,-3 9-11-16,4-3-3 16,-1 13-9-16,4-3-4 0,7 2-1 15,0-2-1-15,11-1 0 16,-1-9-5-16,11-12-1 16,1 2-2-16,2-15 2 15,-3 0-1-15,1-15 0 16,-5 5 1-16,-3-8 4 15,-3-1 5-15,-11-9 6 16,0 2-7-16,-14 1-1 16,3-3-3-16,-10 3-2 15,3 3-30-15,-3 0-13 16,4 10-33-16,2 5-15 16,5-2-42-1</inkml:trace>
  <inkml:trace contextRef="#ctx0" brushRef="#br0" timeOffset="90240.8837">22225 4307 332 0,'-11'0'126'0,"11"0"-68"0,-3 34-48 16,3-25 28-16,0 17-10 15,0-8 0-15,0 20-4 16,0-4-3-16,3 20-11 15,-3-10-4-15,4 28 0 0,-1-10-3 16,1 11-2-16,0-11-11 0,-1 1-4 16,1-10-39-1,-4-9-16-15,0 0-35 16,0-16-14-16,0 4-1 16</inkml:trace>
  <inkml:trace contextRef="#ctx0" brushRef="#br0" timeOffset="91066.4887">22010 4689 252 0,'3'0'96'0,"-3"0"-52"0,25 6-36 0,-21-3 24 16,10-6-16-16,-4-3-1 0,18-10-7 16,-3 4-3-1,7-13-2-15,-4 6 0 0,4 0 0 0,-4 0 1 16,0-3 0-16,-3 10 2 15,7-4 3-15,-11 7 5 16,4 18 1-16,-4-9-2 16,0 25 2-16,-3-6-2 15,-1 19 0-15,-3-7 1 16,-3 16 4-16,0-3-4 16,-1 0 0-16,-3-6-6 15,4-4 0-15,-4-6-5 16,3-3-2-16,1-6-3 15,3-9 1-15,-3-4-6 16,6-22-3-16,-3 0 1 16,8-5 0-16,-5-5 3 15,4 8 2-15,-3-1-1 16,-4 3 1-16,0 0 3 0,-3 13 2 16,-1 3 6-16,-3 10 6 15,1-4 2-15,2 16 3 16,-3-3-1-16,4 12-1 15,-1-9-8-15,8 3-3 16,-4-6-5-16,7 0-1 16,-3 3 1-16,10-13 0 15,-3-6-5-15,3-3 1 16,-3-3-3-16,-1-22 2 16,-2 9-2-16,-1-12 2 15,-4 3-4-15,-6-3-1 16,-4 3-4-16,-7-3 1 0,0 9-2 15,0 3 2-15,0 3 0 16,4 17 3-16,-4 2 4 16,10 13 1-16,-3-4 0 15,11 14 1-15,-4-11 3 16,7 11 2-16,0-4 0 16,4 0-1-16,-4-6 1 15,0-1-1-15,0-2 6 16,-3-3 6-16,0-4 7 15,-4-3 3-15,-4-6 0 16,-2 0-2-16,-1-6-2 16,-7-6-1-16,0-4-3 0,0-3-1 15,0 0-1-15,3-6 2 16,1 6-3-16,6 4 1 16,1-4-5-16,10 0-2 15,-3 3-2-15,20 4-3 16,-6-4-21-16,7-3-9 15,-4 10-67-15,4-1-28 16,-4 1-51 0</inkml:trace>
  <inkml:trace contextRef="#ctx0" brushRef="#br0" timeOffset="91817.4969">24155 4727 184 0,'-4'-10'71'0,"4"10"-38"0,4-9-14 0,-4 9 21 0,7 6-7 16,-4-3-2-16,4 7-2 16,0-1 1-16,0 16-16 15,1-6 5-15,2 16 4 0,-3-7-3 16,4 3 0-16,-4-9-7 16,3 9 0-16,-3-9-6 15,0-3 1-15,1 3-3 16,-5-9 2-16,1 2 2 15,-4-15 5-15,0 3-4 16,0-12 0-16,0 6-6 16,0-22-3-16,0 6 0 15,3-6 1-15,1-3-1 16,6 3 2-16,-3 3-4 0,7 0 0 16,-3 3-1-16,7 0 0 15,-4 10 2-15,10-7 2 16,-2 7-19-16,2 5-6 15,-3-2-52-15,4 3-21 16,-4-3-57 0</inkml:trace>
  <inkml:trace contextRef="#ctx0" brushRef="#br0" timeOffset="92214.0241">24476 4849 220 0,'3'3'82'0,"-3"-3"-44"0,18 25-18 0,-15-25 24 0,8 0-9 16,0 0-3-16,13 0-7 16,-3-3-4-16,8-6-11 15,-5-4 7-15,5-6 3 0,-5 7-6 16,5-7-1-16,-5-3-5 16,-3 3-3-16,-3 0 0 15,-11-6-1-15,0 6-2 16,-10 1 1-16,-1-1 0 15,-10 3 3-15,3 7-1 16,-17 18 0-16,3-3-3 16,-6 16 1-16,6 0 2 15,4 10 4-15,0-1-2 16,10 13-2-16,4-6-2 0,18-1 0 16,-1-9-9-1,18 4-3-15,-6-10-44 0,20-7-17 16,-3-5-40-16,10-10-14 15,-7 6 10 1</inkml:trace>
  <inkml:trace contextRef="#ctx0" brushRef="#br0" timeOffset="92718.7865">25111 4695 352 0,'-32'-6'132'0,"32"6"-72"0,-14 9-50 0,14-9 28 15,-7 10-10-15,0-1-2 0,-7 10-1 16,0 3-1-16,-1 9-13 16,1 1 2-16,4-4 3 0,-1 0-8 15,8 0-2-15,-1-2-9 16,11 2-2-16,0-6-12 16,11 0-1-16,-4 3-31 15,18-16-13-15,-8 1-5 16,12-10-2-16,-8 0 3 15,4-10 4-15,-4 1-23 16,-3-16-31 0,-4 6 41-16,-4-9 241 31,-6-1-56-31,-4 4-10 16,0 10-36-16,-3 2-18 15,-1 7-15-15,1 6-4 16,-1 16-16-16,1-4 2 0,3 4 1 15,-4 3-3-15,8-1-1 16,-4-2-4-16,14 0-1 16,-3-4 1-16,6-5 1 15,-2-4 1-15,2-13 2 16,-3 7-1-16,1-22 0 16,-5 9-5-16,-3-15-1 15,-3 6-6-15,-8-10 0 16,1 7-17-16,-8-13-4 15,1 13-50-15,-1 0-19 16,1 9-56 0,3 19-38-16,0 0 84 15</inkml:trace>
  <inkml:trace contextRef="#ctx0" brushRef="#br0" timeOffset="92941.7057">25640 5018 244 0,'7'0'90'0,"-7"0"-48"0,7 0-16 15,-3 0 31-15,3 0-12 16,-4-6-2-16,-3-3-4 16,0 6-1-16,-3-23-20 15,-1 1 9-15,-3-3 4 0,3 0-12 16,1-7-3-16,-1 10-10 0,8-6-2 16,-4 6-9-16,14 0-2 15,-3 0-7-15,10 12-2 16,0-3-40-16,7 7-17 15,-3 0-43-15,17 9-14 16,-3 0 5 0</inkml:trace>
  <inkml:trace contextRef="#ctx0" brushRef="#br0" timeOffset="93273.5724">26123 4636 332 0,'-39'-19'123'0,"39"19"-66"0,-45 3-44 0,41-3 30 15,-21 6-17-15,8 1-5 16,-4 2-12-16,3 0-6 16,4 4-2-16,3 3-6 0,8-1 1 0,-1-2 2 15,15 6 1-15,-1-4-2 16,11-5 2-16,-3 5 1 16,10-5 2-16,1-1-1 15,-1 1 2-15,-4-1-4 16,-2 1 0-16,-1-4 7 15,-7 6 4-15,-4-2 8 16,-10 12 6-16,0-10-7 16,-14 7-2-16,4-3-6 15,-11 3-4-15,3-4-22 16,-3-2-9-16,3-4-40 16,-3-3-17-16,0 1-54 15,21-23-52-15,0 10 70 16</inkml:trace>
  <inkml:trace contextRef="#ctx0" brushRef="#br0" timeOffset="93424.7795">26314 4655 348 0,'10'18'129'0,"-10"-18"-70"0,14 44-47 0,-10-37 32 16,-1 11-21-16,1 1-2 15,0 16-15-15,-1-7-4 16,1 13-2-16,-1-10-55 0,-3-6-23 15,0-6-84 1</inkml:trace>
  <inkml:trace contextRef="#ctx0" brushRef="#br0" timeOffset="93543.5938">26173 4520 88 0,'0'0'35'0,"0"0"-18"0,28 15-57 15,-21-11-12-15</inkml:trace>
  <inkml:trace contextRef="#ctx0" brushRef="#br0" timeOffset="93815.6298">26617 4742 280 0,'18'19'104'0,"-18"-19"-56"0,10 28-16 0,-6-21 35 15,-1 12-22-15,1-4-7 16,-1 4-17-16,1 0-3 15,-1 9-11-15,1-12-4 0,0 3 0 16,-1-1 0-16,1-8 3 16,-1-1 8-16,4-3 3 15,-3-6-2-15,3-9 1 16,0 3-7-16,10-16-3 16,-2 3-6-16,2-12 0 15,-3 2-2-15,4-5 0 16,0 6-25-16,-1-7-9 15,-3 7-46-15,-3 3-20 16,0 3-63 0</inkml:trace>
  <inkml:trace contextRef="#ctx0" brushRef="#br0" timeOffset="94115.8448">26963 4858 212 0,'21'19'79'0,"-21"-19"-42"0,46-12-30 15,-39 12 20-15,7-7-10 16,0 1-2-16,7-3-8 16,-3-4-5-16,3-6-1 15,-3 4-6-15,-1-10 1 0,-3 6-7 16,-6-6-3-16,-5 3 3 16,-6-3 4-16,-1 6 13 15,-10 3 8-15,0 7 13 16,-11 15 7-16,4-3 9 15,0 22 3-15,3-6-7 0,8 19-1 16,-1-4-18-16,18 10-6 16,0-9-12-16,18 2-1 15,-4-9-50-15,21-2-19 16,-3-1-94 0</inkml:trace>
  <inkml:trace contextRef="#ctx0" brushRef="#br0" timeOffset="94504.9294">28317 4642 256 0,'-10'-22'96'0,"6"22"-52"0,-6 0-16 16,10 0 30-16,-14 6-8 15,10 4-2-15,-10-1-16 16,0 1-8-16,-7 15-13 15,3-7-1-15,-3 17 1 0,3-10-4 0,8 13-2 16,3-10-7-16,7 13-1 16,0-10-19-16,10-6-6 15,1 3-36-15,17-12-14 16,-7 0-47 0,29-13-47-16,-12-3 63 15</inkml:trace>
  <inkml:trace contextRef="#ctx0" brushRef="#br0" timeOffset="94849.5869">28727 4727 368 0,'-39'-19'137'0,"11"16"-74"0,-22 3-51 0,36 3 32 0,-3 3-23 16,2-3-6-16,-2 13-5 16,3 3 0-16,-4 6-5 15,0-6-5-15,11 6-3 0,0-3 2 16,7 0 0-16,0-3-8 15,11-7-2-15,-4-3-5 16,7-9-3-16,0 0 6 16,11-9 3-16,-4 0 6 15,-3-10 2-15,-1 9 2 16,-3-5 2-16,1 2 8 16,-5 4 3-16,1-1 2 15,-4 4 1-15,0 6-6 16,0 6-2-16,0-2-4 15,0 21-1-15,-4-7-1 16,8 1-2-16,-4 0-13 0,0 6-4 16,0-6-22-16,0 0-8 15,-3-4-39-15,3-5-15 16</inkml:trace>
  <inkml:trace contextRef="#ctx0" brushRef="#br0" timeOffset="95121.1892">28945 4234 244 0,'15'-9'90'0,"-15"18"-48"0,3 7-29 0,-3-3 24 0,0 9 1 16,7 15 2-1,-3 7-5-15,-1 3-1 0,1 6-19 16,-1 7 4-16,1-4 2 0,-1-2-11 15,4 5-3-15,-7-2-5 16,7-7 1-16,-3-9-20 16,-1-7-6-16,-3-9-26 15,0-6-11-15,8-19-94 16,-5-19 22 0</inkml:trace>
  <inkml:trace contextRef="#ctx0" brushRef="#br0" timeOffset="95330.0363">29192 4216 324 0,'-21'9'123'0,"21"19"-66"0,4 13-33 0,-1-3 35 16,8 9-14-16,-4 12-4 15,0-2-21-15,7 5-8 16,0-2-7-16,0 18-4 0,0-12 0 15,1-3-10-15,-5-10-4 16,1 7-22-16,-8-16-8 16,4-13-26-16,-3 0-9 15</inkml:trace>
  <inkml:trace contextRef="#ctx0" brushRef="#br0" timeOffset="122802.122">1341 7831 108 0,'0'-3'44'0,"0"3"-24"0,7-9-13 0,-4 9 13 16,4-7 12-16,-3 4 7 15,-4-9 10-15,0 2 5 16,-4 1-29-16,-3 6 6 0,-3-7 0 15,6 4-3-15,-17-3-2 16,7 2-10-16,-7 7-3 16,3 0-7-16,-14 13-2 15,8-4-2-15,-15 20 1 0,7-1-4 16,-17 34 0 0,10-8-1-16,-11 18 0 0,5-13 2 15,6 14 2 1,3-8 8-16,1 20 3 0,10-19 5 15,4 12 1-15,7-15-8 16,18 0-4-16,3-10-4 16,17 4-3-16,1-7 3 15,25-13 2-15,-12-2 0 16,22-16 0-16,-3-4-3 16,3-12-2-16,0 4-2 0,-11-4-1 15,-3 3-38-15,-4-6-17 16,-6 0-55-16,-5-16-23 15,8-2 17 1</inkml:trace>
  <inkml:trace contextRef="#ctx0" brushRef="#br0" timeOffset="123359.8241">1767 8427 208 0,'0'-6'79'0,"0"6"-42"0,-7-10-19 16,7 10 23-16,-3-3-4 15,3-3 1-15,-11 6-4 16,8-3-1-16,-8-4-18 15,-3 4 0-15,-7-3-1 0,-4 6-3 16,-7 16 1-16,8-7-7 16,-15 13-1-16,7 3 0 15,4 13 0-15,-4-4-2 16,8 10 1-16,6-6-4 16,7 6-2-16,1-10 2 15,20-6 0-15,1-2-2 0,14-8 0 16,-8 1 2-1,18-19 0-15,-3 6-4 0,4-21 1 16,-8 5 2-16,3-18 1 16,-2 3 1-16,-5-3 2 15,-2 3 1-15,-1-3 1 16,-7 9 0-16,-4 3 2 16,-6 3 1-16,7 7 1 15,-8 6-4-15,4 16-1 16,4-4-1-16,-8 14-2 15,8-1 3-15,-8 3 0 16,4 0-1-16,8 7 1 16,-5-7-29-16,4 6-11 15,0-6-75-15,18-6-32 16,3-3 17-16</inkml:trace>
  <inkml:trace contextRef="#ctx0" brushRef="#br0" timeOffset="123777.8669">2141 8383 288 0,'-10'-16'110'0,"10"16"-60"0,-4 0-34 16,4 0 27-16,-7 0-14 16,7 0-5-16,-3 7-7 0,-4 2-1 15,0 0-9-15,-4 7-6 0,0 6-4 16,-3-6-1-16,4 12 3 15,-1-3 0-15,8 3 1 16,-4-3-3-16,7 0 0 16,0-3-3-16,10 0 1 15,1-3 3-15,10-6 3 16,-7-4 0-16,11 1-1 16,-4 2 1-16,4-2 1 15,-8-7 3-15,4 6 4 16,1 0 7-16,-5 1 2 15,4 2 6-15,-10 1 5 16,-1 3-3-16,-10-4 2 16,4 4-12-16,-8 0-4 15,4-4-5-15,-21 4-2 16,7-7-17-16,-7 1-6 0,7-1-40 16,-11-9-17-1,8 6-63-15,2-12-26 0,5 6 35 16</inkml:trace>
  <inkml:trace contextRef="#ctx0" brushRef="#br0" timeOffset="124153.8056">2427 8697 260 0,'7'0'99'0,"-7"0"-54"0,11 9-31 15,-4-3 28-15,7-6-14 0,0 0-4 16,7-6-5-16,0 6-2 15,4-3-9-15,-7-3 1 0,13-13 4 16,-6 3-3-16,-4-6 2 16,4 3-5-16,-11-6 1 15,-3 0-3-15,-8 0 0 16,4 3-1-16,-14-3 2 16,4 0-5-16,-8 6-3 15,-3 0 3-15,-7 13 1 16,7-3 0-16,-11 18-2 15,0 1 5-15,8 15 1 16,-1 0 0-16,7 12-1 16,1-2 1-16,20 2 1 15,-10-2-3-15,18-1-3 16,0-5 0-16,6-4-1 16,1 0-29-16,10-6-10 0,-10-7-38 15,21-2-16-15,-11-4-53 16</inkml:trace>
  <inkml:trace contextRef="#ctx0" brushRef="#br0" timeOffset="124716.0897">4120 7963 236 0,'-56'-6'88'0,"56"6"-48"0,-21 0-16 0,17 0 27 16,-6 6-15-16,-1-3-6 15,-6 13-11-15,2-7-4 16,-2 19-9-16,-1 4 7 0,-7 15 6 15,4-10-4-15,7 26 2 16,-3-13-8-16,6 22-1 16,4-15-4-16,7 12-1 15,3-7-3-15,19-2-3 16,-12-13 4-16,32-3 1 16,1-9-3-16,10-23 1 15,-4 4-2-15,18-32 0 0,-14-3 0 16,14-25 0-16,-18 7 4 15,4-17 1-15,-10 10 1 16,-15-24 0-16,-7 17 9 16,-21-18 3-16,0 7-1 15,-14-1 1-15,-4 3-5 16,-13 7 1-16,6 0-1 16,-17 21 3-16,3 1-9 15,-4 18-6-15,12-2-26 16,-1 15-12-16,7 6-55 15,15 7-22-15,-1-4-46 16</inkml:trace>
  <inkml:trace contextRef="#ctx0" brushRef="#br0" timeOffset="124858.8752">4822 7997 316 0,'-3'3'118'0,"3"-3"-64"0,0 7-54 0,0-7 23 16,3 3-37-16,1-3-12 15,-4 6-74-15,0-3-32 16,-4 7 30-16,-3 15 19 0</inkml:trace>
  <inkml:trace contextRef="#ctx0" brushRef="#br0" timeOffset="124995.2496">4872 8349 396 0,'-4'9'148'0,"4"-9"-80"0,0 6-62 16,0-3 31-16,0-3-46 15,0 7-17-15,0-7-105 16,0 3-44-16,0 3 40 16,0-6 25-16</inkml:trace>
  <inkml:trace contextRef="#ctx0" brushRef="#br0" timeOffset="129560.0613">4445 10355 156 0,'0'0'57'0,"0"0"-30"0,0 19-5 0,0-12 23 16,4 2-10-16,3-6 0 15,-7 13-7-15,3-7-3 16,4 19-13-16,0-2 1 0,4 27 3 15,-1-6 7-15,5 31 3 16,-5-9 2-16,1 32 2 16,3 59-3-16,0-10-2 15,-4-15-11-15,-2-25-6 0,-1-13-5 16,-4-38 0-16,4-12-2 16,-7-9 2-16,0 12-24 15,-7-15-8-15,0-32-30 16,0-6-13-16,0-4-45 15,-4-21-54 1,-3-41 59-16</inkml:trace>
  <inkml:trace contextRef="#ctx0" brushRef="#br0" timeOffset="131226.1034">4403 10312 128 0,'-4'0'49'0,"4"0"-26"0,0-4-20 0,0 4 10 16,4 4-4-16,-4-4 0 15,3 0 3-15,1 6 5 16,6-3-9-16,-3-3 7 0,11 6 2 16,-7-3-1-16,13-3 1 15,-10 7-1-15,15-4 3 16,-5-3-7-16,15 6-2 15,0-6-5-15,3 3-4 16,-3 3 0-16,14-6 1 16,-7 0-1-16,17 0-1 15,-6 7-2-15,13-4 1 16,-10-3 1-16,18 9 2 0,-11-9 1 16,28 0 1-1,-14 0-7-15,18 0 0 0,-11 0 1 16,25 7 1-16,-14-4 1 15,21-6 2-15,-18-4-3 16,22 7 0-16,-18 0 1 16,28-3 2-16,-18-3-3 15,29 3 0-15,-22-4 1 16,22-2 2-16,-22 3-1 16,32 3 2-16,-24-4-4 15,28 7 0-15,-29-3 1 16,36-3 2-16,-25 6-1 15,36-9 2-15,133-1-2 0,8-9 2 16,-33 4 0-16,-38 5 1 16,-17-15 0-16,-114 16 0 15,-17-1-5-15,45 1 1 16,153-19 2-16,-29 9 1 16,-18-6-1-16,-133 15-2 15,-15 1 5-15,43 0 1 16,-18-1 0-16,28-5-1 15,173-4-1-15,-63 0 0 16,-33 3-5-16,-122 7 1 16,-19 9 0-16,22-10 2 15,110 1-1-15,-26-7 2 16,-28 13-2-16,-34-3-1 16,-19 3 1-16,-17-3 1 15,-15-4-3-15,-10 10 0 0,-10-6 3 16,-15 3 1-16,-10 3-1 15,-21 0-2-15,-1 0 5 16,-2 0 4-16,-5 3 8 16,-3 3 7-16,0 10-7 15,-3 6-2-15,-4 9-8 16,-4 7-5-16,1 18 1 16,3-21 0-16,0-4-1 15,-4 25-2-15,1 60 1 16,3 7-1-16,0-4 0 15,0-12 2-15,3-1-3 0,1-5 0 16,3 5-1-16,0-9 0 16,0 4 2-16,0-17 2 15,0-12-1-15,4-34-1 16,-4-3 1-16,0 12-1 16,-7 40-3-16,-4-24 0 15,1-10 2-15,-4-9 2 16,-8-6 0-16,-6-7-1 15,-7-9-2-15,-7-3 1 16,-11 3-4-16,-11-9 1 16,-10 5-3-16,-28-11 2 15,-7 2 3-15,-18 7 1 16,-21-13-2-16,-11-3 2 16,-7 16 1-16,-13-13 0 15,-12 3 0-15,-3 3 0 0,-21 1 0 16,3-4 2-16,-13 4-1 15,-8-1-1-15,-3 0-2 16,3 1 1-16,4-7 1 16,-15 9 2-16,15-8-1 15,-14 2 2-15,6-3-4 16,8-3 0-16,3 0 5 16,11 0 5-16,0-3-7 15,10 3-3-15,8-6 2 16,-8 6 1-16,15 0-3 15,7-4 1-15,-8 4 0 16,11 0 2-16,4-6-1 0,10-3 2 16,-3 2 0-16,14-2 1 15,7 0-2-15,7-1-2 16,-8-9 1-16,8 10 1 16,11 0-3-16,10-7 0 15,-3 7 3-15,3-1 3 16,7 4-4-16,7 3-3 15,0-4 1-15,11-2 2 16,-14 0-2-16,10 5 0 16,4-2-1-16,10-3 0 15,8 9 2-15,3-10 0 16,7 10-3-16,0 0 2 16,7 0-4-16,11 4 1 15,-8 2 0-15,4 3 2 16,11-3-1-16,7-2-1 0,3 2 0 15,4-6 3-15,3 3 0 16,4-3 1-16,0 0-5 16,7 0-1-16,3 6-4 15,1-6 1-15,3 0 0 16,0 0 3-16,3-6 2 16,1 3 2-16,3-13 1 15,-3 1 1-15,-1 2-5 16,4-12 1-16,0 0-9 15,-7-7-4-15,4 1-51 16,-8 0-20-16,4 6-19 16</inkml:trace>
  <inkml:trace contextRef="#ctx0" brushRef="#br0" timeOffset="133026.67">6879 10403 116 0,'4'-4'46'0,"-4"4"-24"0,3 10 7 0,1-10 25 15,-4 9-9-15,0-3-2 16,0 16-13-16,0-6-4 16,3 22-15-16,1-4-2 0,3 20 1 15,0-7-4-15,0 12-1 16,0-6-2-16,4 20 0 15,-4-11 7-15,3 29 3 0,1 47-2 16,-1-9 1-16,-3-7-7 16,-3-22-1-16,3-9 0 15,-3-22 0-15,-1-6-2 16,-3-19-2-16,0-6-24 16,0-23-64-1,0-21-4-15,0 6-22 16</inkml:trace>
  <inkml:trace contextRef="#ctx0" brushRef="#br0" timeOffset="135010.7089">7609 10355 112 0,'4'10'44'0,"-4"-10"-24"0,14 44-2 16,-10-38 20-16,-1 16-6 16,1 3-1-16,3 32-4 15,-4-4-2-15,4 32-14 16,0-13 7-16,4 28 4 0,7 60-2 15,-1-6-2-15,1-23-10 16,-4-5-3-16,0-20-1 16,0-24 2-16,-3-10-5 15,-4-19-1-15,-4-9-7 16,-10-28-64 0,-3-22-24-16,-1-13-9 15</inkml:trace>
  <inkml:trace contextRef="#ctx0" brushRef="#br0" timeOffset="136211.088">6879 9286 160 0,'4'-12'63'0,"-4"12"-34"0,3-10-14 0,-3 10 18 16,4-6-10-16,-1 6 0 16,4-6-10-16,0 3-3 15,8-4-5-15,-1 7 3 0,10-9 2 16,-3 6-3-16,8-4-2 15,-5-2 2-15,5 9 0 16,-8-3 5-16,0 3 3 16,-3 0 16-16,-8 3 7 15,1 6-8-15,-15 10-3 16,4-3-10-16,-10 12-2 16,-1-3-9-16,-10 19-2 15,3-9-4-15,-3 2-1 0,0 1 1 16,3 3 2-16,1-10-3 15,3 4 0-15,3-10-1 16,4 3-2-16,0-9 0 16,7 3 0-16,0-10 5 15,7 7 1-15,0-10 4 16,7 1 3-16,-3 2 0 16,6-2 2-16,1-7-4 15,3 6 1-15,-3-9-5 16,3 7-2-16,-3-4 0 15,-1-3-1-15,-3 0-27 0,0 0-11 16,-3 0-39-16,0-3-13 16,-1 3-50-1</inkml:trace>
  <inkml:trace contextRef="#ctx0" brushRef="#br0" timeOffset="136617.7457">7422 9572 228 0,'-10'0'85'0,"10"0"-46"0,-21 9-35 16,14-9 19-16,3 6-9 15,1 4 0-15,-4 8 0 16,-1 1 2-16,1 13-9 15,0-10 2-15,0 12 4 0,4-6-7 16,-1 7-3-16,4-10-2 0,7 3-1 16,-3-9-3-16,10 6 2 15,-3-6-45-15,13-10-22 16,-6-3-49 0</inkml:trace>
  <inkml:trace contextRef="#ctx0" brushRef="#br0" timeOffset="136733.136">7454 9465 316 0,'-42'-28'118'0,"42"28"-64"0,-46-10-48 0,42 10 25 15,1 0-55-15,-1 0-21 0,19 0-94 16,-5-6-38-16</inkml:trace>
  <inkml:trace contextRef="#ctx0" brushRef="#br0" timeOffset="137997.0351">11275 9982 88 0,'3'16'33'0,"-3"-16"-18"0,7 28 4 0,-3-22 18 16,-1 13-5-16,1 0-1 15,3 28-2-15,0-6-1 16,4 25-15-16,-1-13 5 0,4 35 5 16,4 56-1-16,-7-50-1 15,-1-12 0-15,1 18 1 0,6 76-6 16,1-23 1-1,-4-12-4-15,0-6 2 0,-3-19-4 16,-1-15-1-16,-3-7-4 16,1-19-1-16,-1-12-3 15,-4-19-2-15,1-10-24 16,-4-6-9-16,0-37-67 16</inkml:trace>
  <inkml:trace contextRef="#ctx0" brushRef="#br0" timeOffset="138386.2557">11970 10167 132 0,'-4'0'49'0,"4"0"-26"0,4 0-9 0,-4 0 17 16,3 10 3-16,1-4 1 15,-1 16-3-15,1-3 0 16,3 22-18-16,-4-7 10 0,5 32 5 16,-5-7 0-16,4 26 1 15,0-16-13-15,4 31-3 16,-4-12-4-16,10 19-1 15,8 62 3-15,-4-18 5 16,0-16-9-16,1-26-4 0,-5-11-3 16,4-17 1-16,-6-12-10 15,-8-16-2-15,-4-9-35 16,-3-16-13-16,-7-18-34 16,-7-10-12-16,-4-28-2 15</inkml:trace>
  <inkml:trace contextRef="#ctx0" brushRef="#br0" timeOffset="139032.0065">11444 9032 160 0,'-3'-6'60'0,"3"6"-32"0,3 0-20 16,1 0 18-16,3 0-9 16,0 0 1-16,7 0-2 15,0 0 2-15,7 0-10 16,0 0 2-16,11 0 1 0,-4 0 2 15,1 0 3-15,-5 0-1 16,-3 0 4-16,-3 6 11 16,-7 4 6-16,-4-1-13 15,-18 13-3-15,4 0-6 0,-14 9-1 16,3 1-5-16,-10 12 0 16,3-13-5-16,1 13 0 15,2-10 1-15,5 4 2 16,3-7-1-16,3 1 2 15,1-7-4-15,6 0 0 16,0-6 1-16,8 6 0 16,0-7 2-16,13-5 3 15,-3 3-4-15,18-1-3 16,-7-5-1-16,10-7 1 16,-7 3-14-16,4-3-7 15,-7-3-48-15,-4 0-21 16,-4 0-67-16</inkml:trace>
  <inkml:trace contextRef="#ctx0" brushRef="#br0" timeOffset="139472.4257">11910 9499 152 0,'0'0'57'0,"0"0"-30"0,0 16-7 16,0-13 21-16,3 7-5 0,1-4 2 16,3 13 0-16,0 0 1 15,0 15-21-15,0-9 7 0,0 3 5 16,-3 1-3-16,-1 5-1 15,1 1-6-15,-1-7 0 16,1 0-2-16,-4 6-2 16,0-8 0-16,0 2 0 15,0-9-2-15,-4-1 1 16,1 4-8-16,-8-9-2 16,1-4-3-16,-8-9-2 15,4 7-21-15,-11-14-9 16,4-2-40-16,-7 0-18 15,3-7-37 1,4-12-54-16,3 9 57 0</inkml:trace>
  <inkml:trace contextRef="#ctx0" brushRef="#br0" timeOffset="139576.8312">11949 9233 372 0,'-7'0'140'0,"7"0"-76"0,-15 6-75 15,15-6 24-15,0 0-56 16,0 0-21-16,7 3-82 16,1-3-36-16</inkml:trace>
  <inkml:trace contextRef="#ctx0" brushRef="#br0" timeOffset="140383.1772">9215 10249 144 0,'-4'0'55'0,"4"0"-30"0,0 9-18 0,0-2 13 16,4 5 7-16,-1-6 6 0,4 23 5 15,-3-1 1-15,-1 22-21 16,1-12 7-16,3 40 3 0,-4-12-2 16,8 28-1-16,-4-19-5 15,0 38 0-15,4 60-5 16,-1-14 1-16,1-2-5 15,-1-28 1-15,1-13-5 16,-4-13 1-16,0-18-7 16,0-13-1-16,-3-12-7 15,-1-16 0-15,1-26-87 16,-1-27 0 0,4-16-2-16,0-22-19 15</inkml:trace>
  <inkml:trace contextRef="#ctx0" brushRef="#br0" timeOffset="140715.6232">9701 10239 176 0,'7'7'66'0,"-7"-7"-36"0,0 31-11 0,0-25 21 15,4 19-5-15,0-6 2 16,3 25-4-16,0-6 2 0,3 31-19 16,1-13 4-16,-1 41 1 0,1-15 0 15,3 40 2-15,11 70-4 16,-4-14 0-16,-3-46-4 16,3 3 1-16,-7-10-9 15,-4-28-2-15,-3-15-10 16,1-22-2-16,-8-17-49 15,-11-49-122 1,0-38-26 0,-20-28 80-16</inkml:trace>
  <inkml:trace contextRef="#ctx0" brushRef="#br0" timeOffset="141375.3641">9158 9098 152 0,'0'-9'57'0,"0"9"-30"0,4 0-7 16,-1 0 21-16,1 0-7 15,-1 0 0-15,4 0-6 16,0 0-3-16,4-4-13 16,0 4 1-16,3 0 3 0,-4 0-4 15,11 0 1-15,-7 0-4 16,8 0 0-16,-1 0-3 16,0 0 1-16,-3 0 0 15,-4 0 1-15,0 0 2 0,-7 13 4 16,0-4-6-16,-11 17 0 15,1-8-2-15,-11 17-1 16,3-1-6 0,-3 4 1-16,0 0 0 0,-4 5 0 15,4 1 0-15,-3 10 2 16,2-7-1-16,5 3 2 16,-4-3-2-16,7-6 2 15,0-10 0-15,7 4 1 16,0-10-2-16,7-7 1 15,0 1 0-15,14-3 3 16,-3-7-3-16,10-2-2 16,-3-4 0-16,10-6 1 0,-3-4-21 15,-4 1-9-15,-4 3-41 16,-6-13-16-16,-4 4-53 16</inkml:trace>
  <inkml:trace contextRef="#ctx0" brushRef="#br0" timeOffset="141582.8959">9105 9393 204 0,'-3'0'77'0,"3"0"-42"0,14-3-23 16,-11 3 21-16,11 0 5 15,1 0 6-15,6-7-10 0,-4 7-5 16,15-9-17-16,-7 0-8 0,14-1 0 15,-11 4-5-15,11 6 0 16,-4 0-48-16,0 6-21 16,-7-3-60-1</inkml:trace>
  <inkml:trace contextRef="#ctx0" brushRef="#br0" timeOffset="142051.5906">9663 9553 192 0,'-7'-3'71'0,"7"3"-38"0,0 3-14 0,0-3 23 15,3 6-12-15,1-3-5 16,3 16 5-16,-4-3 5 16,4 12-18-16,0-3 4 0,0 3 0 15,0 0-5-15,4 13-1 16,-4-13-7-16,0 10 0 16,0-13-7-16,0 3-1 15,-3-3-24-15,-1 0-10 16,1-6-48-16,-4-16-22 15,0 4-17 1</inkml:trace>
  <inkml:trace contextRef="#ctx0" brushRef="#br0" timeOffset="142393.9681">9871 9568 196 0,'0'-15'74'0,"0"15"-40"0,0 0-7 16,0 0 29-16,0 6-16 15,0-3-3-15,-4 7-10 16,4-4-5-16,-3 3-12 16,-1 1 2-16,-3 8 2 0,0 1 1 15,-4 6 4-15,4 0-2 16,-3-3-1-16,3 3-6 16,-4-6-2-16,4 0 2 15,0 3 1-15,0-9-3 16,7 2 0-16,0-2 1 15,7 2 2-15,0-5 1 0,4-1 2 16,-1-2-7 0,11-4-2-16,-3 3-1 0,7-6 0 15,-4 3-2-15,4-3-2 16,-4 0-28-16,-4 6-14 16,1-6-51-16,-7 0-23 15,-1 0-41 1</inkml:trace>
  <inkml:trace contextRef="#ctx0" brushRef="#br0" timeOffset="143145.404">9663 12927 200 0,'-4'9'77'0,"4"-2"-42"0,-3-4-6 16,3-3 30 0,0 0-15-16,0 0-5 0,0 0-18 15,0 0-8-15,0-3-8 16,0-13-2-16,0-3 3 0,0-15 1 16,0-20 1-16,3-8-4 15,1-11-1-15,-4-14 3 16,0 21 3-16,0 12-4 15,0-15-1-15,0 7-4 16,-7 5-1-16,3-2 3 16,-7 15 3-16,4 6-4 0,-14 4-1 15,4 9-2-15,-5 21 0 16,5-5-22-16,-4 22-12 16,3-1-50-16,4 7-19 15,0-7-14 1</inkml:trace>
  <inkml:trace contextRef="#ctx0" brushRef="#br0" timeOffset="143655.1519">9599 12165 180 0,'-10'9'68'0,"10"-9"-36"0,-4 0-7 15,4 0 25-15,0 0-1 16,0 0 1-16,-4 3-9 15,4-3 0-15,-14 10-23 16,0-4-2-16,-3 7 1 0,2 2 0 0,-2 4-1 16,3-3-8-16,0 3-3 15,0 6-8-15,3-16 0 16,7 0-1-16,4-9 2 16,0-6 1-16,15-13 3 15,-5 1-6-15,15-7 1 16,-4 6 1-16,4-10 3 15,-4 4 0-15,4 7 2 16,-4-1-4-16,3 3 0 16,12 4 3-16,-5 5 1 15,1 17 1-15,-4 5 2 16,1 4-1-16,-1 6 0 16,-3 7-6-16,-4 2 1 15,-4 1-46-15,-3-1-22 16,1 1-95-16</inkml:trace>
  <inkml:trace contextRef="#ctx0" brushRef="#br0" timeOffset="144135.8355">9299 13187 172 0,'-7'-19'66'0,"7"19"-36"0,-3-3-4 0,3 3 23 16,0 3-15-16,0-3-5 15,3 19-11-15,1-3-3 0,3 28-9 16,7 28 7-16,-4-22 6 0,1-9-4 15,0 21 2-15,-1-8-6 16,-3 21 1-16,0-19-7 16,-3 17-1-16,-1 24-7 15,-3-44 0-15,0 0-41 16,-3-15-16-16,-4-10-35 16,0-21-53-1,0-7 40-15</inkml:trace>
  <inkml:trace contextRef="#ctx0" brushRef="#br0" timeOffset="144471.2515">9193 13149 132 0,'22'-43'52'0,"-22"43"-28"0,21-13-2 16,-18 13 20-16,11-6-5 0,-3-4 1 16,7 10-9-16,-4 0-1 15,10 0-15-15,-2 0 3 0,6 10 2 16,-4-4 3-16,8 16 4 15,-7-6 2-15,0 18 1 16,-4-6-4-16,-4 7-3 16,1 12-3-16,-7-3-1 15,-15 0-1-15,-6 3 0 16,-5-13-6-16,1-15-2 16,0 3-4-16,-7-3-1 15,3-7-10-15,-3-2-3 16,4-1-48-16,2-9-19 15,1-3-54-15,11-6-59 16,6-7 64-16</inkml:trace>
  <inkml:trace contextRef="#ctx0" brushRef="#br0" timeOffset="144632.5163">9687 13247 192 0,'0'9'71'15,"0"-9"-38"-15,11 19-14 0,-8-13 23 0,4 7-8 16,-3 2 0-16,7 4-13 16,-1 6-5-16,-3 4-9 0,0-1-5 0,-3-3-1 15,-8-6-30-15,1-4-10 16,-4-5-56 0,0-10-50-16,-7-10 50 15</inkml:trace>
  <inkml:trace contextRef="#ctx0" brushRef="#br0" timeOffset="145036.6461">9705 13112 144 0,'7'3'55'0,"-7"-3"-30"0,11 6-5 0,-8-6 21 0,8 10 0 16,-1-4 2-16,1 3 5 16,-1 1 5-16,1 2-29 15,0 4 7-15,-1 3 0 0,1-4-5 16,-1 14-1-16,1-10-5 16,3 9-3-16,4 6-7 15,-4-9-2-15,-4-6-2 16,1 0-1-16,0-3 1 15,-4-13 1-15,0-3 8 16,0-13 2-16,-4 4-6 16,4-16-4-16,-3 6-4 0,3-16-3 15,0 10 1-15,0-6-1 16,-3 0-44-16,-1 2-20 16,1 1-30-16,-1 3-9 15,1 6-35 1,-1 19-22-16,1-6 77 15</inkml:trace>
  <inkml:trace contextRef="#ctx0" brushRef="#br0" timeOffset="145475.4078">10188 13131 132 0,'4'-16'52'0,"-4"16"-28"0,7-9-11 0,-4 9 17 0,1 0 5 16,-1 0 3 0,1-4 2-16,-4-2 2 0,0 6-23 15,0-3 14-15,-4 3 6 0,4 0-9 16,-3 3-5-16,-1-3-8 16,-3 16-3-16,0-7-4 15,-3 16 1-15,3-6-4 16,3 9-2-16,4 1-5 15,4 5 0-15,10 4-2 16,0-4 0-16,3-15 2 16,5 3 0-16,-1-9 0 15,-4-13 0-15,-2 0 0 16,2-19 2-16,-3 9-1 0,0-15 2 16,-3 6 0-16,-4-6 1 15,0-3 4-15,-7 3 3 16,0 6-4-16,-7-9-2 15,0 9 0-15,-7-6 1 16,0 6-36-16,-4 13-15 16,4 6-30-16,0 0-11 15,0 6-55 1</inkml:trace>
  <inkml:trace contextRef="#ctx0" brushRef="#br0" timeOffset="145757.9982">10513 12660 224 0,'0'-19'85'0,"0"19"-46"0,3 0-17 16,-3 0 26-16,4 7-10 16,-1-4-2-16,8 13-3 15,0-7 1-15,3 19-18 16,-4-3 4-16,1 19 1 0,-1-9 0 15,1 12 2-15,0-10-11 16,-1 17-4-16,1-10-5 16,-1-1-3-16,1 1-10 0,-1-6-4 15,-2-4-42 1,2 1-17-16,1-7-18 0,-4-12-5 16,0-7-22-1</inkml:trace>
  <inkml:trace contextRef="#ctx0" brushRef="#br0" timeOffset="145951.8135">10439 12980 256 0,'-4'0'96'0,"4"0"-52"0,11 0-16 0,-8 0 32 16,8 0-7-16,-1 0-1 15,15-3-12-15,-4-3-5 0,11 3-19 16,-7-4-8-16,7 1-1 15,-4 3-11-15,3-3-4 0,-2-4-82 16,-5 7-37-16</inkml:trace>
  <inkml:trace contextRef="#ctx0" brushRef="#br0" timeOffset="149225.2849">16574 9205 208 0,'-11'0'79'0,"11"0"-42"0,-18 0-12 0,18 0 27 0,-3 6-15 16,-1-6-6-16,4 3 1 15,0 3 2-15,-3 7-18 16,-1-4 13-16,-3 13 5 0,4-3-3 16,-4 16 2-16,3-7-13 15,0 19-2-15,1-6-6 16,3 15 0-16,0-12-7 15,11 12-3-15,-1-12-6 16,4 0 0-16,-3-9-42 0,6-7-19 16,-2 0-69-16,2-22-29 15,-3-6 28 1</inkml:trace>
  <inkml:trace contextRef="#ctx0" brushRef="#br0" timeOffset="149359.7708">16574 9107 260 0,'-50'-53'96'0,"50"53"-52"0,-28-19-21 0,24 16 29 16,1-3-32-16,-1-4-12 15,4 10-50-15,0-6-21 16,7 12-63-16,0-6-27 16</inkml:trace>
  <inkml:trace contextRef="#ctx0" brushRef="#br0" timeOffset="149794.0427">17251 9054 268 0,'-14'6'101'0,"14"-6"-54"0,-11 4-22 16,11 2 33-16,-3-3-20 15,-1 3-6-15,-6 10-15 16,-1-4-6-16,-7 14-6 16,4-8 3-16,-11 11 2 0,4 2 3 0,-3 0 5 15,2 1-4-15,-2-1 2 16,3 3 0-16,3-5 2 16,4-4-8-16,3 0-1 15,1-6-5-15,6 0-1 16,1-1 1-16,6-8 2 15,1 5 1-15,6-5 1 16,1-1-2-16,14 1 1 16,-4-4-4-16,7-3 0 15,-3 3-1-15,-1 4-2 16,-3-1 3-16,4 1 2 16,-4-4-4-16,-3 3-1 15,0 1-44-15,-4-1-18 16,-4 0-48-16,-6-2-21 15,-1-4-27-15</inkml:trace>
  <inkml:trace contextRef="#ctx0" brushRef="#br0" timeOffset="150486.4422">17600 8875 252 0,'0'0'96'0,"0"0"-52"0,0 10-23 0,0-10 28 16,7 15-13-16,0 4-1 16,4 16-11-16,3-1-5 15,0 20-11-15,-3-11-1 0,3 14 3 16,0-13-6-16,0 19 0 15,-3-10-2-15,-1 10-2 16,1-10 3-16,-4 3 0 16,0-6-23-16,-4-6-9 15,-3-12-46-15,0-7-18 16,0-6-43 0</inkml:trace>
  <inkml:trace contextRef="#ctx0" brushRef="#br0" timeOffset="150832.0393">17949 9064 176 0,'-3'-4'68'0,"3"4"-36"0,-4 4-7 15,4-4 25-15,-3 6-19 16,-1 3-7-16,1 10-8 16,-1-3-1-16,-6 3-8 15,-1-1 2-15,-10 11 2 0,3-7-2 16,-3 9 0-16,3-6 1 15,-3 3 4-15,4-3 1 16,2 3 3-16,5-2-4 16,6-8 0-16,1 1-4 0,10 0 1 15,0-3-2-15,11 3 0 16,-4-1 1 0,10-2 1-16,-2 0-1 0,9-4 1 15,-2 4-8-15,6 3-2 16,-3 0-1-16,3-1 0 15,-7 4-16-15,0-9-4 16,-7 6-58-16,-3-13-27 16,0 3-42-1</inkml:trace>
  <inkml:trace contextRef="#ctx0" brushRef="#br0" timeOffset="151285.7658">18563 8900 228 0,'0'0'85'0,"0"0"-46"0,0 0-13 16,0 0 29-16,0 4-18 15,0 2-4-15,-3 0-8 16,-1-3-2-16,-3 13-12 15,0-7 9-15,-7 10 6 0,3-3-8 16,-6 15 0-16,3 4-1 16,-11-1-2-16,4-6-5 15,-4 7-2-15,4-7-2 16,3 4 1-16,4-11-2 16,0 5 0-16,3-8-1 15,8 1 0-15,-1-3 0 0,8-7 2 16,-4 1-3-16,14 5-2 15,-3-5 4-15,6-1 1 16,-3 1-7-16,11-1-4 16,-4-3 5-16,4 4 4 15,-4-7 0-15,0 6 1 16,-3-3-12-16,-1-2-5 16,-2 2-43-16,-5-3-18 15,4 3-43-15,-7-6-14 16,-3 0-4-1</inkml:trace>
  <inkml:trace contextRef="#ctx0" brushRef="#br0" timeOffset="151711.5197">19128 9098 324 0,'-7'-13'121'0,"7"13"-66"0,-4 22-44 16,4-22 26-16,0 19-9 16,0-9 0-16,4 15-6 0,-1 0-2 15,1 9-11-15,-1-5-3 0,8 18-2 16,-4-13 0-16,10 19 2 16,1-2 1-16,0 5 3 15,6 22-3-15,-2-12 1 16,-5-3 1-16,-6-19 5 15,-1-10-2-15,-3 4 1 16,-3-4 1-16,-8 4 2 16,4-3-5-16,-14-1 1 15,0-6-7-15,-7-3-1 16,3 4-2-16,-10-4-2 16,3 0-2-16,-10-6-1 15,7-1-18-15,-7-8-7 16,3-1-51-16,0-18-24 15,4 6-85 1</inkml:trace>
  <inkml:trace contextRef="#ctx0" brushRef="#br0" timeOffset="151839.6145">19166 8857 312 0,'0'-26'115'0,"0"26"-62"0,0-28-40 15,0 28 30-15,0-3-33 16,0-3-11-16,0 6-103 16,0-6-43-16,7 2 25 15,-3 4 18-15</inkml:trace>
  <inkml:trace contextRef="#ctx0" brushRef="#br0" timeOffset="163141.5482">8791 8687 156 0,'-3'-9'57'0,"-1"9"-30"0,-3-6-14 0,4 2 17 16,-1 4-9-16,-3-6-1 16,0-3-1-16,-7-4 2 15,-7-2-11-15,-4-4 1 0,-7 3 0 16,-7 7-2-16,-13-10 2 15,-5 3-6-15,-3 4-3 16,4-4 1-16,-4 6 2 16,-4 10-2-16,1 7 0 15,-11 2 1-15,7 10 0 16,0 9-2-16,7 0-2 16,7 7 1-16,7-7-1 15,7-3-3-15,11 0 0 16,3-6 2-16,7-9 0 15,4 5-4-15,4-5 1 16,3-7 2-16,0-3 1 0,3 0 1 16,1 0 0-16,3-10 0 15,0-2 2-15,3-4-1 16,1-9-1-16,3-3-2 16,0 0 1-16,0-1 1 15,3-2 0-15,1 3-3 16,0 0 2-16,-1-1 1 15,1 7 0-15,-4 0 2 16,-4 7 1-16,1 5 1 16,-4 4 0-16,-4 6 0 15,-3 10 2-15,0 5-1 16,-3 10 0-16,-1-6-3 16,-3 9-2-16,0 7 1 15,0-1 1-15,3-5-1 0,1-1-1 16,2-3-2-16,1-6 1 15,4-1 1-15,-1-8 2 16,4 2-3-16,4-2 0 16,3-7 1-16,0 6 0 15,4-9 0-15,3 7 0 16,7-7 0-16,0 3 0 16,11-3-33-16,7 0-15 15,3 0-69 1</inkml:trace>
  <inkml:trace contextRef="#ctx0" brushRef="#br0" timeOffset="163708.6314">8721 8621 120 0,'-4'19'46'0,"4"-19"-24"0,4-15-10 0,-4 11 13 16,0-2 4-16,0 6 2 16,0 0 6-16,0 0 1 15,0 0-20-15,0 0 3 0,0 0 2 16,0 6-8-1,3-6-7-15,1 0-4 16,-4 0 0-16,7 4 2 16,0 5-3-1,3 0-2-15,5 1 0 16,-1-1 1-16,0-3 3 16,0-2-2-16,0 2 0 15,0 3 5-15,-3-9 5 16,-1 7-1-16,-3-7 1 15,0 0-5-15,-7 0-3 16,4 0 0-16,-1-7-1 16,-3 4 0-16,0-19 0 0,0 3-5 15,-3-9-1-15,-1-6 3 16,1-4 1-16,-4 3 2 16,0 10 2-16,0 7-47 15,3 5-20-15,1 7-55 16,3 6-51-1,3 9 63-15</inkml:trace>
  <inkml:trace contextRef="#ctx0" brushRef="#br0" timeOffset="164748.0731">9775 8731 140 0,'-3'0'52'0,"3"-6"-28"0,0 3-22 16,0-4 12-16,7 7-5 16,0-9 2-16,0 0 0 0,4-20 3 15,3 1-7-15,3-3 2 0,8 3 2 16,7-7-4-1,17-3-2-15,4 1 0 0,4 2-1 16,3-2-2-16,0 5-2 16,3 4 1-16,1 9-1 15,3 4 2-15,3 5 3 16,1 1 2-16,-8 9 3 16,4 16-1-16,-7-4 2 15,-3-3 0-15,-1 7 1 16,-3 0 2-16,-7 3 2 15,-4-1-5-15,-3 8-1 16,-4-8-2-16,-3 7 2 16,-4-3-5-16,-7-6-1 0,4-7-2 15,-11 1-2 1,-3-1 3-16,-1-9 0 0,-6 7-1 16,3-7-2-16,-7 0 1 15,0-7 1-15,-4 7-1 16,1-9 2-16,-4-1-4 15,-4 1 0-15,1-7 1 16,-1-6 2-16,1-3-3 16,-5 7 0-16,5-8 1 15,-1-2 0-15,1 3 0 16,-1 0 2-16,4 13-3 16,0-4 0-16,3 6-1 15,1 7 0-15,3-3 2 0,0 0 2 16,0 3-3-16,7 6 0 15,4 9 1-15,3 1 0 16,7 3 0-16,4-4 0 16,-1 10 2-16,1 0 1 15,0-6-1-15,-1 2-2 16,1 8 1-16,-4-8 1 16,-3 1 1-16,-4-3 3 15,-3 3 12-15,-4-4 8 16,-7-2-4-16,0 6-1 15,-7 6-8-15,-8-6 0 16,-2-1-8-16,-11-2-1 0,-8 3-7 16,-3 0 0-1,1-4-50-15,-5 1-19 16,12-6-70-16,-1-10-42 16,-18-7 83-16</inkml:trace>
  <inkml:trace contextRef="#ctx0" brushRef="#br0" timeOffset="165364.2958">9998 8242 176 0,'0'0'68'0,"3"6"-36"0,-3-6-18 0,0 3 20 0,0 7 0 16,-3 2 2-16,-1 1-4 16,-3 6-2-16,0-1-17 15,-3 8-1-15,-5 8 1 0,1 1-3 16,-3-7 2-16,-1 16-5 15,4-7 1-15,0-2-1 16,3-1 1-16,1-5 2 16,3-11 1-16,0 1-5 15,-1-9-2-15,5 2-2 16,-1-9 1-16,4 4-2 16,0-7-1-16,0 0 3 15,7 0 2-15,4 0-7 16,3 0-3-16,4 3 3 15,3-3 0-15,4 6 4 16,3-3 1-16,4 6 1 16,-4 7 2-16,-3 0-34 0,3 3-13 15,-4-1-73 1,-2-2-72-16,-8-16 55 16</inkml:trace>
  <inkml:trace contextRef="#ctx0" brushRef="#br0" timeOffset="166475.6601">8901 8430 104 0,'0'0'38'0,"0"0"-20"0,0 0-4 0,0 0 15 16,0 6-3-16,0 4-1 16,3-1-7-16,1 7-1 15,-1-4-10-15,1 4 0 0,-1-7 0 16,1 7 3-16,-1-6 1 0,1 2 3 16,-1 13 2-16,1-6-5 15,-1 0 1-15,1 3-3 16,3-10 2-16,0 7-4 15,-3-3-2-15,-1-7-2 16,1 1 0-16,-4-4 4 16,-7-3 19-1,0-3-1-15,-4 6-3 16,-3-3-2-16,0-3-5 16,-4 7-1-16,-3-4-8 15,-4 3-2-15,1 4-4 16,2-4-1-16,1-3 5 15,0 6 2-15,-4-2-2 16,4-4-3-16,4 3-31 0,-1-6-15 16,4-6-103-1,3-4-45-15,1 1 96 16</inkml:trace>
  <inkml:trace contextRef="#ctx0" brushRef="#br0" timeOffset="172600.5079">4604 12058 136 0,'0'0'52'0,"0"0"-28"0,3 10-19 0,-3-7 13 16,4 3-1-16,-1 3 1 16,1 10-3-16,3 0 1 15,-4 16-9-15,5-7 2 0,6 13 4 16,-4-10-1-16,8 19 1 16,-4-12-5-16,4 2-3 15,-1-8-2-15,4 9 0 16,-3-13-2-16,7 6-1 15,-4-12 3-15,7 3 2 16,-10-6 4-16,6-9 2 16,12 5-3-16,-8-8-3 15,-7-4 2-15,14-3 2 16,25-3-4-16,-3-4-3 16,-1-2 1-16,1 3 0 15,3-4-1-15,0 1-2 0,10-4 3 16,15-2 0-16,7-1-1 15,-4-3 1-15,0 0-2 16,7 0 2-16,11 4-2 16,0 5 2-16,-7 1 0 15,-8 9 1-15,1 9-2 16,-4 1 1-16,8 5 4 16,-12 4 4-16,-6 0 0 15,-11 6 1-15,-4 3 0 16,-6 1 0-16,-11 2 0 15,-8-3 0-15,-2 0 0 16,-8 1 2-16,-7 5-1 0,-3-9 0 16,-4-6-1-16,-4 0 0 15,-2-10-2 1,-1 7 1-16,-4-7-2 0,-3-9 0 16,4-9-8-16,3-7-2 15,0 7 0-15,0-10 0 16,3 0-2-16,8-6 2 15,3-3 1-15,4 0 0 16,14-4-3-16,0 10 0 16,3-9 2-16,7 9 2 15,4-3-2-15,0 0 0 16,7 6 1-16,4 0 2 16,10 4-3-16,0-4-2 0,-4 9 2 15,1 1 0-15,-4 6 1 16,-4-3 2-16,4 6-1 15,-3 6 2-15,10-3-2 16,0 6 2-16,-3 7-4 16,-1-13 0-16,-6 13 1 15,-4 0 0-15,0-7 0 16,0 0 0-16,0-6 2 16,-4-6 1-16,-7-3-1 15,-3-6-2-15,-7-10 1 16,-4 0 1-16,1-13-1 15,-15 10 2-15,-4 0-4 16,1-3 0-16,-4 9-23 16,-7 0-10-16,0 0-110 15,-14 13-87-15,4 6 84 16</inkml:trace>
  <inkml:trace contextRef="#ctx0" brushRef="#br0" timeOffset="173321.3703">6632 13827 176 0,'-7'28'68'0,"7"-19"-36"0,0 7-18 0,0-16 20 15,0 10-13-15,0-10-2 16,4-7 4-16,-1 4 3 15,4-3-1-15,0-13 2 16,4-3-11-16,3-12-2 16,4-7-6-16,3-22-3 15,4 0-2-15,-4 10 0 16,-4 15-2-16,5-18 2 16,-5 6-2-16,1 3-1 15,-4 3 9-15,0 3 6 16,-3 13 8-16,-1 6 6 0,1 0-1 15,3 22 1-15,-4 0-10 16,8 31-4-16,-4-9-4 16,7 22 0-16,8 28-2 15,-5 0 2-15,1-3-4 16,-4-6 1-16,0-10-5 16,-3-9 0-16,-4 3-1 15,0-12-2-15,-3-1-10 16,-8-9-4-16,-3-3-42 15,-3-6-17-15,-11-6-106 16,-11-10-51 0,-3 0 115-16</inkml:trace>
  <inkml:trace contextRef="#ctx0" brushRef="#br0" timeOffset="173518.3792">6756 13651 312 0,'-11'0'115'0,"15"-3"-62"0,3 3-49 0,7-6 26 16,7 3 1-16,7-7 3 16,7-5-10-16,8-4-1 15,-1 0-14-15,-7 3-3 0,1 4-2 16,-5-1-5-16,1 10-1 16,-4 3-59-16,1 0-26 0,-5 16-73 31</inkml:trace>
  <inkml:trace contextRef="#ctx0" brushRef="#br0" timeOffset="173890.2102">7454 13629 288 0,'-7'3'110'0,"7"-3"-60"0,4 7-25 15,-1-4 33-15,1 3-11 16,-1-3 0-16,4 10-14 15,0-10-3-15,0 16-17 16,0 6 8-16,1 0 2 0,-1-3-3 16,-4 12 1-16,4-5-10 0,-7-4-2 15,0-7-5-15,4 8-1 16,3 11 3-16,-4-12 3 16,1-6-2-16,-1-3-2 15,1 3 0 1,3-4 1-16,0-5-3 0,4-7 0 15,3 3-1-15,0-6 1 16,3 0-2-16,5-6 2 16,2 6-2-16,5-10-1 15,-1 7 1-15,-4-3-1 16,-2 3-42-16,-5-3-19 16,-6-1-90-16,-8 7-41 15,1 0 26 1</inkml:trace>
  <inkml:trace contextRef="#ctx0" brushRef="#br0" timeOffset="178034.6959">10160 12061 156 0,'0'0'57'0,"0"0"-30"0,-4 0-18 0,4 7 14 15,0-4-5-15,0 3 0 16,4 3-6-16,0 1-2 16,-1 6-6-16,1-4 8 0,3 4 5 15,3 3-1-15,1 9 1 16,-1-3-1-16,5 3 0 15,-5-3-4-15,8 3 0 16,-4-9-3-16,3 3 0 16,-2-3-8-16,9-6-2 15,19-4 0-15,6-3 2 16,4 0 0-16,0-6 2 16,0 0-2-16,-4-6 2 0,8 6 2 15,-4-6 4-15,-1 3-2 16,5 3 1-16,-1 0-3 15,8 0 2-15,-1 3 2 16,1 3 2-16,3 4 3 16,-7-1 2-16,-4 0-7 15,1 7-1-15,3 12-2 16,-4 1-1-16,8 2 1 16,-4 7 1-16,-4 9 1 15,-3-4 0-15,-11-2 2 16,8 13 1-16,-8-1-1 15,-14-16 1-15,-3-2-4 0,0 3 1 16,-4-10-3-16,0 0 2 16,0 7 2-16,-3-10 2 15,-4-7-1-15,-7-8 1 16,0-1-4-16,-3 1 1 16,-1-13-12-16,-3-4-2 15,4-5 5-15,-1-4 2 16,1-3 1-16,3-6-2 15,0-3-2-15,3-7 1 16,4 1-1-16,1-4 0 16,-1-6 2-16,3 10 2 15,1 3-3-15,10-1-2 16,4 4 4-16,0 3 1 16,-1 3-3-16,5 0 1 0,2 3-2 15,1 0 0-15,-3 1 4 16,2 11 1-16,5 7 3 15,-1 7 1-15,0-7-8 16,11 6-1-16,-3-3 0 16,3 6 1-16,0 7-2 15,3-3 2-15,0 2 1 16,4-5 0-16,7 5 0 16,11-5 0-16,-4-7 0 15,-3-3 2-15,-4-3-3 16,-4-4-2-16,-3-5 2 15,0-4 2-15,0-12 0 16,-3-6-1-16,-1 5 3 0,-3-5 2 16,-7 9-2-16,-14-10 0 15,-11 13-12-15,-14-9-7 16,-11 3-11-16,-3-1-4 16,-7 4-16-16,-7-9-8 15,0 12-25-15,-4-3-12 16,0 9-42-1</inkml:trace>
  <inkml:trace contextRef="#ctx0" brushRef="#br0" timeOffset="179372.4168">11836 13943 160 0,'0'9'63'0,"0"-9"-34"0,0 0-12 0,0 0 20 16,0 0-6-16,0 0-1 16,3 0-8-16,1 0-3 15,-1-9-11-15,1-1-1 0,3 1 0 16,-4-7-3-16,8-2-1 16,7-17 1-16,-8 16 0 15,1 0-2-15,-1-15-2 16,-3 6 1-16,4-22 1 15,3-32-1-15,0 7 2 16,-3-1-4-16,-4 36 0 16,0-1 1-16,0 3 0 15,0 1 6-15,0 5 4 16,0 14 10-16,7 24 7 16,7 16-8-16,1 12-3 15,6 16-1-15,7 7 1 16,4 15 2-16,-11-22 1 0,-7-6-4 15,8 12 1-15,-5-12-7 16,4 13-3-16,-3-13-3 16,-4 0-3-16,-3-10-32 15,-4-6-14-15,-3-3-37 16,-11-6-12-16,0-9-43 16</inkml:trace>
  <inkml:trace contextRef="#ctx0" brushRef="#br0" timeOffset="179568.9907">11910 13657 248 0,'0'0'93'0,"0"0"-50"0,3-6-33 0,4 6 23 16,0 0-5-16,0 0 1 16,11-3-10-16,-4 3-1 15,18-6-11-15,21-4 0 0,-18 7 3 16,-3-3-4-16,3 6 2 15,11 9-62-15,-4-2-28 16,-6 2-56 0</inkml:trace>
  <inkml:trace contextRef="#ctx0" brushRef="#br0" timeOffset="180226.4944">12502 13764 212 0,'11'19'79'0,"-11"-19"-42"0,21 25-21 16,-17-22 24-16,6 19-10 16,1-9-2-16,7 15-1 15,-4-12 0-15,0 18-14 16,0-9 3-16,0 6 2 0,-3 4-6 15,-1-7 1-15,-3 4-10 16,-3-11-2-16,-1 5-6 16,-3-17 1-16,0 7-11 15,-7-16-6-15,0 0 7 0,-3-19 3 16,3 3 4-16,-4-12 3 16,4 3 2-16,0-10 1 15,-4-27 1-15,8 24 0 16,-1-3 0-16,11 0 0 15,-3 1 0-15,10-4 2 16,-4 6-3-16,8 4 0 16,10-4 12-16,-3 13 7 15,-4 6 11-15,-3 10 6 16,-1 9-5-16,-2 15-3 16,-5-2-9-16,-6 12-1 15,-1 3-8-15,-6-3-3 16,-1-6-1-16,-3 6-1 0,0-6-2 15,0 6 1-15,0-3 0 16,0-6 3-16,0 9-1 16,3-6 0-16,8-10-3 15,-1 7-2-15,8-7 5 16,0-6 1-16,-1 7 6 16,8-1 3-16,10 1 0 15,0 2 1-15,0 1-8 16,4-4-5-16,-4 0 0 15,-3 1 0-15,0-4 1 16,-4 4 0-16,-3-1-27 16,-1-3-9-16,-3-3-52 15,-3-3-22-15,-1 0-78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57:09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3785 1754 108 0,'4'-22'44'0,"10"22"-24"0,-3-25-4 15,-4 19 16-15,-7 6 7 16,3-10 3-16,4 7 2 16,-7-3 2-16,0 3-3 15,0-4 9 1,0 1-28-16,-10-3 11 15,10-4-21-15,-15-2 17 16,5 2-18-16,-1-3 7 0,-3 7-8 0,-10 3 3 31,6 6-9-31,-24 0 1 0,6 0-4 0,-6 9-4 16,14 7 0-16,-11 3-4 16,18 9 3-16,-15 16-1 15,12-10 1-15,-15 38 2 16,4-3 0-1,6-3 2-15,12-6-1 0,3 2 2 16,3-5-2-16,4 6 10 16,4-1-5-16,6 32 3 15,4-37 0-15,-7-13-1 16,14 0 7-16,-3 0 2 16,17-10-8-16,32 4 3 0,0-4 2 0,-4-15-3 15,-10-13 1-15,-14-3-5 16,21-3 1-16,-18-3-3 15,15-9 0-15,20-7-1 16,-17 6 2-16,4-2-5 16,-33 5-3-16,1 4 3 15,-4-3 1-15,4 5-29 16,-22-2-108 0,-3-3-21-16</inkml:trace>
  <inkml:trace contextRef="#ctx0" brushRef="#br0" timeOffset="1831.4095">4519 1585 148 0,'4'-29'55'0,"-4"29"-30"0,3-15-5 0,1 5 43 16,-1 10-34-16,-3-9 32 16,0 9-35-16,-3-3 22 15,-1 6-28-15,-3 3 18 16,4 7-22-16,-8 12 12 15,0 9-17-15,-3 23 10 16,-3 2-12-16,-1 13 0 16,4 1-6-16,3 5 5 15,1-12-5-15,3 9 12 16,3-3-8-16,1 38 1 16,3-3-5-16,7-7 0 15,3-12-1-15,4-7-13 16,4-18 7-16,3-13-65 15,0-12 38-15,11-19-152 16,0-4 102-16,10-24-88 16,-7-7 98-16</inkml:trace>
  <inkml:trace contextRef="#ctx0" brushRef="#br0" timeOffset="2466.3189">4854 1886 260 0,'0'0'99'0,"0"0"-54"0,4 3-44 0,3 3 21 16,-7 3-1-16,0 1 17 15,0-1-20-15,3 16 22 16,8-6-24-16,-4 9 17 15,7-2-19-15,-7 8 3 16,4 1-9-16,-1 12-1 16,1 0-4-16,-1-7 5 15,1-2-5-15,-4 0 3 16,-3-13 4-16,-1 0 3 16,-3-6-1-16,-3-1 1 15,-1 1-7-15,-10-9-4 16,0 2-1-16,-14-9-4 15,3-3 2-15,-17-9-4 16,6-1 3-16,-2-5-1 16,6-13 1-16,4-7-3 15,6 7 3-15,5-7-3 16,6 1 2-16,4-4 4 16,14 10 0-16,-3-6 10 15,10 8-5-15,3-5 14 16,8 9-11-16,3-6 11 15,4 9-11-15,3 0 6 16,1 4-8-16,6-4-2 16,-3 9-3-16,3-5 3 15,-3 15-3-15,0-10 1 0,0 10-1 0,-8 0 1 16,1 0-2 0,-11 10-5-16,0-10 2 15,-6 9-41-15,-1-3 24 16,-14-2-129-16,0 8 82 0,-14-12-149 15,3 3 121-15</inkml:trace>
  <inkml:trace contextRef="#ctx0" brushRef="#br0" timeOffset="2837.5192">5292 1469 228 0,'-7'-10'85'0,"7"10"-46"0,0 10-26 16,0-10 22-16,7 0-7 16,0 15-2-16,3 1 10 15,4 3 4-15,8 9-21 16,-5 10 16-16,8 12 5 0,0-3-7 15,-1 6-4-15,5 7-11 16,6-4-1-16,7 16-8 16,-7 0-3-16,4 7-3 15,0-7 0-15,-4 6 7 16,-6-6 5-16,-12 10 4 0,-10 0 1 16,-14-4-5-16,-3 3 1 15,-8-18 2 1,4-3-10-16,-11-4-18 15,4-6 5-15,-25 16-86 16,7-3 50-16,-10-19-208 16,14-10 139-16</inkml:trace>
  <inkml:trace contextRef="#ctx0" brushRef="#br0" timeOffset="7716.6314">6392 1923 236 0,'-14'-3'90'0,"14"3"-48"0,4 0-20 0,-4 0 28 16,0 0-28-16,0 0 0 15,7 3-14-15,3-3 17 16,5 0-14-16,2-3 14 16,11 3-14-16,1-6 8 15,-1-4-11-15,-3 4 0 16,-1 6-5-16,8-3 0 15,-4-3-1-15,-7 3-39 16,1 3 20-16,-5-7-127 16,-3 14 79-16,-3-4-66 0,-8 3 43 0</inkml:trace>
  <inkml:trace contextRef="#ctx0" brushRef="#br0" timeOffset="7945.7516">6449 2184 244 0,'-4'0'90'0,"4"0"-48"0,4 6-18 0,-1-6 49 16,4 0-40-16,0-6 21 15,4 6-32-15,10-4 12 16,7-2-19-16,8-3 5 16,2-10-12-16,8 3-2 15,-7 7-4-15,0-1 1 16,-4 1-11-16,-10 6-72 15,3-3 42-15,-14 6-159 16,0 0 110-16</inkml:trace>
  <inkml:trace contextRef="#ctx0" brushRef="#br0" timeOffset="8992.525">8216 1625 124 0,'18'-9'49'0,"-18"9"-26"0,21 0-5 15,-17-6 48 1,3 12-36-16,0-6 59 15,0 0-51-15,-11 0 39 16,4 0-44-16,-7 0 11 16,0 0-26-16,-7 3 1 15,0 3-11-15,-25 7-1 0,0 3-4 0,-10 2 0 16,7 1-1-16,-15 6-2 16,4-6 1-1,-39 16-1-15,11 2 0 16,-7-2 0-16,18-7 0 15,10-3-3-15,17 0 2 0,8-12-4 16,14 6 3-16,0-4-3 16,7 4 2-16,14-10 0 15,10 1 1-15,8-4 2 16,6 4 0-16,8-10 0 16,7 6 0-16,32-12 0 15,-1 6 0-15,-3 0 2 16,-10 0-1-16,-5 0 4 15,-6 0-3-15,-3 0 8 16,-1 6-6-16,0-3 21 16,-6 3-14-16,-15 7 21 15,-7-4-18-15,-11 13 9 16,1-3-14-16,-29 25 0 16,1 9-6-16,-29-3-2 15,0 10 0-15,-4-7 1 16,15-6-1-16,3-3-1 0,-10 9-2 15,-18 29 1-15,10-13-1 16,15-13-2-16,7-5 3 16,10-14-2-16,14-12-1 0,4 0-2 15,11-3 1-15,14 3 3 16,6-6 3-16,19-3 0 16,-5-13 2-16,-6 3 2 0,32-6 2 15,-11 0-1-15,21-6-1 16,38-3-1-16,-2-1 2 15,-15 1-1-15,-10-1 0 16,-11 10-6-16,-14-3-1 16,-14 3-57-16,-11-6-25 15,-10 6-72-15,-18 9-29 16,-18 1 49 0</inkml:trace>
  <inkml:trace contextRef="#ctx0" brushRef="#br0" timeOffset="10495.2436">7504 3428 236 0,'-4'4'90'0,"4"-4"-48"0,0 6-34 15,0-3 35 1,4 6-26-16,-1 1 18 16,1 6-20-16,-1 12 19 15,4 6-20-15,0 1 9 0,0 2-14 0,-3-2 2 16,3 2-7-16,-4 17 5 15,5-4-6-15,-5-6 3 16,1-6-3-16,-4-4-19 16,0-12 8-16,-4 0-109 15,4-10 64-15,-7-2-127 16,0-1 102-16,-4-12-13 16</inkml:trace>
  <inkml:trace contextRef="#ctx0" brushRef="#br0" timeOffset="10585.2764">7465 3341 324 0,'-32'-19'123'0,"32"19"-66"0,-18 0-62 0,11 3 20 0</inkml:trace>
  <inkml:trace contextRef="#ctx0" brushRef="#br0" timeOffset="10649.3627">7405 3331 460 0,'3'3'-70'0,"8"4"-57"15,7 8-22-15</inkml:trace>
  <inkml:trace contextRef="#ctx0" brushRef="#br0" timeOffset="11412.3612">7803 3786 128 0,'0'3'49'0,"4"-3"-26"0,0 10-1 0,-1-10 20 15,1 9 4-15,-1 3 20 16,1 1-37-16,-1 6 14 16,1 6-26-16,-4-6 0 15,3 0-11-15,-3-4-1 16,0 10-3-16,-3-6-2 16,3 0 1-16,-7 9-39 15,3-3 21-15,-3-9-127 16,7-4 79-16</inkml:trace>
  <inkml:trace contextRef="#ctx0" brushRef="#br0" timeOffset="11831.1929">8093 3620 160 0,'0'0'63'0,"0"0"-34"0,3 15-12 0,1-5 39 16,6 6-31-16,-3 2 24 16,0 1-29-16,1 9 25 15,2 7-26-15,-3-1 17 16,4 1-21-16,3 18 21 15,0 0-21-15,-3-5 19 16,-1-11-19-16,-3-2 12 16,0-1-16-16,0 19 12 15,0-6-13-15,-7 4 10 16,0-7-11-16,-7-7 6 16,0 1-8-16,-7-13 0 15,0 3-4-15,-11-9-13 16,8-3 6-16,-8-7-63 15,4-3 37-15,-4-15-122 16,11-4 85-16,-4-15-117 16,8 0 105-16</inkml:trace>
  <inkml:trace contextRef="#ctx0" brushRef="#br0" timeOffset="11982.5725">8075 3253 376 0,'-10'-10'140'0,"10"10"-76"0,-8 0-66 0,5-3 23 16,6 6-16-16,-3-3-50 16,0 0 23-16,0 0-156 15,4 10 99-15</inkml:trace>
  <inkml:trace contextRef="#ctx0" brushRef="#br0" timeOffset="12475.0604">7546 4617 160 0,'-4'0'60'0,"4"0"-32"0,0 0-9 0,0 0 39 16,0 0-33-16,0 3 28 15,4 10-31-15,-1-1 33 16,1 4-31-16,0 3 23 16,3 9-27-16,0 13 9 15,0-1-17-15,-4 11 0 16,4-4-7-16,-3-3-1 15,-1-7-2-15,-3 4-21 16,0-7 10-16,0-12-80 16,0-3 49-16,-3-13-135 15,-1 1 99-15</inkml:trace>
  <inkml:trace contextRef="#ctx0" brushRef="#br0" timeOffset="12625.2282">7532 4448 244 0,'-7'-16'90'0,"10"16"-48"0,-6 0-47 16,3 0 17-16,0 0-11 15,0 0-3-15,3 0-48 16,4 6-21-16,-3-3-19 16,-1 4-8-16</inkml:trace>
  <inkml:trace contextRef="#ctx0" brushRef="#br0" timeOffset="13050.4608">7920 4664 204 0,'-25'0'77'0,"25"0"-42"0,4 0-17 0,-1 0 25 16,4 0-24-16,4 0 6 15,-1 0-16-15,1 0 11 0,10 6 6 16,11-3 3-16,0 4-3 16,3-7-4-16,-3 0-12 15,-1 0-9-15,1 0-1 0,-7 0-7 32,3 0 4-32,-7 0-45 15,0 0 26-15,-6 0-69 16,-1 6 50-16,-11-3-90 15,-3 3 74-15</inkml:trace>
  <inkml:trace contextRef="#ctx0" brushRef="#br0" timeOffset="13258.0673">7945 4865 140 0,'-7'12'52'0,"7"-12"-28"0,10-3 3 0,-6-3 43 15,-1 12-37-15,4-12 26 16,7 6-36-16,4 0 24 15,0-3-27-15,3-4 5 16,3 1-15-16,1-3-1 16,0 9-6-16,-4-10-15 15,0 7 6-15,-3-6-63 16,-1 3 38-16,-2 2-122 16,-1-2 86-16</inkml:trace>
  <inkml:trace contextRef="#ctx0" brushRef="#br0" timeOffset="13514.446">8107 4457 220 0,'-7'16'85'0,"3"-4"-46"0,1 7-30 15,3-3 22-15,0 3-2 16,-4 12 3-16,1 7-4 15,-4-1 4 1,7 13-18-16,-4 4-1 16,4-1-8-16,-3-3-3 0,6 0-1 0,-6-12-4 15,3 3 2-15,-4-10-45 16,4-6 24-16,-3-9-135 16,6-4 86-16</inkml:trace>
  <inkml:trace contextRef="#ctx0" brushRef="#br0" timeOffset="13902.3526">8562 4698 208 0,'-4'7'77'0,"4"-7"-42"0,0 12-23 0,4 4 19 0,-1 0-5 16,1 6 2-16,3 3-5 16,4 12 0-16,-4-2-12 15,0 2 9-15,3 7 3 0,1 0 0 16,3 0-2-16,-3 3-5 16,-1 3-2-16,4-3-2 15,-3-3 2-15,-4 10-1 16,0-4 2-16,-7-13 3 15,-4 1 1-15,-6-3-2 16,-4-7 0-16,-4-3-3 16,-3 0-1-16,-7-6-7 15,-15-4-2-15,5-2-4 16,-1 3-3-16,4-13-141 16,6 3 78-1,1-15-147-15,7-1 121 0</inkml:trace>
  <inkml:trace contextRef="#ctx0" brushRef="#br0" timeOffset="14056.3405">8636 4517 392 0,'-4'-7'145'0,"1"14"-78"0,-1-7-76 0,4 0 23 16,0 0-52-16,4 3-17 0,-4-3-102 15,0 0-43-15</inkml:trace>
  <inkml:trace contextRef="#ctx0" brushRef="#br0" timeOffset="16709.3401">7666 5646 100 0,'-4'-29'38'0,"8"20"-20"0,-4-1 1 0,0 4 51 15,3 6-38-15,-3-3 62 16,4 3-53-16,-4 0 46 15,3 3-50-15,-3 7 22 16,4 12-34 0,-4 6 2-16,4 0-16 0,-1 6-7 15,4 4-2-15,0 12-2 16,0-3 0-16,0-12 0 16,0 2-31-16,-3-11-12 15,-1-8 22-15,-3 1-38 0,-7-38-78 31,-3-6-31-31,-1-6 47 16</inkml:trace>
  <inkml:trace contextRef="#ctx0" brushRef="#br0" timeOffset="16787.7448">7560 5526 200 0,'-11'-34'77'0,"4"18"-42"0,4 16-15 0,3 0 27 0,0 0-27 16,0 0-10-16,0 0-32 15,3 6-11-15,12-2-73 16,6 2-32-16</inkml:trace>
  <inkml:trace contextRef="#ctx0" brushRef="#br0" timeOffset="17252.8485">8146 5429 220 0,'0'0'85'0,"0"0"-46"0,0 25-15 0,0-22 29 16,0 7-7-16,0-10-2 15,-4 9-8-15,-3-3-2 16,0 10-19-16,0-3 4 0,-4 5 4 16,-3-2-6-16,4 9 1 15,-4-3-5-15,-1 3 2 16,1 0-4-16,4-6 1 15,-1 6-3-15,4-6 0 16,4-6-3-16,-1 2 1 16,1-5-2-16,10-1 2 15,3 1-2 1,1-10 0-16,3 6-1 0,0-6-2 16,4 3-2-16,-1 3 1 15,1-6 1-15,0 6-1 16,-4-2 2-16,0 2-18 15,0-3-4-15,-4-3-40 16,1 6-14-16,-4-3-30 16,0-3-11-16,0-3-27 15</inkml:trace>
  <inkml:trace contextRef="#ctx0" brushRef="#br0" timeOffset="17551.3068">8463 5671 160 0,'21'-4'63'0,"-21"8"-34"0,4-4 8 0,-4 6 28 16,3-3-4-16,1 13-1 16,-1 2-18-16,1 11-6 15,3 5-21-15,0 4 2 0,4 6 1 16,-1 6-4-16,1-3 2 15,-1 6-5-15,1 1-1 16,0-7 2-16,-4-3 3 16,-4-1 5-16,1 1 2 15,-4-9-5-15,-4-1 0 16,1-12-6-16,-4 3-1 0,-4-6-9 16,-3-9-2-16,-7-1-40 15,-8-9-15-15,1-9-65 16,0-10-25-16,3-25-7 15</inkml:trace>
  <inkml:trace contextRef="#ctx0" brushRef="#br0" timeOffset="17700.074">8438 5370 312 0,'0'0'115'0,"0"0"-62"0,0 6-35 16,0-6 28-16,0 0-29 0,4 6-10 15,7-3-64-15,-4 4-27 16,0-4-56-16,0-3-23 16</inkml:trace>
  <inkml:trace contextRef="#ctx0" brushRef="#br0" timeOffset="18843.1215">9204 1804 200 0,'-18'-9'77'0,"18"9"-42"0,0 3-15 0,0-3 29 16,0 0-28-16,0 0-4 15,7 0-11-15,-3 6 14 16,3-3-12-16,0 7 32 15,4 5-22-15,-4 1 27 16,3 6-26-16,4 3 19 16,0 13-22-16,1 6 7 15,6 0-13-15,21 43 1 16,4 1-7-16,3-3 0 16,-3-7-2-16,-11-6 1 15,-3-9-2-15,-4-3 2 16,-3-7-2-16,10 13-5 15,-3-4 2-15,-11-8-41 16,1-20 24-16,-12-5-118 16,-3-4 76-16,-7-7-120 0,0-8 102 0</inkml:trace>
  <inkml:trace contextRef="#ctx0" brushRef="#br0" timeOffset="19172.758">9641 1657 296 0,'-10'9'110'0,"10"-9"-60"0,-11 22-41 0,8-9 34 16,3 2-27-16,-11 29 15 15,1 0-18-15,-12 22 17 16,5 6-17-16,-4 7 20 15,6-7-19-15,-6 9 17 16,4-2-17-16,-26 46 10 16,8 10-14-16,3-38 2 15,8-19-8-15,-1-12 0 16,7-12-2-16,-10 15-26 16,7-13 13-16,0-15-63 15,14-13 40-15,3-9-90 16,4-10 70-16,7-9-116 15,4 0 97-15</inkml:trace>
  <inkml:trace contextRef="#ctx0" brushRef="#br0" timeOffset="19518.9821">9962 2732 236 0,'-3'10'88'0,"3"-10"-48"0,3 28-20 0,-3-19 42 16,4 1-35-16,0-1 16 16,3 7-26-16,0 9 11 15,0-3-17-15,-4 3-1 16,4 3-6-16,-7 0-40 16,4 4 19-16,-8-13-136 15,4 6 85-15</inkml:trace>
  <inkml:trace contextRef="#ctx0" brushRef="#br0" timeOffset="19640.3832">9895 2576 328 0,'-24'-10'123'0,"24"10"-66"0,-11-3-58 0,8-3-19 16,6 12 8-16</inkml:trace>
  <inkml:trace contextRef="#ctx0" brushRef="#br0" timeOffset="19997.8992">10340 2886 200 0,'0'6'77'0,"0"-6"-42"0,3 13-15 0,1-4 24 0,0 1 0 16,3 5 3-16,-4 10-6 16,1-6-1-16,3 9-22 15,3 26 3-15,1-10 2 0,-1 9 1 16,-3 0 3-16,1-6-4 16,-5-3 0-16,-3-9 1 15,-3 2 2-15,-1 4-5 16,-3-10-1-16,-4 1-2 15,1-10 0-15,3-7-9 16,-11 1-3-16,-10-3-11 16,0-4-2-16,-1-12-36 15,5-13-14-15,-1-3-59 16,4-24-24-16,7-14-30 16</inkml:trace>
  <inkml:trace contextRef="#ctx0" brushRef="#br0" timeOffset="20132.0118">10283 2572 316 0,'-24'-6'121'0,"24"6"-66"0,-7 0-55 0,7 0 21 16,0 0-56-16,0 0-21 16,10 0-76-16,11 0-30 15</inkml:trace>
  <inkml:trace contextRef="#ctx0" brushRef="#br0" timeOffset="20493.3232">11000 1538 296 0,'-11'3'112'0,"11"-3"-60"0,-18 22-41 16,8-10 37 0,6 7-28-16,-10 16 12 15,7 2-19-15,-11 29 15 0,8-3-16 16,-11 28 11-16,3 0-13 0,0-4 10 16,11-5-11-1,0 9 8 1,7-6-9-16,4 49 4 0,3-5-7 0,4-16 0 15,6-22-3-15,8-10-10 16,3-12 4-16,11-12-36 16,3-7 22-16,8-16-89 15,-5-12 60-15,8-22-142 16,-7-3 106-16</inkml:trace>
  <inkml:trace contextRef="#ctx0" brushRef="#br0" timeOffset="21035.5117">11490 2030 216 0,'-4'-16'82'0,"4"16"-44"0,0-3-3 16,0 3 52 0,0 0-48-16,0 0 15 15,0 0-33-15,0 3 10 16,4 4-18-16,0 2 8 15,3 10-12-15,-4-4 4 16,4 11-8-16,4 11 4 16,6 10-5-16,-3-6 2 15,1-3-3-15,-1-4 3 0,0-6-4 0,-4 10 10 32,5-7-6-32,-8 7 12 0,3 0-10 0,-13-7 5 15,3-3-8-15,-11-15-4 16,0 2-2-16,-20-5-10 15,2-1 6-15,-9-12-9 16,2-6 8-16,1-13-6 16,7 3 7-16,0-9-2 15,10 3 4-15,-7-32 0 16,8 4 1-16,6-1 0 16,8 17 0-16,3-4 4 15,3 13-1-15,4-7 4 16,7 7-3-16,7-6 8 15,8 5-6-15,6-5 10 16,4 15-8-16,3 3 3 16,0 7-5-16,1-4 0 15,-1 7-2-15,22-3 1 0,-8-1-4 16,-21 1-31 0,1 3 18-16,-15 6-23 0,-4 0-47 15,-2-10-131 1,2 10 114-16,-20 0-59 0</inkml:trace>
  <inkml:trace contextRef="#ctx0" brushRef="#br0" timeOffset="21393.1705">11959 1459 268 0,'-7'-3'101'0,"7"3"-54"0,4 3-31 0,-4 7 38 16,3-4-31-16,4 13 19 16,4 0-25-16,3 15 25 15,4 4-24-15,-1-7 6 16,11 25-5-16,8 23 2 16,3 12-11-16,6 25-1 15,-2-10 1-15,-19-27 3 16,5-4-7-16,-12 3 10 15,1-5-9-15,0 43 14 16,-1-7-12-16,-13-2 9 16,-4-19-10-16,-14-7-7 15,-1-18-1-15,-9-3-51 16,-1 2 28-16,-28 17-149 16,7-7 95-16,-14-25-142 15,11-3 125-15</inkml:trace>
  <inkml:trace contextRef="#ctx0" brushRef="#br0" timeOffset="26576.673">9292 3654 72 0,'4'-9'27'0,"3"9"-14"0,3-10-7 0,-3 10 9 15,4 0 0-15,3-6 1 16,0 3-2-16,4 3-1 15,-1 0-3-15,12-6-1 16,6 6-3-16,0-10 1 16,1 10-2-16,-1 0 0 15,-3 0-3-15,3 7-4 0,4-4-1 16,-4-3 6-16,-3 0 5 16,-1 0-4-16,1 0 0 15,0 0 2-15,0 0 1 16,-4 0-3-16,7 0-3 15,4 0 0-15,-4 0 1 0,-3 0-1 16,-4 0-1-16,-3 0 1 16,-4 6-1-16,-3-6 0 15,-4 0 2-15,-4 0 1 16,1 0 1-16,-4 0 2 16,-7 0 3-16,4 0 2 15,-4 0 1-15,0 0-9 16,0 0-1-16,-4-6 0 15,-7 6 1-15,1-3-4 16,-18-4 1-16,-1-2 0 16,-2 9 2-16,-8 6-1 15,0-3 2-15,4 4 0 16,-11-4 1-16,4 3-5 16,3-3 1-16,4 3 0 0,-1 1 2 15,1-4-1-15,-4-3-1 16,0 9 1-16,4-9-1 15,7 7 0-15,3-4 0 16,8-3-3-16,2 0 2 16,5 0-4-16,3 6-1 15,3-3 5-15,11-3 2 16,11 0-2-16,0 0-1 16,6 0-2-16,1 0 3 15,3 0 0-15,4 0 1 16,7-3 0-16,0-3 2 0,-4 3-3 15,0-4-2-15,-3 4 4 16,0-3 1-16,-4 6-3 16,-7-3-1-16,-3 3 5 15,-8 0 3-15,-3 0 1 16,-7 0 3-16,-3 0-5 16,-8 0-3-16,-3 3 1 15,-4-3 2-15,-13 0 0 16,-1 6 2-16,0-3-2 15,-3 4 2-15,0-4-2 16,3 3 2-16,-3-3 0 16,6 6 1-16,5-9-7 15,6 7 0-15,4-7-6 16,3 3-1-16,11-3 5 16,7 6-2-16,8-6 0 15,2 0-1-15,8 0 3 16,14-6 0-16,3 3 1 15,7-4-42-15,-3-2-19 16,4 9-33 0</inkml:trace>
  <inkml:trace contextRef="#ctx0" brushRef="#br0" timeOffset="35911.36">3806 3334 84 0,'-21'16'33'0,"21"-32"-18"0,4 26-16 16,3-4 7-16,0-12-2 15,4 3 0-15,6 3 0 16,-3-10 2-16,7 4-1 16,8-3 2-16,6 5 2 15,14-2 2-15,1 6-1 16,-1-9-1-16,1 6-1 15,2-4 0-15,-2-2-2 16,-4 3-1-16,-11 3-3 16,4-4-2-16,-4-2 3 0,0 9 0 0,-10-3 3 15,-4-4 3-15,-3 7 2 16,-4-3-1-16,-3 3 1 16,-1 0 3-16,-3 0 1 15,-3 0 0-15,-4 0 4 16,0 0-7-16,-7 0-2 15,0 0-3-15,-11 3-2 16,0-3-3-16,-3 7 1 16,-4-4 0-16,-3 6 1 15,-4-2-2-15,-3-4 1 16,0 3-4-16,-11 10 0 0,4-7 1 16,6 0 2-16,1-5 1 15,0 5 1-15,10-9-2 16,0 6 1-16,1-6-2 15,6 0-1-15,4 0 1 16,0 0-1-16,3 3 0 16,8-3 0-16,-8 0-5 15,11 0-1-15,0 0 3 16,0 0 1-16,11 0-1 16,3 7 0-16,4-7 2 15,10 0 0-15,4 0 1 16,6-7 0-16,5-2 0 15,-5 0 0-15,1-1 0 16,0 7 0-16,-4-3 2 0,-10 3 1 16,0-4-1-16,-4 7-2 15,-3 0 3-15,-4 0 0 16,-4 0-4-16,1 0-1 16,-4 0 3-16,0 0 3 15,0 0-6-15,-7 0 0 16,-7 0 6-16,3 0 5 15,-3 7-4-15,-10-4-1 16,-4 6-4-16,-4 1-1 16,-3-1 1-16,-4 0 2 15,-7 1-1-15,-3 6-1 16,-1-7 1-16,8 0-1 0,-4 1-7 16,8-1-3-1,2-3-36-15,8 1-17 0,4-14-37 16</inkml:trace>
  <inkml:trace contextRef="#ctx0" brushRef="#br0" timeOffset="64871.3822">2357 7599 132 0,'0'-9'52'0,"0"9"-28"0,3 0 11 0,-3 0 29 16,0 6-3-16,0-3 1 16,0-3-24-16,0 6-8 15,0 7-18-15,0-4 1 0,0 23 1 16,0-10-3-16,0 28-1 15,0-13-4-15,0 32-1 16,0-12 1-16,0 15 1 16,0-12-3-16,-3 18-1 15,3-12 1-15,-7 6 2 0,3-9-1 16,0-1 2-16,4-8-2 16,-7-4 2-16,7-6 0 15,0-7 3-15,0-8-1 16,0-4 2-16,0 0-4 15,0-6-2-15,0-7-2 16,7-2 0-16,1 2-4 16,9-9 0-16,-3 4 3 15,14-14 1-15,4 7 1 16,4-9 0-16,-1 3 2 16,7-4 3-16,-7 1-2 15,8-1 1-15,-8 1-3 16,7 0 0-16,1-1-3 15,-8 4-2-15,-7 3 3 0,4-4 0 16,-14 4-21-16,-1-3-8 16,-3-3-31-16,-10-1-12 15,3 1-42-15,-18-7-20 16,-3 7 8 0</inkml:trace>
  <inkml:trace contextRef="#ctx0" brushRef="#br0" timeOffset="65140.2826">2360 8082 244 0,'-3'0'93'0,"3"0"-50"0,10 0-26 0,-10 0 25 0,14 0-7 16,-10 0 2-16,17 0-4 16,0-3 0-16,7-3-18 15,-3 6 2-15,10-4 3 0,-3-2-7 16,7 6-2-16,-4-3-6 15,0-3-4-15,1 6 2 16,-1-3 2-16,0-4-2 16,-10 7-2-16,0 0-25 15,-1-3-9-15,-10-3-23 16,-3 0-10-16,0 3-70 16,-18-13-47-1,3 6 80-15</inkml:trace>
  <inkml:trace contextRef="#ctx0" brushRef="#br0" timeOffset="65395.8126">2367 7662 204 0,'-25'-13'77'0,"25"13"-42"0,-7 0-8 0,7 0 29 16,7 0-20-16,-7 0-8 16,4 0 1-16,7 0 1 15,-1-6-16-15,4 6 7 0,11-9 6 16,0-1-2-16,13 4 0 15,-6 3-9-15,14-3-5 16,-11 6-6-16,4-4-2 16,-11-2 3-16,15 6 1 15,-15 0-19-15,7 0-6 16,-3 0-36-16,-7 6-15 16,-8-2-41-16,1-4-16 0,-4 0 12 31</inkml:trace>
  <inkml:trace contextRef="#ctx0" brushRef="#br0" timeOffset="66416.3969">3711 7376 204 0,'0'0'77'0,"0"0"-42"0,-10-3-15 15,10 3 27-15,-7 0-10 0,3 0-1 16,-10 0-7-16,-7 0-4 16,-4 3-13-16,4-3-3 0,-7 0-2 15,-4 0-3-15,4 7-1 16,-4-4 3-16,4-3 1 15,3 6-3-15,0 4-3 16,4-10 0-16,0 9 1 16,3 0-3-16,8 16-2 15,-4-6-1-15,3 19 3 16,1-7 2-16,6 16 4 16,0-9-4-16,8 22-1 15,-4-4 0-15,4 19 2 0,-1-12 1 16,4 22 1-16,-3-16-2 15,3 18 1-15,-4-11 4 16,8 11 4-16,-11-14 0 16,3 8 1-16,4 26-2 15,-7-45-1-15,0-8-1 16,0-4 0-16,0-12-2 16,4-1-1-16,-4-5-1 15,3-11 0-15,1 11 0 16,3-20 2-16,0 7 1 15,4-13 1-15,-4 4 0 0,14-1 0 16,0-9-4-16,7 0-1 16,4 0-1-16,3 0 1 15,-3 0-2-15,7 0 2 16,10 0-2-16,-13 0-1 16,-12 0-32-16,1 0-14 15,0 0-50-15,-8 0-19 16,1-3-36-1</inkml:trace>
  <inkml:trace contextRef="#ctx0" brushRef="#br0" timeOffset="66883.8868">4216 7812 148 0,'0'-9'57'0,"0"9"-30"0,3-6-5 16,1 6 23-16,-1-3 3 16,-3 3 4-16,0-7-4 15,0 4 0-15,-3-6-27 16,-1 2 4-16,-10-2 2 0,4 0-9 15,-12 9 0-15,5-7-6 0,-8 14 0 16,4 2-7-16,-11 10-1 16,7-3-2-16,-3 21-2 15,4-9 1-15,-1 32-1 16,4-13-3-16,-1 13 2 16,5-7 5-16,10 10 2 15,3-10 0-15,4 3-1 16,4-5-3-16,17 2-2 15,0-6 1-15,29-13 1 16,-15 1-1-16,18-23-1 16,-7 4 1-16,6-16 1 15,-9 0-10-15,3-6-4 16,-8 3-67-16,-2-4-28 16,-8-5-49-1</inkml:trace>
  <inkml:trace contextRef="#ctx0" brushRef="#br0" timeOffset="68007.591">4484 7430 216 0,'7'0'82'0,"-7"0"-44"0,25 6-31 0,-18-6 20 15,14 3-10-15,0-3-2 16,14 0-4-16,-7 0 0 0,15 0-6 15,-4 0-1-15,3 0 2 0,-7-3 3 16,0-3 5-16,-3 6 7 16,-4 0 7-16,-3 0 11 15,-7 9 6-15,-1 1-9 16,-10 24-4-16,4-9-16 16,-11 22-7-16,0-3-9 15,0 19 0-15,0-4 0 16,0 23 0-16,0-13 0 15,0 16 0-15,4-16 0 16,3 9 2-16,-4-12 1 16,8 12 1-16,6 29-2 15,1-16 1-15,0-13-4 16,-1-6-2-16,-3-15 4 16,1-7 1-16,-5-12 2 15,-6-4 0-15,-4-9 2 0,-11-3 3 16,-7-6 0-16,-6-1 2 15,-1-5-6-15,-7-7-3 16,8 3-1-16,-15-6-1 16,7 0-9-16,-10 3-2 15,6-3-36-15,5 0-14 16,2 0-64-16,22-12-25 16,4 2 15-1</inkml:trace>
  <inkml:trace contextRef="#ctx0" brushRef="#br0" timeOffset="68568.1388">6078 7822 232 0,'-3'0'88'0,"3"0"-48"0,3 0-31 0,1 0 22 16,3 0-10-16,0 0-2 0,11 0 0 15,-1 0 0-15,15 0-10 16,-4 0-1-16,11 0 2 0,-7 0-4 16,7 0-1-16,-8 0-2 15,5 0-3-15,-8 0-15 16,-3 0-7-16,-4 6-60 15,-4-3-24-15,-6 3-2 16</inkml:trace>
  <inkml:trace contextRef="#ctx0" brushRef="#br0" timeOffset="68760.6315">6163 8019 292 0,'-11'7'110'0,"11"-7"-60"0,4 3-41 0,0 3 25 15,6 0-19-15,-3-3-6 16,18 7-1-16,-4-4 1 16,14-3-4-16,-6-3-1 0,9-3 0 15,-6-3 0-15,0 6 0 16,-4-3-60-16,0 6-26 16,0-3-56-1</inkml:trace>
  <inkml:trace contextRef="#ctx0" brushRef="#br0" timeOffset="71552.3577">8124 7395 232 0,'-14'-9'88'0,"14"9"-48"0,-3 0-9 0,3 0 32 15,0 0-20-15,0 0-6 16,-7 0-11-16,3 0-3 15,-10 6-12-15,4-3 0 0,-15 4 0 16,4-7-2-16,-15 9 0 16,5-3 1-16,-15 4 4 15,3-1-8-15,-16 10-1 16,6-3-3-16,-18 12-2 0,11-3 1 16,-7 6-1-1,11-6 0-15,3 4 0 0,10-4-3 16,5 0 0-16,9-6-3 15,19-1 1-15,-1-2 3 16,25-3 3-16,0-4-5 16,18 0 1-16,-4 4 5 15,15-10 4-15,-8 6 1 16,14-9 3-16,-6 7-3 16,6-7-2-16,-7 0 0 15,1 0 1-15,-4 0 1 16,-8 3 1-16,-6 3 2 15,-14 13 1-15,-4-3-1 0,-18 15 1 16,4 0-8-16,-18 16-2 16,4 0-1-16,-25 13 2 15,7-7-1-15,-24 19-1 16,7-9 1-16,-8 16-1 16,-21 30-3-16,15-21 2 15,20-25-4-15,15-4 1 16,14-18-3-16,14-6 2 15,17-7 12-15,15-12 4 16,18-1-2-16,6-12-1 16,14 4-2-16,1-14-1 15,6 4-1-15,1-3 2 16,0 3-3-16,-4-3-2 16,-11 6-11-16,-10 6-6 0,-7-3-52 15,-11 6-20-15,-7 1-43 16,-14 5-16-16,-10 4 17 15</inkml:trace>
  <inkml:trace contextRef="#ctx0" brushRef="#br0" timeOffset="72814.2343">6879 9214 144 0,'0'0'55'0,"0"0"-30"0,4 0-5 0,-1 0 21 0,1 0 4 16,-1 6 5-16,1 4-3 16,-1-7 1-16,4 16-27 15,0-4-1-15,1 10 1 0,-5-6-8 16,4 9-2-16,-3-2-4 16,3 11-2-16,-4-5-6 15,1 5 1-15,-1-2-31 16,1-7-12-16,-4 10-42 15,0-20-18-15,0-2-10 16</inkml:trace>
  <inkml:trace contextRef="#ctx0" brushRef="#br0" timeOffset="72948.646">6858 9051 280 0,'-39'-25'104'0,"39"25"-56"0,-24-10-45 0,20 10 23 16,0 10-39-16,1-10-15 15,10 9-57-15,0 1-23 16,11 9 16-16,10 12 12 16</inkml:trace>
  <inkml:trace contextRef="#ctx0" brushRef="#br0" timeOffset="73295.6488">7228 9474 160 0,'-3'7'60'0,"3"-7"-32"0,3 9-4 16,1-3 22-16,-1 4-8 15,1-7-2-15,3 12 4 16,-3-5 1-16,3 15-21 16,0-3 2-16,0 9 1 0,-4 7-3 0,1 0-2 15,-4 5-10 1,0-5-5-16,-4-3-2 0,1-7-1 16,-1-3-53-16,1-9-22 15,-1-32-176 1,4 3 131-1</inkml:trace>
  <inkml:trace contextRef="#ctx0" brushRef="#br0" timeOffset="73715.6093">7655 9311 212 0,'-7'7'79'0,"7"-7"-42"0,0 12-30 16,0-6 18-16,4 4-4 15,-4-1 2-15,3 4 4 16,1 2 4-16,3 10-17 16,0-6 10-16,4 10 3 0,-4-4 3 15,3 12 2-15,8 26-4 16,-4-10-3-16,0 1-2 15,-3-1-3-15,-4-9-2 16,-4-10 1-16,-3 4-1 16,-7-10 0-16,-3 3 0 15,-5-9-2-15,1 4-8 16,-3-11-3-16,-4-2-16 0,-8-7-6 16,1-12-33-16,0-4-15 15,0-18-50-15,3-16-22 16,4-12-11-1</inkml:trace>
  <inkml:trace contextRef="#ctx0" brushRef="#br0" timeOffset="73820.6978">7553 9054 268 0,'-4'0'101'0,"4"0"-54"0,0 0-31 0,0 6 27 15,0-2-28-15,0-4-7 16,4 6-35-16,0 3-12 15,3-3-60-15,0-2-26 0,-7 14 34 16,0 1 19-16</inkml:trace>
  <inkml:trace contextRef="#ctx0" brushRef="#br0" timeOffset="74165.3038">7010 10224 264 0,'0'0'99'0,"0"0"-54"0,3 22-33 0,-3-10 26 16,4 13-7-16,6 4-1 16,-3 5-10-16,0 4-2 15,1 2-11-15,2 1-2 0,-3-9-1 16,0-10-2-16,-3 18 1 16,-1 7-31-16,-3-18-13 15,0 2-26-15,-7-12-10 16,-3-7-43-1</inkml:trace>
  <inkml:trace contextRef="#ctx0" brushRef="#br0" timeOffset="74317.6824">6904 10014 300 0,'-25'-16'112'0,"25"16"-60"0,-14 0-47 15,14 0 24-15,-3 0-31 16,-1 0-10-16,8 3-59 15,6 3-24-15,1-6-17 16,-1 0-7-16</inkml:trace>
  <inkml:trace contextRef="#ctx0" brushRef="#br0" timeOffset="74806.7695">7493 10177 116 0,'0'-16'46'0,"0"16"-24"0,7 0-6 0,-3 0 18 15,-1 0 13-15,-3 0 7 0,0 0 9 16,0 0 6-16,0 6-38 16,0-3 7-16,-7 13 1 0,-4 0-13 15,-3 6-2-15,0 3-8 16,-3-6 0-16,-1 12-7 16,4-9-1-16,3-3-4 15,-6 6-1-15,13-9-1 16,1-4-2-16,-1 4-2 15,4-7 1-15,7-3 14 16,4-2-3 0,-1 5 0-16,4-9-3 15,8 6-2-15,-1-3-3 16,3-3-2-16,1 7 1 16,3-4 1-16,-6 3-17 0,-1-6-4 15,-4 3-46-15,1 4-20 16,-4-7-181-1,0-19 107 1</inkml:trace>
  <inkml:trace contextRef="#ctx0" brushRef="#br0" timeOffset="75222.6799">7828 10277 248 0,'-3'6'93'0,"3"-6"-50"0,3 0-28 0,1 10 26 0,3-4-7 16,0 7 3-16,7 2-6 15,-4 7-1-15,8 10-17 16,0-4 5-16,-1 9 5 0,-2 7-6 16,-1 0-2-16,-4 3-2 15,1 3 1-15,-1-3-3 16,-3 4 1-16,-3-4-3 15,-1-3 0-15,-6-7 6 16,-1-2 2-16,-3-7 0 16,-7 3 0-16,-7-9-7 15,-4-6-2-15,-6-7-4 16,-1 1-1-16,0-4-23 16,0-6-12-16,8-6-52 15,3-4-21-15,3-15-73 16,11-6-38-16,3-4 105 15</inkml:trace>
  <inkml:trace contextRef="#ctx0" brushRef="#br0" timeOffset="75322.5381">7899 10142 336 0,'-7'-3'126'0,"7"3"-68"0,-11 0-65 0,11 0 21 16,4 0-18-16,10 3-2 15,-4-3-85-15,1 0-37 16,-1-3 12-16,1 3 8 0</inkml:trace>
  <inkml:trace contextRef="#ctx0" brushRef="#br0" timeOffset="76278.3303">9077 7511 132 0,'-4'-19'52'0,"4"19"-28"0,0-9 0 0,0 9 22 16,4 0 10-16,0 0 5 16,-1 0-2-16,-3 0-1 15,0 9-32-15,0-2 2 0,0 18 1 16,0-3-8-16,-3 19-1 15,3-10-8-15,-4 29-2 16,-3 27-4-16,0 4-1 16,0 0-1-16,0 3 0 15,-4-3-2-15,1-3-2 16,6-13 1-16,1-6-1 0,6-12 2 16,1-4 1-16,3-9-1 15,3-16 1-15,8 3 0 16,3-18 1-16,7 3 0 15,4-7 2-15,0-15 3 16,7-4 2-16,6 1-5 16,1 0-4-16,4-4 1 15,3-9 0-15,-4 3-4 16,-7-3 1-16,-6 0-51 16,-8 0-23-16,-7 1-75 15,-10 2-72 1,-11 0 77-16</inkml:trace>
  <inkml:trace contextRef="#ctx0" brushRef="#br0" timeOffset="76477.5365">9130 8117 272 0,'-14'-4'101'0,"14"4"-54"0,3-6-42 0,1 6 24 15,3-9-12-15,0 9 1 16,11-16-2-16,-1 7-1 15,11-4-7-15,-3-3-3 0,14 1-1 16,-11 5-2-16,0-2 1 16,-3-4-53-16,3 7-21 15,-7-1-63 1</inkml:trace>
  <inkml:trace contextRef="#ctx0" brushRef="#br0" timeOffset="76699.5545">9066 7609 264 0,'0'-13'99'0,"0"13"-54"0,15-9-42 16,-12 9 23-16,11-7-2 16,-3-2 3-16,17-1-8 15,-7 1-1-15,21-7-11 16,-3 7-4-16,21-7-2 0,-10 7-1 0,6 6 0 15,-10-4-66-15,14 4-30 16,-11-3-34 0</inkml:trace>
  <inkml:trace contextRef="#ctx0" brushRef="#br0" timeOffset="77333.8234">10453 7386 200 0,'-11'0'77'0,"11"0"-42"0,-7 0-12 16,7 0 24-16,-3 0-11 15,-1 0-1-15,-3-3-7 16,0 3 0-16,-4-7-16 16,1 7 4-16,-15-3 4 0,4-3-7 15,-11 6 0-15,4-3-5 16,-18 3 0-16,7 0-7 16,-7 3-1-16,8 3 0 15,-1 7 2-15,7 3-1 16,4 18-1-16,3-6-4 15,4 16 0-15,3-6 4 16,4 25 2-16,4-13-3 0,3 25 1 16,0 41-2-1,3 0 0-15,4-9 4 0,0-1 3 16,0-2-4-16,0-13-1 16,4-4 0-16,-4-2 2 15,0-16 5-15,3-16 6 16,-3-6-5-16,4-6 0 15,-1-13-2-15,1-2-1 16,3-8-3-16,3-8-2 16,4-1 5-16,8 1 1 15,6-10 2-15,7 0 0 16,4 0 0-16,7 0 2 0,-4-4-5 16,8-2-3-16,-5 0 1 15,5-4 0-15,-4 7-4 16,-8-3-1-16,-2-3-35 15,-1-1-12-15,0 1-36 16,-7-1-13-16,-6-15-47 16</inkml:trace>
  <inkml:trace contextRef="#ctx0" brushRef="#br0" timeOffset="77645.845">10425 7740 176 0,'-4'0'66'0,"4"0"-36"0,4 10-15 0,-1-4 20 16,8 3 5-16,-4-6 5 16,10 16 0-16,1-3 0 15,17 22-25-15,-6-13 4 0,9 22 3 16,19 31-9-16,-4-9 0 15,-4-3-8-15,-3-6-2 16,-4-7-2-16,-3-6-1 16,-7-10-6-16,-7-2 1 15,-8-10-5-15,-6-6 1 16,-4-3-47-16,-7-16-18 16,-7-10-47-16,-4-21-59 15,-6-1 52-15</inkml:trace>
  <inkml:trace contextRef="#ctx0" brushRef="#br0" timeOffset="77901.3588">10915 7420 208 0,'-11'0'79'0,"11"0"-42"0,-10 35-12 16,10-32 27-16,-7 31-8 15,0-2-4-15,-7 15 0 16,3-3-1-16,-7 19-21 15,4-7 3-15,-7 22 0 0,-14 48-7 0,0-20-1 16,-1-8-5-16,4-11-3 16,8-21-2-16,6-12-3 15,1-11-15-15,6-8-7 16,4-10-25-16,7-12-9 16,10-13-24-16,5-10-8 15,6-9-34 1</inkml:trace>
  <inkml:trace contextRef="#ctx0" brushRef="#br0" timeOffset="78848.4094">11243 8239 160 0,'-7'0'63'0,"11"3"-34"0,-4-3-27 0,0 0 14 16,0 0-8-16,0 0-2 15,0 0 8-15,7 0 2 16,-7 0-7-16,3 9 34 0,1-2 18 16,-4 2 2-16,0 10 2 15,3 0-21-15,-3 6-7 0,0 9-19 16,0 1-9-16,0-4-8 15,0 0-3-15,4-2-10 16,-4-11-5-16,3 1-38 16,-3-22-139-1</inkml:trace>
  <inkml:trace contextRef="#ctx0" brushRef="#br0" timeOffset="78998.5883">11218 8151 300 0,'-17'-6'112'0,"10"3"-60"0,0 3-41 16,7 0 26-16,0 0-29 0,0-7-10 15,0 7-56-15,10 7-23 16,1 2-44-16,-1 0-19 16</inkml:trace>
  <inkml:trace contextRef="#ctx0" brushRef="#br0" timeOffset="79343.8612">11494 8392 228 0,'0'16'85'0,"3"-6"-46"0,4 8-17 0,-3-8 26 0,3 9-5 16,0-1-1-16,0 7-6 15,0 4 0-15,0 2-20 16,0-3 11-16,0 1 5 0,-3-1-1 16,-4 6-1-16,0 1-8 15,-4 2-1-15,-7-2-3 16,1-1 0-16,-8 1-3 16,1-4-1-16,-1-6-2 15,-3 4 0-15,-4-8-6 16,-3-8-2-16,0-4-4 15,-1 1-3-15,1-13-38 16,3-13-17-16,8-9-70 16,3-13-31-16,3-9-11 15</inkml:trace>
  <inkml:trace contextRef="#ctx0" brushRef="#br0" timeOffset="79493.7698">11444 8041 272 0,'-18'-22'104'0,"18"22"-56"0,-7 0-32 0,7 0 27 16,0 0-28-16,0 0-9 15,4 0-65-15,-1 0-26 16,5-3-36-16,-1-3-16 16</inkml:trace>
  <inkml:trace contextRef="#ctx0" brushRef="#br0" timeOffset="80048.2454">11624 7329 212 0,'-7'-18'79'0,"7"18"-42"0,4-10-15 16,-4 10 28-16,3 0-17 15,1 0-4-15,13-6-8 16,-3 6-2-16,7 0-10 15,-3 0 3-15,10 0 4 0,-6 0-2 16,13 0 0-16,-3 0-4 16,6 6 1-16,-2-6-4 15,6 3 1-15,-7-3-1 0,4 7 1 16,-4-4 0-16,4 3 2 16,-7-3 8-16,-4 13 6 15,-7 0-2-15,-3 5 1 16,-4 5-3-16,-10 17-1 15,-1-8-6-15,-3 21-3 16,0-5-8-16,4 30-1 16,-1-15 1-16,1 28 3 15,6 44-4-15,4-16-1 16,0-6 2-16,1-6 1 16,-1-13-4-16,0-9 1 15,0-6 2-15,0-13 3 16,-3-13-2-16,-4-3 0 15,0-9 3-15,-7-6 1 16,-4-4 3-16,-3-5 4 0,-3-4-4 16,-12 0 2-16,-6 0-7 15,-7-6-1-15,-7-7-2 16,-4 4 1-16,3-10-22 16,5-3-7-16,-5-3-47 15,15-9-20-15,14-16-59 16,14-22-27-16,10 3 38 15</inkml:trace>
  <inkml:trace contextRef="#ctx0" brushRef="#br0" timeOffset="80322.4203">12594 7910 260 0,'-7'0'96'0,"7"0"-52"0,4-7-36 0,-1 7 24 15,4 0-3-15,0 0 3 16,11-3-4-16,-4-3 0 16,14-4-16-16,-3 7 0 0,0-3-1 15,-4-3-6-15,0 9-1 16,-3-7-29-16,-4 7-12 15,0 0-79 1,-7 13-76-16,0-4 58 16</inkml:trace>
  <inkml:trace contextRef="#ctx0" brushRef="#br0" timeOffset="80469.3023">12665 8135 428 0,'10'-3'159'0,"-10"3"-86"0,39-6-74 16,-32 6 31-16,14 0-19 15,1-3-1-15,6-13-26 16,-4 7-11-16,12-1-115 16,10-15-51-16,-8 6 50 15,-31 1 26-15</inkml:trace>
  <inkml:trace contextRef="#ctx0" brushRef="#br0" timeOffset="85573.3279">14132 7329 168 0,'0'0'66'0,"0"0"-36"0,0 0 4 16,0 0 29-16,0 0-12 15,0 0-5-15,-3 0-13 16,-1 0-6-16,-3 0-15 15,4 0 1-15,-15 0 1 0,4 0-1 16,-21 0 0-16,6 0-3 16,-20 10-1-16,7-7-1 0,-15 13 2 15,11-1-5-15,-10 7-3 16,10 0-1-16,0 0 1 16,7-3-3-16,8 3-2 15,6-10-1-15,7 4 0 16,4 0 3-16,14-4 0 15,0-2 1-15,7-1 0 16,0-3 4-16,18 4 2 16,-4-7 0-16,22 3-1 15,-8 4-3-15,14-4-2 16,18 3 1-16,-24 1-1 16,-8-7 2-16,0 13 1 15,-7-7 12-15,-3 10 5 16,-4-3 3-16,-14 12 1 15,0-9-9-15,-14 24-2 0,0-8-5 16,-21 18 0-16,3-6-5 16,-24 22-2-16,10-15 0 15,-7 18 1-15,7-19-1 16,-6 16-1-16,6-13-2 16,3-2 1-16,5-1 3 15,6-9 1-15,-3 12-4 16,14-21 1-16,3-7-5 15,11-3 1-15,11 3 4 16,6-12 2-16,19 0 4 16,-5-13 3-16,-2 6-2 15,23-9 1-15,-6 0-5 0,7 0-2 16,-7 0 2-16,4 7 0 16,-5-4-1-16,1 3-2 15,14 3 1-15,-10 1 1 16,-12-4-43-16,-9 4-19 15,-8-1-61-15,-11-6-25 16,-10 6-16 0</inkml:trace>
  <inkml:trace contextRef="#ctx0" brushRef="#br0" timeOffset="88518.1547">13642 9054 228 0,'-11'0'88'0,"8"10"-48"0,-1-4-31 16,4-6 22-16,4 9-17 15,-1 1-5-15,4 8 3 16,4 8 2-16,0-1-7 16,-4-7 7-16,3 11 3 0,-3-4-3 15,0 3 2-15,-3 0-11 16,-4 7-3-16,0 18-44 16,0-15-19-16,0-13-71 15</inkml:trace>
  <inkml:trace contextRef="#ctx0" brushRef="#br0" timeOffset="88649.3173">13575 8935 280 0,'-4'-6'107'0,"4"6"-58"0,0 9-68 0,0-9 13 15,4 10-61-15,-1-4-22 16</inkml:trace>
  <inkml:trace contextRef="#ctx0" brushRef="#br0" timeOffset="89010.8471">13907 9339 140 0,'0'16'52'0,"0"-16"-28"0,7 0-17 15,-4 3 13-15,-3-3-1 16,4 0 3-16,-1 0 12 15,1 0 8-15,-1 0-22 16,1 0 24-16,-1 7 12 0,-3-7-1 16,0 9 0-16,4 0-13 15,-1 1-6-15,1-4-9 16,-1 7-5-16,1 2-6 16,3 10 0-16,0-6-9 15,0 9-2-15,-3-3 3 16,-1 10 3-16,1-7-2 15,-4 10 2-15,0-13-4 0,-4 9-2 16,-6 10 0-16,-1-22-1 16,0 3-5-16,-10-6 1 15,4 0-27-15,-8-13-9 16,-3-3-59-16,3-12-24 16,7 0-61-1</inkml:trace>
  <inkml:trace contextRef="#ctx0" brushRef="#br0" timeOffset="89775.4707">14129 9073 80 0,'-4'-3'33'0,"4"3"-18"0,0 19-20 0,0-13 6 16,4-12-6-16,-4 15-1 15</inkml:trace>
  <inkml:trace contextRef="#ctx0" brushRef="#br0" timeOffset="89820.2721">14132 9098 55 0,'4'6'-29'16</inkml:trace>
  <inkml:trace contextRef="#ctx0" brushRef="#br0" timeOffset="90231.6084">14139 9060 100 0,'0'-6'38'0,"0"12"-20"0,0-6-4 16,0 0 15-16,0 0 6 15,0 0 5-15,0 0-6 16,0 0-1-16,0 0-18 16,0 0 2-16,0 0 1 0,0 0-6 15,0 0 1-15,0 0-2 16,4 4 3-16,-4 2 6 16,3 9 4-16,4 17 1 15,1-7 2-15,-1-6-2 16,7 15 0-16,-4-6-10 15,8 23-2-15,0-14-3 16,3 20 1-16,-4-7 5 0,5 6 4 16,-1-6 3-16,-11 7 1 15,4 15 0-15,-14-9 2 16,-3-10-5-16,-1-18-3 16,1-7-8-16,-8 3-2 15,1-9-2-15,-4 3-1 16,-1-6-6-16,1-3 1 15,-7 3-11-15,0-10-3 16,3-9-37-16,8-9-17 16,-1-1-61-16,1-24-28 15,-5-42 3 1</inkml:trace>
  <inkml:trace contextRef="#ctx0" brushRef="#br0" timeOffset="90391.052">14122 8916 344 0,'-7'-6'129'0,"7"6"-70"0,0 0-67 15,0 0 21-15,0 0-36 16,0 9-9-16,3-2-88 16,1-4-36-16,3 3 58 15,0-3 29-15</inkml:trace>
  <inkml:trace contextRef="#ctx0" brushRef="#br0" timeOffset="90936.4396">13571 10230 208 0,'0'9'79'0,"0"-9"-42"0,4 16-12 16,-4-6 27-16,3-1-8 16,-3 0-2-16,4 16-14 0,-1-3-8 15,1 3-11-15,0 13-6 0,-1-13 0 16,1 0-4-16,-4 4 0 16,0-11 1-16,0 7 2 15,0 0-34-15,-4-6-13 16,1-9-71-1,-5-17-56-15,-6-5 64 16</inkml:trace>
  <inkml:trace contextRef="#ctx0" brushRef="#br0" timeOffset="91068.385">13518 10007 200 0,'-14'7'74'0,"28"-4"-40"0,-6 3-40 0,-5-3 14 0,4 3-73 15,0-2-28-15,7 5 26 16,11 7 15-16</inkml:trace>
  <inkml:trace contextRef="#ctx0" brushRef="#br0" timeOffset="91399.0873">14002 10098 240 0,'0'0'90'0,"0"0"-48"0,0 7-25 15,0-4 27-15,0 3-3 16,-4 3 2-16,4-2-8 16,0-4-4-16,-7 16-17 0,4-10 4 0,-8 16 3 15,4-6-5-15,-4 6-1 16,-3 10-5-16,7-17-1 16,0 1 3-16,0 0 3 15,0 0-4-15,4-4-1 16,-4-5-2-16,14 6 0 15,-4-7-4-15,8 0-3 16,-4 1 0-16,10-4-1 16,-3-3 0-16,8 7 0 15,-1-4 0-15,0-3 0 16,7 6-49-16,-7-2-21 16,-3-4-73-16,3 3-29 15,4-6 37 1</inkml:trace>
  <inkml:trace contextRef="#ctx0" brushRef="#br0" timeOffset="91982.6574">14460 10255 236 0,'-10'10'88'0,"10"-1"-48"0,0 0-18 0,3 1 28 15,1-1-17-15,-1 16-6 16,4-6 1-16,4 6 2 15,0 3-16-15,-1 7 7 0,1 3 6 0,-4-1-2 16,0 16 0-16,0-2-2 16,0 5-3-16,0-6-8 15,-3 7-3-15,-1-7-1 16,-3-3 2-16,0-3 1 16,-3-7 3-16,-4-8-3 15,-1-4 1-15,5-6-7 16,-11-4-1-16,-14-5-2 15,3-1-2-15,4-3-10 16,-7-12-6-16,3 6-41 16,-3-16-17-16,-8-21-50 15,8-7-20-15,7-13 2 16</inkml:trace>
  <inkml:trace contextRef="#ctx0" brushRef="#br0" timeOffset="92117.4402">14393 9982 280 0,'-21'0'107'0,"21"0"-58"0,0 0-46 0,0 0 23 15,0 7-57-15,0-4-20 16,7-3-68-16,0 6-29 16</inkml:trace>
  <inkml:trace contextRef="#ctx0" brushRef="#br0" timeOffset="93734.7578">14915 7439 180 0,'-3'-9'68'0,"3"9"-36"0,-14-3-11 0,14 3 22 16,3 0-10-16,-3 0-2 15,4 3-9-15,-1-3-2 16,1 15-11-16,-1-5 6 0,8 27 2 16,-4-2-1-16,4 25 3 15,6 43-4-15,-6-25 1 16,-1-15-5-16,5 25 1 16,-5-16-5-16,1 16-2 15,6 37-2-15,-6-15 0 16,-4-22-9-16,-3-38-3 15,-1-9-33-15,-3-7-15 16,0-5-36-16,-7-23-15 16,-7-16 3-1</inkml:trace>
  <inkml:trace contextRef="#ctx0" brushRef="#br0" timeOffset="94070.0722">14700 7439 184 0,'4'-28'68'0,"-4"28"-36"0,17-35-9 16,-13 35 24-16,10-9-4 15,-3 0 1-15,10-1-13 16,-4 1-4-16,19-7-16 16,-1 7 2-16,7-1 3 0,-3 1-6 15,7 0-1-15,-7 2-1 16,10 14 0-16,-6-7-2 0,2 9 1 15,-6 0 2-15,0 16 2 16,-7-6 10-16,-11 19 6 16,-3 3-1-16,-11 6 2 15,-4-13-10-15,-13 19-3 16,-15 20-4-16,4-29-2 16,3-1-8-16,-10 1 0 15,3-6-1-15,-3-4 2 16,7-5-14-16,0-4-7 15,-8-3-39-15,15-7-15 16,4 4-52-16,6-13-21 16</inkml:trace>
  <inkml:trace contextRef="#ctx0" brushRef="#br0" timeOffset="94505.6154">15448 8054 200 0,'-3'19'74'0,"3"-19"-40"0,24 40-24 0,-20-36 20 15,6 14-3 1,1 14 2-16,0-10-5 0,-4-4-1 15,0 8-12-15,0-8 4 0,0 7 5 16,0-6 6-16,-4 0 5 16,1-3-4-16,-4-7-2 15,0 1-7-15,-4-4-1 16,1-6-12-16,-4-10-3 16,3 1-2-16,1-13 2 15,-1 3 5-15,1-18 6 16,3 12 2-16,3-10 3 15,1 7-6-15,6-7-2 16,-3 7-5-16,15 3-2 16,-5-3-1-16,15 3 1 15,-7 6-7-15,10 0 1 16,-3 0-52-16,-1 10-21 16,12-1-93-16</inkml:trace>
  <inkml:trace contextRef="#ctx0" brushRef="#br0" timeOffset="96322.2923">16517 6928 184 0,'0'0'71'0,"0"0"-38"0,-14-6-23 16,14 6 20-16,0 0-14 16,0 0-1-16,0 0 2 15,0 0 3-15,-4 0-10 16,1-3 8-16,-1 3 2 0,1 0 3 15,-1 0 1-15,1 0-7 16,-4 0-2-16,0 0-7 16,0 0-3-16,0 0-2 0,-4 0-3 15,0 0 3-15,-6 0 2 16,3 0 0-16,-4 3 0 16,0-3-1-16,-6 0 2 15,3 6-3-15,-1-3 0 16,5 3-1-16,-1 1-2 15,4-4 1-15,-4 6-1 16,4-2 0-16,0 11 0 16,4-5 2-16,-5 21 1 15,5-9 1-15,3 23 0 16,0-14-2-16,3 38-2 16,1-19 1-16,3 29 1 15,0-7 1-15,3 16 1 16,1-9 2-16,-1 24 3 15,1-15 5-15,-1 22 1 0,1-16-4 16,-1 13 1-16,1 56-5 16,3-28-2-16,-4-22-2 15,5-18-3-15,-1-17 3 16,-4-28 0-16,1-9 3 16,-1-6 1-16,1 15-3 15,-1-12-3-15,1-13 2 16,-1 0 0-16,4-9-1 15,0-3 1 1,4 0 2-16,3-7 2 16,7 0 1-16,11-5 0 15,7 2 2-15,10-6-1 0,4 0 0 16,0 0-5-16,-4-6-1 16,1 6 1-16,-8 0 2 15,-3 0-8-15,-4 0-3 16,-10 0-39-16,-4 0-19 15,-7 0-36-15,-3 0-13 16,-11-10-46 0</inkml:trace>
  <inkml:trace contextRef="#ctx0" brushRef="#br0" timeOffset="98273.6184">16828 7756 200 0,'-11'-22'74'0,"7"38"-40"0,1-26-9 0,3 10 25 16,0 0-21-16,0 0-6 15,0 0-10-15,0 0-1 16,3 0-7-16,-3 0 12 0,7 0 9 0,1 0 1 15,6 0 2-15,0 0-10 16,10 0-4-16,-2 0-4 16,13 0 0-16,-3-6-6 15,3 6-1-15,-3 0-2 16,-1 0 1-16,-6 0-2 16,-4 6 2-16,-3-3 9 15,-8 10 4-15,1-10-1 16,-14 22 1-16,-1-6-7 15,-17 15-3-15,3-5-1 16,-10 15 1-16,3 3-3 16,1-4-2-16,2 1 0 15,1 0-1-15,4-6 2 16,6-4 3-16,0-5 0 16,11-4 2-16,0-6-2 0,11 6 2 15,-4-7-6-15,14-2-1 16,0-3 2-16,8-4 3 15,-5-3 0-15,8 4 0 16,-4-10-1-16,4 6 0 16,-4-3-2-16,-3-3 1 15,-4 6-35-15,-3-2-13 16,-1-4-27-16,-10-4-7 16,-7-2-40-16,-7-10-14 15,-7 4 14 1</inkml:trace>
  <inkml:trace contextRef="#ctx0" brushRef="#br0" timeOffset="98516.6146">16792 8000 220 0,'-21'7'85'0,"21"-7"-46"0,14 0-21 15,-10 0 23-15,-1 0 7 16,1 0 6-16,6 0-10 15,1 0-4-15,10-7-22 16,-3 7 4-16,17-9 2 0,-7 9-8 16,15-3-4-16,-8-3-7 15,7 6-4-15,-7 0-27 16,8 9-12-16,-8-9-56 0,4 16-22 16,-7-7-28-1</inkml:trace>
  <inkml:trace contextRef="#ctx0" brushRef="#br0" timeOffset="98725.0205">17533 8229 252 0,'-11'19'96'0,"11"-19"-52"0,0 38-18 0,0-32 31 15,4 7-15-15,3 2-3 16,-3 4-12-16,-1 0-5 15,4 6-12-15,0-6-2 0,0 15-1 0,0-9-3 16,0 4-3-16,-3-1-49 16,-1-9-22-16,1 0-91 15</inkml:trace>
  <inkml:trace contextRef="#ctx0" brushRef="#br0" timeOffset="98858.642">17466 8029 280 0,'-18'-3'107'0,"18"3"-58"0,0-7-57 16,0 7 18-16,7 0-49 15,1 0-18-15,13 7-53 16,-4-7-20-16</inkml:trace>
  <inkml:trace contextRef="#ctx0" brushRef="#br0" timeOffset="99324.8671">18535 7982 200 0,'-7'-7'77'0,"7"7"-42"0,-14-9-6 0,14 9 30 15,-7 0-8-15,0-3 0 16,-4-3-14-16,1 6-3 15,-12 0-19-15,5 0 2 0,-8 6 3 16,4-3-7-16,-4 19-2 16,4-10-4-16,0 17-2 0,0-4-1 15,3 9 2-15,4-5-1 16,3 5 0-16,4-6-6 16,7-3 1-16,0-6 0 15,7-3 0-15,0-7 0 16,11-15 0-16,-4-3-5 15,7-4-1-15,-3-3 0 16,0-9 4-16,-4-3 1 16,-4 9 1-16,1 0 8 15,-4 4 5-15,0 5-2 16,0 10 1-16,0 0-3 16,0 10 0-16,0 5-8 15,0 7 0-15,0-6-1 0,4 12 0 16,-4-3-22-16,4 4-10 15,-1-11-48-15,4 4-21 16,-3-9-60 0</inkml:trace>
  <inkml:trace contextRef="#ctx0" brushRef="#br0" timeOffset="99716.5966">18598 7947 312 0,'-7'-3'118'0,"7"3"-64"0,4 9-50 0,-4-5 26 16,3 5 3-16,1 0 4 16,3 16-2-16,-3 1-1 0,3 2-19 15,-4 0 0-15,4 3-1 0,-3-9-5 16,6 3-1-16,-3 1-4 16,0-8-3-16,0-2 4 15,8-13 1-15,-1-3-5 16,3-9 0-16,-3-7-1 15,4-12 2-15,0 3-1 16,-1-7-1-16,-3 1 3 16,-3 3 0-16,0 0 1 15,-1 12 2-15,-3-3 3 16,0 16 2-16,0-3-8 16,-3 21-1-16,-1-2-2 15,1 12 0-15,0 3-9 0,-1 7-2 16,1-1-29-16,3-6-14 15,-4 1-36-15,15-11-14 16,-4-2-26 0,7-16-37-16,-3-3 64 15</inkml:trace>
  <inkml:trace contextRef="#ctx0" brushRef="#br0" timeOffset="99971.8048">19106 7919 308 0,'-21'-19'115'0,"21"19"-62"0,-17 3-33 0,17-3 30 15,-4 7-25-15,1 2-6 16,-4 19-10-16,3-9-1 16,0 15-5-16,4-5-2 0,8 5 0 15,-5 1-1-15,11-1 2 16,0-6-1-16,15-2-1 0,-5-8-2 16,4-15 1-16,-3 4 1 15,0-17 0-15,-4 4 0 16,-3-13 0-16,-4 7-3 15,-7-13 0-15,0 0-12 16,-21-4-5-16,3 4-33 16,-14-9-14-16,4 5-75 15</inkml:trace>
  <inkml:trace contextRef="#ctx0" brushRef="#br0" timeOffset="100224.3982">19089 7392 316 0,'-7'3'121'0,"7"-3"-66"0,3 22-53 0,1-19 23 16,3 16-6-16,0-3 3 16,7 28-1-16,-3-10-1 15,6 23-10-15,-3-13-4 0,4 34 0 16,-4-15-3-16,0 12 0 15,0-6-3-15,0 0-1 16,1-13-28-16,2-9-10 16,-3-3-43-16,4-22-15 15,-4-3-33 1</inkml:trace>
  <inkml:trace contextRef="#ctx0" brushRef="#br0" timeOffset="100675.3481">19932 7812 296 0,'-11'-9'112'0,"11"9"-60"0,0 0-32 15,0 0 30-15,4 0-25 0,-1 0-8 16,4 0-5-16,-3 0-1 15,10 6-5 1,0-6 7-16,4 0 6 0,-4 0 1 0,4 0 3 16,-1 0-9-16,1 0-3 15,-4 0 0-15,0 0 3 16,-3 0-2-16,-4 3 3 16,0 4-6-16,-7 5-1 15,0 4-4-15,-11 9-1 16,4-3-1-16,-10 12 1 15,-1 4-2-15,-3 3-1 16,3-7 1-16,4 7 1 16,0-6-1-16,3-1 2 15,4-6-2-15,7 0 2 16,0-2-7-16,14-8-1 0,-3-2 6 16,14-7 4-16,-4 1-5 15,7-13-1-15,-3-4-33 16,-4-2-13-16,0 0-62 15,-10 2-27-15</inkml:trace>
  <inkml:trace contextRef="#ctx0" brushRef="#br0" timeOffset="100857.6755">19868 7963 348 0,'-7'3'132'0,"7"-3"-72"0,15 6-52 0,-12-6 29 15,11 3-17-15,-3 4-1 16,13-7-11-16,-2 0-5 16,9 0-2-16,-2 6-54 0,6-3-24 15,-3-3-82 1</inkml:trace>
  <inkml:trace contextRef="#ctx0" brushRef="#br0" timeOffset="101140.9175">20500 8214 296 0,'0'28'110'0,"0"-28"-60"0,3 44-32 0,1-35 28 15,7 10-9-15,-1-3-2 16,1 12-2-16,-4-9-1 0,3 15-17 16,-3-5 9-16,0 11 5 0,1 7-2 15,-5-6 1-15,-3-3-2 16,-11-4-1-16,-3-6-8 15,-3-2-2-15,-4-5-9 16,-8 1-2-16,-6-9-2 16,-7 6-2-16,3-10-10 15,4-3-4-15,3-6-48 16,4-6-19-16,3-6-109 16,11-4-73-1,3 3 111-15</inkml:trace>
  <inkml:trace contextRef="#ctx0" brushRef="#br0" timeOffset="101276.375">20429 7982 368 0,'-7'-19'137'0,"7"19"-74"0,-3-16-47 0,3 16 32 16,0 0-44-16,0-3-17 16,7-3-103-16,-4 6-44 15,11 0 21-15,1-10 14 16</inkml:trace>
  <inkml:trace contextRef="#ctx0" brushRef="#br0" timeOffset="101905.8346">21668 7831 244 0,'-11'-9'90'0,"11"9"-48"0,-18-19-29 0,18 13 24 16,-10 3 3-16,3-4 5 16,-11 7-13-16,4 0-5 15,-11 7-15-15,4-4 1 0,-11 22 3 16,4 0-6-16,0 12-1 15,3-8-5-15,8 15-3 16,3-10 0-16,6 1-1 16,1-1-3-16,18-12 2 15,0-6-1-15,10-7-2 16,-4-9 0-16,5-16 3 16,-5 7 0-16,4-13 3 0,-3 3 1 15,0-6 1-15,-4 0-5 16,-4 6 1-16,1 4 6 15,-1 5 4-15,-2 1-5 16,2 15-1-16,-3-3-2 16,4 7 1-16,-4 5-2 15,3 13-1-15,-3-2-6 16,4 2-1-16,-4 0-57 16,4-3-24-16,-1 0-63 15,4-12-36 1,-3 2 92-16</inkml:trace>
  <inkml:trace contextRef="#ctx0" brushRef="#br0" timeOffset="102238.7207">21766 7891 184 0,'-21'-44'68'0,"21"44"-36"0,-3-16-2 0,3 16 28 16,0 0-14-16,0 0-5 16,3 6-5-16,1-2-2 15,-1 11-17-15,1-5 2 0,3 15 3 16,0-6-5-16,0 9 2 15,0-9-1-15,0 6-1 16,0 0-5-16,-3-6-4 16,-1-1-1-16,1-11 1 15,-1-4 3-15,1-3 2 16,-1-3 1-16,1-19 0 16,-1 9 0-16,4-15 0 15,0 3-4-15,4-10 0 0,0 17-5 16,6-8 0-1,-3 1-6-15,11 13-2 0,-4-4-18 16,7 13-5-16,-3-3-32 16,7 6-14-16,-4 6-34 15,0 3-14-15,-6-5-1 16</inkml:trace>
  <inkml:trace contextRef="#ctx0" brushRef="#br0" timeOffset="102551.0535">22239 7957 216 0,'-3'0'82'0,"3"0"-44"0,3 0-16 16,1 0 26-16,3 0-8 0,-4 0 0 16,8 0-10-16,-1 0-4 15,5-4-14-15,2-2-1 0,1-13 2 16,-4 10-5-16,-4-7 0 16,1 7-2-16,-4-10 1 15,-3 3-2-15,-11-2 2 16,0 5-4-16,-11-3-2 15,4 1 0-15,-18 12-1 16,7 3 0-16,1 9 0 16,2 0 0-16,5 20 2 15,3-4-1-15,10 19 2 16,1-7 4-16,10 7 6 16,0-9-9-16,14-1-2 15,0-6-24-15,25-9-10 0,-4 0-55 16,11-10-21-1,-7 1-32-15</inkml:trace>
  <inkml:trace contextRef="#ctx0" brushRef="#br0" timeOffset="103124.6462">23178 7725 216 0,'-11'-4'82'0,"11"4"-44"0,-18 4 4 0,18-4 34 16,-7 6-23 0,0-3-10-16,-7 6-17 0,3 4-4 15,-10 9-13-15,0 3 1 0,4 9 1 16,2-5-6-16,5 15-1 16,-1-1-2-16,15 1 1 15,-1-6-7-15,11-4 1 16,1-5-34-16,9-10-13 15,-3-1-17-15,18-11-6 16,-7 2-7-16,10-25 0 16,-3-2 24-1,3-1 26-15,-3 0 32 16,-7-9 45-16,-7 3 23 16,-15-4 1-16,1 4 0 15,-15 0-15-15,1 3-5 16,-8 7-29-16,1-1 7 0,-5 16 4 15,5-3-15-15,-1 15-5 16,1-5-6-16,3 30-2 0,0-12-6 16,7 3 1-16,0-2 0 15,10-1 2-15,-3-3-14 16,14-7-7-16,-3-5-6 16,14-10 0-16,-4-7 7 15,0-11 4-15,-3 5 5 16,-7-18 4-16,-4 12 5 15,-18-9 4-15,1 3-3 16,-11-19-1-16,3 15 0 16,-10-5 2-16,3 12-39 15,-3 6-16-15,3 1-36 0,8 21-14 16,-1 3 6 0</inkml:trace>
  <inkml:trace contextRef="#ctx0" brushRef="#br0" timeOffset="103647.8666">23728 7740 260 0,'-4'28'96'0,"4"-28"-52"0,4 41-25 0,-1-38 29 16,1 16-11-16,-4 0-1 15,3 6-14-15,-3-6-6 0,7 6-9 16,1 0-1-16,-5-6 1 15,1 0-6-15,-1-13-2 0,1-3-3 16,-1-3 3-16,1-3-2 16,6-19 1-16,-3 3-3 15,7-18 1-15,-3 8 2 16,3-5 3-16,-3 6 2 16,-1 3 1-16,1-1 2 15,-4 17 3-15,0 0 5 16,0 18 3-16,-3 0-7 15,3 7-1-15,-4-6-3 16,4 8 1-16,0 1-4 16,4-3-2-16,-1-7-3 15,5 1 1-15,-5-10 3 16,8-7 3-16,-1 4-2 0,5-6 0 16,-5-1-3-16,4-8-1 15,-3 2 1-15,0 0 2 16,-4 4 1-16,0 5 1 15,-4 4 4-15,1 13 3 16,-4-1-2-16,4 19 2 16,-1-3-8-16,1 22-2 15,-1-12-19-15,1 12-8 16,3 13-39-16,-7-32-18 16,0 0-45-1,0-12-61-15,0-7 61 16</inkml:trace>
  <inkml:trace contextRef="#ctx0" brushRef="#br0" timeOffset="103874.45">24380 7703 248 0,'-7'3'93'16,"7"-3"-50"-16,0 53-28 0,0-44 26 0,4 17 7 16,-1-8 5-16,5 36-22 15,6 46-10-15,-4-31-13 16,-3-16 3-16,4 35 4 0,-1-16-7 15,-2 10-4-15,-1 43-19 16,-7-18-5-16,0-29-21 16,-4-21-7-16,-3-13-23 15,0-35-7-15,-4-9-16 16,-3-9-33 0,-10-35 43-16</inkml:trace>
  <inkml:trace contextRef="#ctx0" brushRef="#br0" timeOffset="104115.2934">24289 7822 136 0,'35'-88'52'0,"-35"88"-28"0,42-38-15 0,-35 32 16 16,18-3-3-16,-4-1 1 15,18 1 10-15,-7 6 3 16,7 3-18-16,-8 0-2 0,5 12 1 16,-5-5 4-16,-2 21 4 15,-5-9 4-15,-10 21 5 16,1-11-6-16,-12 14 0 15,-3-8-4-15,-14 3-3 16,3-1-9-16,-17-2-5 16,3-10-13-16,-10-6-6 0,3-4-23 15,-3-21-8-15,7 6-63 16,7-9-26 0</inkml:trace>
  <inkml:trace contextRef="#ctx0" brushRef="#br0" timeOffset="104517.6283">25202 7725 304 0,'-14'-4'115'0,"14"4"-62"0,-46 0-33 16,39 0 30-16,-10 4-18 0,3-4-4 15,-15 15-12-15,8 4-5 16,-7 6-6-16,3-6-4 0,-3 19 0 15,3-13-1-15,11 12 0 16,4 4-3-16,10-13 2 16,0 0-4-16,10-18 1 15,-3-1-14-15,15-18-3 16,-5 6 0-16,11-22 0 16,-6 9 12-16,2-6 5 15,-3-3 9-15,1 9 5 16,-8-3 25-16,-7 10 13 15,0 0-19-15,0 18-6 16,0 0-12-16,4 10-3 0,-4 3-4 16,3 10-3-16,-3-7-11 15,4 3-6-15,-4-9-50 16,3 3-19-16,-2-4-60 16,-1-8-47-1,0-1 80-15</inkml:trace>
  <inkml:trace contextRef="#ctx0" brushRef="#br0" timeOffset="104834.2329">25301 7794 268 0,'0'18'101'0,"0"-18"-54"0,4 35-35 16,-1-32 24-16,1 19-15 0,-1-10-2 16,4 17-11-16,0-4-5 15,11 3-2-15,-4-3-1 0,0 3 2 16,0-12 8-16,-3 3 3 15,0-10 9-15,-4-3 6 16,0-2-4-16,-7-14 0 16,0 1-7-16,3-4 0 15,1-2-6-15,-1-11 1 16,1 8-5-16,6-11-2 16,-3 1-2-16,8-3-3 15,-1 12 1-15,7-6-1 16,-4 6-3-16,5 10 2 15,-5 6-34-15,4-4-17 16,-3 7-57-16,3 0-25 16,-3 0-5-1</inkml:trace>
  <inkml:trace contextRef="#ctx0" brushRef="#br0" timeOffset="105194.0867">25700 7884 296 0,'0'7'112'0,"0"-7"-60"0,28 3-43 15,-21-3 27-15,4 0-18 16,-1 0-2-16,8 0-8 16,-4 0-3-16,11-10-2 15,-4 7 4-15,4-12 3 0,-4 5-1 16,-4-9 2-16,-2 4 3 16,-8-4 1-16,0 10-4 0,-14-7 1 15,3 6-5-15,-10 1 1 16,0 9 8-16,-7 9 5 15,3-2-3-15,-7 15 2 16,4 0-9-16,7 9-2 16,0-6-7-16,14 10-2 15,0-1-7-15,14-6-3 16,-3-3-23-16,20-6-9 16,-2 0-35-16,9-13-14 15,-2-3-16-15,10-12-4 16,-8 0 6-1</inkml:trace>
  <inkml:trace contextRef="#ctx0" brushRef="#br0" timeOffset="105466.8151">26289 7850 280 0,'-18'-19'107'0,"18"19"-58"0,-53 6-13 0,46-2 36 0,-7 2-10 16,0-3 1-16,-3 13-24 16,2-1-9-16,1 7-18 15,4-6-5-15,6 22-3 0,1-13-5 16,10 0-1-16,-4-6-2 15,15-1 3-15,-4 1-7 16,14-9 1-16,-3-4-2 16,3-16 1-16,-7 1-9 15,4-7-1-15,-4 7 2 16,-7-10 2-16,0 3 2 16,-7-2 2-16,1-1-16 15,-12-6-6-15,0 6-25 16,-13-6-11-16,3 3-28 0,-15-3-12 15,5 0 11 1</inkml:trace>
  <inkml:trace contextRef="#ctx0" brushRef="#br0" timeOffset="105673.8975">26222 7295 308 0,'0'0'115'0,"0"0"-62"0,4 19-42 0,-4-13 28 16,3 13-10-16,-3 0 0 0,7 31 1 16,-3-13 1-16,3 20-16 15,0-13-7-15,0 19-1 0,0-13-4 16,3 6-2-16,-3-3-14 16,4 1-6-16,0-4-26 15,-1-12-11-15,1-1-19 16,-1-18-8-16,1-3-46 15</inkml:trace>
  <inkml:trace contextRef="#ctx0" brushRef="#br0" timeOffset="106258.9471">26532 7097 344 0,'-7'-6'129'0,"7"6"-70"0,0 0-38 0,0 0 33 16,4 0-25-16,-1 0-6 15,8 0-10-15,-4 6-1 16,18-2-7-16,-4 2-1 0,14-3 2 16,-3 3-1-16,10 0 2 15,-6-2-2-15,13 5 0 16,-7-3-3-16,4-3 1 15,-7 4 0-15,3-4 1 16,-6 3-2-16,-5 13 1 16,-2 0 4-16,-5 6 6 15,-3-6-3-15,-6 25 2 0,-1-7-9 16,-4 26-2-16,1-10-1 16,-1 16 2-16,-3-6-1 15,4 18 2-15,-4-8-7 16,0 5 1-16,4 38-4 15,-4-9 2-15,0-20 3 16,-4-11 1-16,1-14 1 16,-4-2 2-16,-4-13 1 15,-3-6 3-15,-3-4 3 16,-1 1 2-16,-7 3 3 16,1-10 4-16,-1 4-4 15,-6-10 0-15,-8-6-6 16,0 6-3-16,-3-7-2 15,-4-2-3-15,-14 3-2 0,0-7-1 16,-7-2-1-16,0 2 0 16,-7 1-15-16,0-4-7 15,4-9-40-15,6 0-17 16,11 0-70-16,7-9-27 16,8 0 40-1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1:59:33.7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6029 1513 160 0,'-4'-4'63'0,"4"4"-34"0,0 0-23 15,0 0 17-15,0 0-1 0,0 0 2 16,0 4 6-16,0-4 4 16,0 15-18-16,0-2 13 0,4 18 7 15,0-3 3-15,-1 29 1 16,1-13-10-16,-1 28-6 15,1-13-6-15,3 32-1 16,0-9-9-16,0 15-3 16,3 54-3-16,1-70-2 15,-8-3 3-15,5-5 0 16,-1-1-1-16,-4-10-2 16,1 17-28-16,-8-16-11 15,1-26-58-15,-1-21-25 16,1-7-13-1</inkml:trace>
  <inkml:trace contextRef="#ctx0" brushRef="#br0" timeOffset="435.0868">5867 1616 184 0,'3'-16'71'0,"-3"16"-38"0,18-28-19 15,-15 22 22-15,12-4-5 0,9-5-1 16,-3 2 1-16,-3 4 3 16,14-10-19-16,-4 3 5 0,18 1 3 15,-7-4-6-15,10 3 1 16,-10 7-2-16,10 9 2 15,-6-3-8-15,-1 12-1 16,-7 0 1-16,-3 10 1 16,-4-3 3-16,-7 12 4 15,0-3-4-15,-10 19 2 16,-4-6-5-16,-10 9 1 16,-1-3-3-16,-14 6 0 15,-24 25-8-15,10-31 0 16,8 0 1-16,-12 0 1 15,8-10-10-15,-4-5-5 16,4-1-36-16,3-3-14 0,1-6-50 16,6-4-21-16,11-12-2 15</inkml:trace>
  <inkml:trace contextRef="#ctx0" brushRef="#br0" timeOffset="946.6068">6449 2108 228 0,'0'19'88'0,"0"-19"-48"0,10 28-38 0,-6-18 22 16,3 5-16-16,0 1 12 15,4 3-12-15,-4-7 20 16,3 7-15-16,-3-3 13 15,0 3-15-15,4 12 8 16,0-3-11-16,-8 1 9 16,4-1-10-16,-3 3 12 15,-1-3-11-15,1-6 18 16,-1 3-14-16,-3 1 16 16,4-8-16-16,-4-8 2 15,0-4-8-15,0-3-3 16,-7-6-5-16,-7-13 1 15,3-2 1-15,0 2 0 0,4-12 2 16,4 12-1-16,-1-15-1 0,1 5-4 16,6-17-2-16,-3 8 9 31,7 7-1-31,0 3 1 16,8-13-1-16,-5 13 1 0,15 3 0 15,-4 0 3-15,7 3-3 16,15-9-2-16,-15 12 0 0,-4 7 1 15,1 0 1-15,-4 6-12 16,0-4-4-16,1 7-47 16,-5 0-20-16,-3 0-85 15,-3 0-41 1,-4 7 106-16</inkml:trace>
  <inkml:trace contextRef="#ctx0" brushRef="#br0" timeOffset="1742.3983">7560 1299 176 0,'0'0'68'0,"0"0"-36"0,0 0-2 16,0 0 50 0,0 0-43-16,-3 0 22 15,3 0-36-15,-8 0 12 0,1 0-20 16,-14 0 0-16,4 0-9 0,-8-3 1 16,4 6-4-16,-11-3 0 15,4 0-1-15,-22 7 1 16,8 2-2-16,3 0-3 15,15 1 1-15,-1 9-1 16,11-4 0 0,0 13 2-16,0 16 0 0,-1 38 0 15,5-1 4-15,3 7 2 16,7-25 0-16,0 0 3 16,3 6-5-16,1 9 11 15,3-3-8-15,0 23 7 16,0-8-7-16,0-21 4 15,0-6-6-15,0 0 11 16,0-10-9-16,-3 29 16 16,3-10-13-16,-4-28 11 15,1-7-12-15,-4-12 4 16,0 1-8-16,0-8 2 0,0-2-4 16,0-3 0-16,0 2-6 15,0-12-2 1,7 4 2-16,0-7-1 15,4 0 2-15,3 0 4 0,17-10-3 16,15-5 0-16,4 5 1 16,-1 1 2-16,-17-1-1 15,-4 7-1-15,0-3 1 0,-7 6-17 16,1-6-6-16,2 3-229 31,4 3 136-31,-10-16-86 0,-4 13 118 16</inkml:trace>
  <inkml:trace contextRef="#ctx0" brushRef="#br0" timeOffset="3213.525">7655 1836 356 0,'-7'6'132'0,"7"-6"-72"0,0 0-63 0,0 0 20 15,4 0-14-15,3 0-3 16,3 0-1-16,12-10 10 15,2 10-6 1,4-6 13-16,1 3-9 0,-1-3 12 16,0 6-11-16,-3-10 18 15,0 10-14-15,-1-3 16 16,1 6-16-16,-11-3 2 16,-3 10-8-16,-11-1 3 15,-4 7-5-15,-6 3 2 16,2 6-3-16,-16 12-4 15,3 7 0-15,-4-6-1 16,11-4 0-16,-4 7 2 16,8-3 0-16,-12 18-5 15,8-3 3-15,4-9 1 16,10-9 1-16,3-7 0 16,4 0 0-16,7-3 6 15,4 0-3-15,17-9 8 16,1 3-7-16,-5-16 5 15,1 7-5-15,-4-14 2 16,1 4-3-16,-5-6-39 16,4 3 19-16,4-3-30 0,-7-4-33 15,-4 1-15-15,-10-1-54 16,-1 4-22-16,-17-3 75 16,0-4 38-16</inkml:trace>
  <inkml:trace contextRef="#ctx0" brushRef="#br0" timeOffset="3440.3362">7666 2209 244 0,'-7'6'90'0,"7"-6"-48"0,3 0-23 0,-3 0 26 16,7 0-3-16,8 0-1 16,6-6-3-16,7 3-1 15,0-4-20-15,-3 4 1 0,17-13 0 16,-7 7-8-16,11-7-3 15,14 4-4-15,-24-1 0 16,-5 10-24-16,1-3-8 16,-7 6-46-16,-1 0-16 15,-2 0-59 1</inkml:trace>
  <inkml:trace contextRef="#ctx0" brushRef="#br0" timeOffset="4532.582">8371 2350 184 0,'-3'-6'71'0,"3"6"-38"0,3 0-8 0,-3 0 49 15,0 0-40-15,0 6 19 16,4-3-32-16,-1-3 6 16,5 9-16-16,2 7 16 15,1 3-15-15,-1-4 16 16,1 1-16-16,3 12 2 16,0 1-8-16,-7-1-3 15,4-9-2-15,-8 6-37 16,4-6 20-16,-3-4-110 15,-1 4 70-15,-3-3-114 16,4 3 96-16</inkml:trace>
  <inkml:trace contextRef="#ctx0" brushRef="#br0" timeOffset="4714.7248">8389 2111 296 0,'-3'0'112'0,"3"0"-60"0,3 0-54 16,-3 0 20-16,4 0-27 15,-4 0-7-15,7 0-68 16,0 0-30-16,7 0 15 16,0 7 7-16</inkml:trace>
  <inkml:trace contextRef="#ctx0" brushRef="#br0" timeOffset="5332.7423">8950 2350 228 0,'-14'3'85'0,"14"-3"-46"0,3 6-35 0,-3-3 19 15,7 4-7-15,-3-7 3 16,7 15 5-16,-1-2 2 15,1 2-13-15,-4 1 5 0,0 12 5 16,-4-9-6-16,-6 25-2 16,-8 13-6-16,1-17-4 15,3-11-20-15,-4 8-10 16,4-12-62-16,-4-9-28 16</inkml:trace>
  <inkml:trace contextRef="#ctx0" brushRef="#br0" timeOffset="5817.386">9095 1983 220 0,'3'-10'82'0,"-3"10"-44"0,14-9-18 15,-7 3 40 1,0 12-34-16,4-12 10 15,7 6-22-15,3-10 5 16,3 10-11-16,5-9 2 0,6 3-6 0,4-4 5 16,0 10-6-16,-1-9 10 15,1 6-7-15,-7-4 10 16,-4 7-9-16,-7 0 7 16,0 7-7-16,-6 2 2 15,-5 4-5-15,-10 18 5 16,-3-9-6-16,-8 13 6 15,0 8-6-15,-6-5 6 16,6 6-6-16,-6 0 10 16,6-7-7-16,0-2 1 15,4-1-4-15,4-5 3 16,6 5-4-16,4-15 8 16,8 6-6-16,6-12 5 15,0 2-5-15,4-8 0 16,-1-4-2-16,1-3-41 15,3 6 21-15,-3-12-120 16,-4 6 76-16,-7-3-133 16,0-4 110-16</inkml:trace>
  <inkml:trace contextRef="#ctx0" brushRef="#br0" timeOffset="5978.0007">9324 2180 292 0,'-18'4'110'0,"18"-4"-60"0,0 6-34 0,0-6 34 32,7 6-30-32,4-6 0 0,3 0-14 0,11 0-14 15,3 0 4 1,4-6-70-16,3 6 41 0,4-6-129 16,-4 2 91-16</inkml:trace>
  <inkml:trace contextRef="#ctx0" brushRef="#br0" timeOffset="6260.6115">9970 2397 252 0,'7'25'96'0,"-7"-25"-52"0,14 38-14 0,-7-29 49 16,0 0-44-16,3 13 17 15,1-3-32-15,0 0 13 16,3 9-19-16,-4-3 3 15,1 3 2-15,-1 1 2 0,-3 5-7 16,-3 16-1-16,-8-12-7 16,-3 0 0-16,-3-20 1 0,3 4-1 15,-11-3-1-15,-10 0-1 16,7-3 0-16,3-4-5 16,-7-2 1-16,-10-4-20 15,3-3-9-15,1-3-56 16,2-9-22-16,8-4-68 15</inkml:trace>
  <inkml:trace contextRef="#ctx0" brushRef="#br0" timeOffset="6394.4068">9888 2080 324 0,'-24'0'121'0,"24"0"-66"0,-4 3-121 0,4-3-7 15,7 7-49-15,0-4-14 16</inkml:trace>
  <inkml:trace contextRef="#ctx0" brushRef="#br0" timeOffset="7064.48">11084 1973 160 0,'-3'-40'60'0,"3"40"-32"0,-11-19-2 0,11 19 25 15,-7-10 4-15,4 10 1 16,-12-9-4-16,5 3 0 15,-8-4-29-15,4 7 0 0,-7 6 1 16,0-3-13-16,-4 19-6 16,4-3-6-16,0 18 0 15,3-9 1-15,8 13 0 16,-1 0 0-16,7 6 0 16,4-7-3-16,8-2 0 15,-5-1-1-15,8-9 3 16,-4-6 0-16,10-25 1 15,1-4 0 1,0-2 0-16,-1-13 2 16,1 0-1-16,-4-3 2 15,4 2-2-15,-8-2 6 16,1 9-4-16,-4-6 1 16,0 16-2-16,0 9-2 15,0 9 1-15,4 10-1 16,-1 6 0-16,4 10-27 15,0-1 15-15,4 4-81 16,0-4 52-16,-4-5-130 16,0-1 96-16</inkml:trace>
  <inkml:trace contextRef="#ctx0" brushRef="#br0" timeOffset="7401.567">11176 1923 272 0,'4'0'104'0,"-4"0"-56"0,21 41-36 0,-14-32 40 16,3 4-31-16,4 6 19 15,1 3-24-15,-1 0 14 16,3-7-17-16,-3 4 6 16,4 0-11-16,-4 0 4 15,0-3-7-15,-7-7 7 16,4 0-8-16,-8 1 3 15,5-10-4-15,-8 0 0 16,0-10-1-16,-4-8 3 16,0 2-3-16,1-6 4 15,3 3-4-15,0-12-1 16,3 3 0-16,1 2 1 16,3 8-1-16,0-1-3 15,4 3 1-15,-1-3-50 16,4 16 28-16,0-3-107 15,4 3 72-15,-4 3-117 16,4 3 100-16</inkml:trace>
  <inkml:trace contextRef="#ctx0" brushRef="#br0" timeOffset="7731.9501">11578 2049 212 0,'4'0'79'0,"-4"0"-42"0,14 0-8 0,-11 0 48 16,4 6-43-16,4-12 18 15,7 6-32-15,-1 0 11 16,4-10-18-16,1-2 6 16,-1-4-11-16,-4 0 2 15,5 4-6-15,-8-7 2 16,0 3-3-16,-7-9 5 16,-4 6-5-16,-10 4-3 15,4 5-1-15,-15 1-4 16,1 6 3-16,-8 6 1 15,4 6 1-15,-4 10 0 16,7 6 0-16,1 16 0 16,6-10 0-16,4 10-3 15,11 3 2-15,6-13-8 16,8 4 5-16,6-7-62 16,5-6 36-16,6-12-155 15,4-7 103-15</inkml:trace>
  <inkml:trace contextRef="#ctx0" brushRef="#br0" timeOffset="7989.638">12383 1817 356 0,'-15'9'132'0,"15"-9"-72"0,-21 10-50 0,14 2 41 16,4-9-30-16,-11 7 5 15,3 8-16-15,-7 7-4 16,4 4-3-16,-3 15-5 16,6-10 1-16,4 13-12 15,7-6 6-15,7 3-47 16,7-7 30-16,7-2-89 16,4-7 64-16,10-9-113 15,1-10 92-15</inkml:trace>
  <inkml:trace contextRef="#ctx0" brushRef="#br0" timeOffset="8312.2071">12771 1842 388 0,'-64'-10'145'0,"64"10"-78"0,-32 19-65 16,22-9 32-1,6-1-22-15,-6 10 3 16,3 3-10-16,0 6 0 15,3 6-3-15,4-2-4 16,4 2 1-16,6-5-8 16,8 2 5-16,6-9-12 15,1-6 9-15,0-7-12 16,3-3 11-16,-3-12-7 16,-1-3 9-16,-6-17 0 15,0 8 4-15,-11-11-3 16,0 4 3-16,-18-9-25 0,1 6 14 15,-12-7-14-15,-2 7-17 0,-1 3-60 16,7 12 55-16,1 4-78 16,6 9 73-16</inkml:trace>
  <inkml:trace contextRef="#ctx0" brushRef="#br0" timeOffset="8841.9133">12993 1798 252 0,'0'-10'96'0,"0"10"-52"0,3 10-14 0,1-1 47 16,3 1-43-16,-4 5 17 16,5 10-31-16,-1 4 11 15,0-1-18-15,-4 10 1 16,4-4-8-16,-3 1-1 16,3-7-3-16,-4 3-2 15,1-12 1-15,-1-7 1 16,4-2-1-16,-3-10-3 15,3-10 1-15,0-8-4 16,4-1 3-16,-1-16-1 16,4 10 1-16,0-3 4 15,1 9-1-15,-5-6 4 16,4 16-3-16,0-4 10 16,0 7-6-16,1 6 1 0,-1 19-2 0,-4-4 2 31,4 10-4-31,1-3-4 0,2 4 0 15,-3 2-1-15,0-13 0 16,0-5-7-16,1-1 5 0,-1-12-5 16,3 3 5-16,-3-16 0 15,1 1 2-15,-5-13 2 16,1 9 0-16,-4-6 0 16,3 6 0-16,-3-6 8 15,0 12-4-15,1 4 12 16,2 9-9-16,1 3 3 15,-1 16-1-15,-3 12-3 16,4-3-4-16,0 10-5 16,-1 6 1-16,-3 3-39 15,4-3 23-15,-4-10-103 16,0 4 68-16,0-7-48 0,0-9-31 16</inkml:trace>
  <inkml:trace contextRef="#ctx0" brushRef="#br0" timeOffset="9096.7862">13656 1886 228 0,'11'3'88'0,"-11"-3"-48"0,17 15-3 16,-13-8 34-16,3 15-15 16,0-3-5-16,3 21-12 15,-2-11-4-15,9 24-20 16,-3-9-7-16,7 18-1 0,-3-5-9 15,3 2 2-15,-3 14-27 16,0-11 14-16,-4 10-36 16,3-9 28-16,-10 0-35 15,4-13 33-15,-8-12-55 16,1-1 44-16,-15-15-101 16,1-3 76-16</inkml:trace>
  <inkml:trace contextRef="#ctx0" brushRef="#br0" timeOffset="9398.6364">13645 1914 200 0,'25'-25'77'0,"-25"25"-42"0,39-10-19 0,-25 1 39 16,4 9-31-16,6-3 15 15,1 3-23-15,0-6 2 0,7 6-10 16,-4 0-3-16,4 9 1 15,-1-9 3-15,-3 9-4 16,-3 1 6-16,-7 5 4 0,-1-5 10 16,-9 9 7-16,-1 6-4 15,-14-6 0-15,-1-1-11 16,-16-2-3-16,3 3-8 16,-18 0-2-16,-4-4-53 31,8 1 27-31,3-13-82 15,8 7 58-15,3-1-40 0,14-9-40 16</inkml:trace>
  <inkml:trace contextRef="#ctx0" brushRef="#br0" timeOffset="9819.0482">14422 1895 324 0,'-15'-6'123'0,"15"6"-66"0,-49-3-51 0,35 3 36 16,7 3-25-16,-11-3 4 16,8 6-12-16,-8 10 3 15,4-4-7-15,-4 13 2 16,4 4-4-16,0-4 0 0,3 3-1 16,4-3-2-16,4 0-2 15,3-12 1 1,3 5 1-16,4-8-5 15,8-4 3-15,-1-12-12 16,3-4 7-16,1 1-3 0,3-13 4 16,-3 0 1-16,-1 0 5 15,-2 0 4-15,-5 10 3 16,1 2 8 0,-1 4-9-16,1 6 6 15,-1 9-7-15,1 1-2 16,0 12-2-16,3 15-4 0,-4-18-33 15,-3 0-13-15,4 0-20 16,-4-3-71-16,4 2 76 16,-4-8-64-16,0-10 75 15</inkml:trace>
  <inkml:trace contextRef="#ctx0" brushRef="#br0" timeOffset="10132.8289">14520 1876 200 0,'0'-9'77'0,"0"9"-42"0,14 12-8 0,-10-5 44 15,3-4-39-15,0 12 11 16,4 4-26-16,-1 6 6 16,4-6-14-16,0 6 0 15,1-3-10-15,-5 0 6 16,4 0-2-16,-3-6 7 16,-1-7 5-16,-6 1 8 15,3-1-12-15,-7-9 1 16,4 6-8-16,-4-12 7 15,0-3-7-15,0-4 14 16,0-3-10-16,0-9 9 16,3 7-9-16,1-1 0 15,6 3-5-15,1-3 0 16,6 4-1-16,1-4-4 16,3 9 1-16,-3 1-1 0,10-1-48 15,-7 1-105 1,4 3 82-16,-7 6-113 15,-1 0 108-15</inkml:trace>
  <inkml:trace contextRef="#ctx0" brushRef="#br0" timeOffset="10478.5154">14912 2021 308 0,'0'6'115'0,"0"-6"-62"0,25 3-35 0,-18-3 39 15,3 0-32-15,8 0-2 16,3 0-10-16,0-9-4 15,0-1 0-15,1 4 1 16,6-13-5-16,-7 6-1 16,0 4-2-16,-3-7-2 15,-4 1 3-15,-4-7-2 16,1 6-1-16,-14 0-6 16,-1-2 3-16,-7 5-1 0,-10-3 2 15,4 10 4-15,-5 6 8 16,1 0 5-16,-3 16-7 15,2-7 7-15,5 19 2 0,3-3-1 32,7 4-8-32,3 2-11 15,8-9 1-15,3 3-37 16,3 0 21-16,1-6-23 0,17-10-38 16,-3 1-19-16,6-10-53 15</inkml:trace>
  <inkml:trace contextRef="#ctx0" brushRef="#br0" timeOffset="10810.8367">15360 1861 340 0,'-25'0'129'0,"25"0"-70"0,-17 9-42 0,10 0 48 16,7-2-38-16,-7 2 12 16,7 10-24-16,-4 0 5 15,8 12-12-15,3-18-2 16,3 12-4-16,8-6-6 15,3-4 2-15,4-2-10 16,-1-7 7-16,1-3-9 16,3 3 8-16,-3-15-2 15,-4 3 5-15,-3-4 6 16,-4-2-1-16,-7-10 1 16,0 9-1-16,-14-6-13 15,0 4 7-15,-11-10-30 16,1 12 19-16,-8-3-44 15,4 1 33-15,0 5-19 0,-1 1-17 16,5 0-59 0,3-1 64-16,3-5-53 15,4 2 64-15</inkml:trace>
  <inkml:trace contextRef="#ctx0" brushRef="#br0" timeOffset="11035.1829">15413 1353 244 0,'25'-19'90'0,"-25"19"-48"0,7 6-3 0,-4-3 57 32,4 7-52-32,0 5 11 0,0 4-33 0,0 16 6 15,0 2-16-15,0 4 3 16,1 15-10-16,-1 4 0 16,0-4-3-16,0-2-15 15,3-1 7-15,4 0-52 16,1 1 32-16,-5-17-86 15,4-8 63-15,0-4-114 16,0-7 92-16,1-2-47 16</inkml:trace>
  <inkml:trace contextRef="#ctx0" brushRef="#br0" timeOffset="11633.5825">15928 1092 356 0,'-4'0'134'0,"4"0"-72"0,4 7-44 15,-1-7 43 1,5 3-37-16,-1-3 5 15,7 9-19-15,3 1 12 16,4-10-13-16,4 9 5 0,3-3-9 16,8-3 4-16,-1 10-5 0,7-10 2 15,-3 6-3-15,7-9-2 16,0 0 0-16,0 0 3 16,0 7-2-1,-4-4 1-15,-7 3-1 16,-7 4 1-16,1 2-2 15,-8 13 4-15,-4 0-3 0,-6 13 6 16,-4 3-5-16,0 12 3 16,0 3-3-16,0 17 0 15,0-1-1-15,4 6-2 16,-1-6 1-16,1 10-4 16,3-10 2-16,4 6 1 15,-1-6 0-15,5 0 4 16,-1-3-2-16,-7-6 8 15,-4-10-6-15,-6 4 14 16,-1-13-10-16,-13 0 9 16,3-7-9-16,-18 7 2 15,0-9-6-15,-13 2-2 16,2-2-1-16,-34 15-12 16,3-6 6-16,-7-6-42 15,14-10 26-15,-11 0-130 16,11-3 84-16,-7-9-173 15,14-4 135-15,0-5-47 0</inkml:trace>
  <inkml:trace contextRef="#ctx0" brushRef="#br0" timeOffset="13312.2447">1453 1666 72 0,'4'-22'27'0,"-4"7"-14"0,11 2 18 0,-11-3 21 0,3 10-1 15,8-3 2-15,-11-10-3 16,0 9-1-16,0-5-27 16,0 5 7-16,-14 1 4 0,-1 0-6 15,-2-1-3-15,6 10-3 16,-6-3-1-16,-19 3-7 16,1 9 0-16,0 4-8 31,10 6-3-31,0 15-1 15,1 10-1-15,-12 9 8 16,5 7-4-16,-12 56 5 0,19-41 4 16,2-3 2-16,8 7-4 15,4-10 1-15,13 6-7 16,4-12-1-16,7 0 2 0,25 15-1 16,11-25 0-16,17-15-1 15,-18-22 0-15,-10-7 0 0,17-9 2 16,18-9-8-1,-7-7-3-15,-24-12-173 16,3 12 96-16,-11-12-116 16,0-1 114-16</inkml:trace>
  <inkml:trace contextRef="#ctx0" brushRef="#br0" timeOffset="13571.309">1697 1487 288 0,'0'7'110'0,"0"-7"-60"0,0 15-30 0,0-5 52 15,0 2-41-15,3 20 20 16,4 5-30-16,8 10 10 16,-5 7-17-16,1 18 5 15,3 3-11-15,11 54 2 16,10-7-6-16,-21-31 0 15,7-19-2-15,-10-9-10 16,6-10 4-16,1-3-67 16,-4-9 39-16,11 3-123 15,-4-10 87-15,4-24-101 16,-1-10 97-16</inkml:trace>
  <inkml:trace contextRef="#ctx0" brushRef="#br0" timeOffset="14024.3242">2572 2011 308 0,'-11'-6'115'0,"11"6"-62"0,-49 0-33 0,38 0 47 15,1 0-38-15,-4 0 8 16,-8 0-22-16,-13 0 2 16,7 6-10-16,-7 4-4 15,10-1-2-15,0 10-6 16,4-4 3-16,0 14 3 15,3 5 0-15,1 10 2 16,10-6-2-16,-4-4-1 16,14-6 1-16,5-3-1 15,-1 4 0-15,10-20-5 16,-3 7 3-16,15-22-1 16,2 2 1-16,-2-14 0 15,-5-4 0-15,-3 3 0 16,4-9 0-16,0-10 8 15,-1 3-3-15,-6 10 8 16,-4 13-7-16,-10-1 8 16,6 13-8-16,-3 13 5 15,7-1-5-15,-3 29 0 16,3-10-2-16,-3 10 1 16,-1-9-2-16,-3 2-14 15,4 1 7-15,0-7-68 16,-1 6 41-16,1 1-114 0,3-1 83 15,-4-21-98-15,1-4 92 0</inkml:trace>
  <inkml:trace contextRef="#ctx0" brushRef="#br0" timeOffset="14191.0995">2826 2127 324 0,'-4'10'121'0,"4"-10"-66"0,4 34-51 0,-1-9 28 16,4-6-20-16,-7 9 1 15,4 0-9-15,3-3-28 16,-7 4 12-16,3 8-94 16,1 4 59-16,-4-22-108 15,7-3 88-15</inkml:trace>
  <inkml:trace contextRef="#ctx0" brushRef="#br0" timeOffset="14291.4553">2702 1889 176 0,'-10'-10'68'0,"10"10"-36"0,3 7-48 16,-3-4-59 0,7 3 38-16</inkml:trace>
  <inkml:trace contextRef="#ctx0" brushRef="#br0" timeOffset="14860.728">3154 1995 304 0,'0'26'115'0,"0"-26"-62"0,10 43-31 0,-3-27 47 16,-3-3-40-16,0 15 4 16,3-3-21-16,3 9 4 15,-6-5-9-15,6 15 2 16,1-7-5-16,-8-12-2 16,4 0-1-16,-3-12 1 15,0-4-3-15,-1-2 0 16,4-7 1-16,4-10 2 15,-1-5-1-15,1-17-5 16,3 1 2-16,-3-4-1 16,3 7 1-16,0-10 2 15,3 4 0-15,-10 9 2 16,4 15-1-16,-4 10 8 16,4 10-5-16,-11 6 12 15,3 12-9-15,8 6 1 16,-8 4-5-16,4-13-6 15,0 3 1-15,4-12-1 16,0 3 1-16,3-13 4 16,3-3-1-16,12-12 2 15,2-10-2-15,-2-6-3 16,-5 3 1-16,-3-10 1 16,4 11 0-16,10-20 4 15,-10 6-2-15,-4 13 10 16,4 7-6-16,-14 5 14 15,3 10-11-15,-4 16 5 0,4 6-9 16,-3 22 0-16,-1 0-3 0,-2 0 1 16,2-1-2-16,-3-5-14 15,0-3 7-15,0-7-54 16,4-3 32-16,-8-6-113 16,4 0 79-16,1-13-133 15,-1-12 111-15</inkml:trace>
  <inkml:trace contextRef="#ctx0" brushRef="#br0" timeOffset="15148.0841">4279 1992 488 0,'-3'10'184'0,"3"-10"-100"0,-7 0-93 0,3 0 0 15,8 0-1-15,-4 0-126 16,0 0 75-16,0 0-157 15,7 0 123-15</inkml:trace>
  <inkml:trace contextRef="#ctx0" brushRef="#br0" timeOffset="15253.0001">4325 2287 444 0,'-7'28'167'0,"7"-28"-90"0,7 7-129 0,-7-7-141 16,11 3 97-16</inkml:trace>
  <inkml:trace contextRef="#ctx0" brushRef="#br0" timeOffset="17025.8667">17364 1770 428 0,'-7'18'159'0,"7"-18"-86"0,0 0-70 0,0 0 31 0,3-6-22 16,1 3-7-16,13-3 1 15,15-7 0-15,-4 4-2 16,-3-1-1-16,10 1 1 0,-6-4-2 16,-1 10 1-16,-4-6-2 15,-6 3-1-15,-4 6-39 16,-3 6-19-16,-4-3-47 15,0 6-20-15,-4 7-21 16</inkml:trace>
  <inkml:trace contextRef="#ctx0" brushRef="#br0" timeOffset="17236.9301">17413 1958 316 0,'-10'19'118'0,"10"-19"-64"0,0 15-30 0,0-12 50 16,3-3-42-16,4 0 14 15,4 7-29-15,3-14 13 16,7 7-17-16,4-3 8 16,3-3-12-16,0-3-5 15,4 5-2-15,-4-5-68 16,0 9 36-16,-3-6-173 16,-7 6 113-16,-1-6-106 15,1 6 113-15</inkml:trace>
  <inkml:trace contextRef="#ctx0" brushRef="#br0" timeOffset="18104.4434">18994 1315 164 0,'-11'-6'63'0,"11"6"-34"0,-4 0-5 0,1 0 39 15,6 0-34-15,-3 0 26 16,0 0-33-16,0-10 29 15,4 1-30-15,0-4 19 16,-1 4-24-16,4-16 7 16,0 9-13-16,4-9-1 15,3 3-6-15,7-6-2 16,0 6 0-16,7-6-1 16,4 3 0-16,0 3 0 15,-4 6 0-15,4-3 0 16,-4 13 0-16,0-3 4 15,1 9-2-15,-5 6 12 16,-3 3-7-16,-6 10 7 16,-1 16-7-16,-11-1 0 15,1 10-4-15,-11-3 0 16,0 9-1-16,-15 3-2 0,5-6 1 16,-15 13 3-16,4-4-2 0,-7-6-1 15,6-3 0-15,-6-3-4 16,10-15 2-16,-3-1-4 15,10-3 3-15,-3-16-6 16,7 1 5-16,0-10-3 16,3-10 3-16,4 1 2 15,7-1 1-15,0 1 0 16,7 0 0-16,1-1 2 16,6 1 3-16,0 3 2 15,10 2-1-15,-2-2-1 16,13 12-3-16,-7-2 1 0,7 2 2 15,-3-3-2-15,7 6-2 16,-7 1 2-16,3 5 0 0,-7-5-1 16,4-1-2-16,-4 1-59 31,0-10 32-31,-3 0-77 16,-4 0 59-16,-7 0-129 15,0 0 98-15</inkml:trace>
  <inkml:trace contextRef="#ctx0" brushRef="#br0" timeOffset="18645.4526">18242 2102 192 0,'-21'6'71'16,"21"-6"-38"-16,-4 3-1 0,4-3 41 16,4 7-40-16,0-7 24 15,6 3-35-15,8-3 33 16,3 0-31-16,18 0 23 16,7 0-27-16,24 0 18 15,4 0-22-15,7 0 5 0,50-3-12 16,-18-4-3-16,49 4-2 15,-24-3 0-15,49-3-2 16,-29-1-4-16,33 1-1 0,-32-1 4 16,13 10 1-16,86-9 2 15,-138 9 0-15,-14 0-7 0,-18 0 0 16,-14 0-8 0,-18 9-3-16,4-5-8 15,-31 8-1-15,-8-9-30 0,-28 7-11 16,-25-1-56-16,-24 7-26 15,-11-7 24 1</inkml:trace>
  <inkml:trace contextRef="#ctx0" brushRef="#br0" timeOffset="20838.0571">18517 2726 192 0,'-7'-3'74'0,"7"3"-40"0,0 0-20 0,0 0 51 15,4 0-37-15,-4 0 43 16,0 3-41-16,0-3 22 16,3 6-30-16,-3 4 1 15,4 2-13-15,-1 4 0 16,4 9-6-16,0 3 9 15,1 1-7-15,2 11 10 16,8-2-9-16,-4 6 14 16,0-7-12-16,0 17 16 15,4-10-15-15,-4 0 16 16,3-1-16-16,-2 11 7 16,-1-1-10-16,-11-15 2 15,-3-4-5-15,-7-6 7 16,0 1-7-16,-7-4 5 15,3 0-5-15,-13-3 0 16,6 0-2-16,-10-3-15 16,3-7 7-16,0 4-10 0,-6-1-47 15,6-5-18-15,-3-16-56 16,3 6-21-16,4-35 16 16,-7-18 8-16</inkml:trace>
  <inkml:trace contextRef="#ctx0" brushRef="#br0" timeOffset="21003.2686">18383 2654 180 0,'-3'-25'68'0,"3"25"-36"0,3-28-7 0,-3 28 27 16,4-10-24-16,-1 10-7 16,-3-6-12-16,0 6-1 15,7 0-5-15,-3 0-17 0,3 0-8 16</inkml:trace>
  <inkml:trace contextRef="#ctx0" brushRef="#br0" timeOffset="21394.3772">18856 2905 244 0,'-11'-3'93'0,"11"3"-50"0,0 3-11 0,0-3 35 16,4 0-20-16,-4 0-4 15,3 0-8-15,1 0 0 16,3 0-19-16,0 0 4 0,7 0 1 16,-3 0-5-16,6 0-1 15,-2 0-7-15,6 0-3 16,-4 0-2-16,8-3-3 16,-4-4 1-16,4 7 1 15,-4 0-30-15,-3 0-11 16,-1 0-42-16,1 0-18 15,-4 0-65 1</inkml:trace>
  <inkml:trace contextRef="#ctx0" brushRef="#br0" timeOffset="22099.367">19385 2701 192 0,'0'0'74'0,"0"0"-40"0,0 0-24 0,0 0 42 15,0 0-30-15,0 0 41 16,4 0-37-16,-4 0 39 16,3 6-38-16,-3-6 18 15,0 10-27-15,-3 5 8 16,3-2-15-16,-4 3 5 16,1-1-9-16,-4 4 4 15,7 0-6-15,-7 0 4 16,7 6-5-16,-4-3 0 15,4 3-2-15,0 3-2 16,4 3 1-16,-4-2-4 0,7-4 2 16,0 3-21-16,7-3 12 15,0-3-73-15,0-6 46 0,0-1-141 16,4-5 100 0,-4-7-85-16,3-3 94 0</inkml:trace>
  <inkml:trace contextRef="#ctx0" brushRef="#br0" timeOffset="22263.6589">19389 2563 380 0,'-11'-16'143'0,"11"16"-78"0,0-3-71 0,0-3 18 16,0 12-11-16,0-6-40 15,4 3 21-15,-1-3-96 16,4 7 63-16,4-4-102 15,-1 6 86-15</inkml:trace>
  <inkml:trace contextRef="#ctx0" brushRef="#br0" timeOffset="22643.6792">20010 2682 260 0,'0'6'99'0,"0"-6"-54"0,0 13-31 0,0-7 52 16,7 4-38-16,0 8 38 16,0 8-39-16,0-8 20 15,0 11-27-15,0-4-3 16,0 9-10-16,-4-6-4 16,5 7-2-16,-5-7-45 15,1-3 24-15,-1 0-116 16,1-3 76-16,-4 3-123 15,0-9 104-15</inkml:trace>
  <inkml:trace contextRef="#ctx0" brushRef="#br0" timeOffset="22837.7543">19886 2933 260 0,'0'-3'99'0,"0"3"-54"0,11-6-31 16,-8 6 28-16,8 0-10 0,-4 0 1 15,14 0-7-15,-3 0-4 16,10 0-12-16,-3-4-4 0,6-2 0 16,-2 6-3-16,-1-3 0 15,-4-3-50-15,5 6-22 16,-5-3-83 0</inkml:trace>
  <inkml:trace contextRef="#ctx0" brushRef="#br0" timeOffset="23194.9474">20599 2466 220 0,'0'0'82'0,"0"0"-44"0,3 19 2 16,-3-13 64 0,4 6-57-16,-1-2 31 15,4 9-47-15,-3 12 26 16,3-3-34-16,0 10 15 16,4 3-22-16,-4 6 7 15,3-3-14-15,1 9 4 16,-1-6-8-16,1 6-2 15,0 1-2-15,-1-1-19 16,1 0 10-16,-4 16-61 0,3-6 39 16,-6-16-109-16,3-13 79 15,-4-5-136-15,1-4 111 0</inkml:trace>
  <inkml:trace contextRef="#ctx0" brushRef="#br0" timeOffset="26872.0458">1383 4466 160 0,'-11'-9'63'0,"11"9"-34"0,-7 0-12 16,7 0 20-16,0-3-6 15,0-3 2-15,-3-4-6 16,3 4-2-16,0 3-13 16,-4-3 6-16,-6 12 4 0,3-3-5 15,-8 6-2-15,5 4-4 16,-4 9-2-16,0 3 1 16,-8 13 1-16,8-4-3 15,0 19 0-15,-3 1-1 16,3 18 1-16,-1-13-2 15,8 7-1-15,4-3-1 0,3 6 0 16,0-13-5-16,14 13-1 16,4-15-2-16,10 2 0 15,4-6 0-15,17-21 3 16,-10-1 2-16,10-28 2 16,-3 0 1-16,3-28 0 15,-3 9 0-15,-10-25 2 16,-1 6 6-16,-11-25 2 15,-6 13 4-15,-11-16 1 16,4 7-8-16,-22-13-4 16,4 12 0-16,-11-12 0 15,8 16-3-15,-25-4-3 16,10 13-5-16,-10 9-2 0,6 7-24 16,-13 28-8-16,7-3-42 15,0 37-16-15,6-9-54 16</inkml:trace>
  <inkml:trace contextRef="#ctx0" brushRef="#br0" timeOffset="27132.2728">1602 5034 244 0,'-4'13'93'0,"4"-13"-50"0,7 25-24 0,0-22 29 15,4 12-13-15,-8 1-2 16,11 6-8-16,-3 3-2 16,3 10-12-16,4-1 2 0,-4 10 1 15,7-6-5-15,-7-1-3 16,0-2-3-16,0 2 0 16,-3-11-46-16,0-1-18 15,-8-3-93 1,4-7-45-16,4-8 99 15</inkml:trace>
  <inkml:trace contextRef="#ctx0" brushRef="#br0" timeOffset="27487.0752">2085 4858 348 0,'-4'0'132'0,"4"0"-72"0,-10 10-70 0,10-10 22 16,0 9-51-16,0-2-18 15,7 5-81-15,-4-3-35 16</inkml:trace>
  <inkml:trace contextRef="#ctx0" brushRef="#br0" timeOffset="27607.4">2110 5172 316 0,'-7'0'118'0,"7"0"-64"0,0 0-111 0,0 0-3 0,3 6-60 15,8-12-22-15</inkml:trace>
  <inkml:trace contextRef="#ctx0" brushRef="#br0" timeOffset="28374.628">2822 4589 192 0,'-7'-32'71'0,"7"32"-38"0,0 7-1 0,0-7 30 15,0 6-19-15,0-3-6 16,0 13-11-16,0-4-3 0,0 20-12 16,0-4 2-16,0 25 1 0,0-15 4 15,0 25 1-15,0-10-4 16,0 10 1-16,0-10-9 15,7 10-2-15,-7-10-3 16,7 0-2-16,0-9-2 16,11-9 1-16,10-13-1 15,-3-22-2-15,0 0 0 16,3-19 3-16,4-3 0 16,-8-22 3-16,-6 3-1 15,3-15 2-15,0 2-4 16,-10 4 0-16,3 9 1 15,-3 7 0-15,-4-1-5 16,3 26-1-16,1-7 0 0,3 32 2 16,-4-7 4-16,12 26 2 15,-1-7-3-15,-4 16-1 16,1-6 3-16,7 6 1 16,-1-10-3-16,1 4 1 15,14 2 0-15,-14-21 2 16,-4-6 5-16,0-13 6 15,-3 0 2-15,3-13 3 16,-11-2-6-16,-3-10 1 16,0 6-6-16,-10-28-2 15,-1 12-2-15,-3-18-3 16,-3 15-15-16,-8-6-7 16,11 10-42-16,-7 6-19 0,7 3-42 15,3-1-57 1,4 8 59-16</inkml:trace>
  <inkml:trace contextRef="#ctx0" brushRef="#br0" timeOffset="28810.2129">3620 4457 204 0,'3'6'77'0,"-3"-6"-42"0,11 32-15 15,-4-26 24-15,3 13-2 16,-6 0-1-16,10 15-9 15,4 29-3-15,-4-10-16 0,-4-15 3 0,-3 21 2 16,4-12-4-16,-1 13 2 16,-2-13-7-16,-1-3-3 15,0-7-1-15,3-2 1 16,-10-7-1-16,7-6 2 16,0-3-4-16,4-16-2 15,-1-3 0-15,5-19-1 16,-5 7 0-16,4-29 0 15,-3 13-3-15,3-7 2 16,0 7-1-16,0 9 0 16,-3 0 0-16,3 10-2 15,4 9 3-15,-8 13 2 16,-6-4-2-16,6 16 0 16,1-6-1-16,-8 9 0 15,11 16-27-15,-3-19-10 16,-4 0-38-16,11-6-16 0,-4-6-37 15</inkml:trace>
  <inkml:trace contextRef="#ctx0" brushRef="#br0" timeOffset="29309.3095">4300 4868 288 0,'-7'19'110'0,"7"-19"-60"0,-7 34-41 16,7-24 27-16,0 8-13 15,0-2-1-15,4 9-11 0,-1-3-4 16,8 3-4-16,-1 0-3 0,5-6 1 16,-5 0 1-16,11 0 3 15,-10-10-4-15,7-3-3 16,-1-6 3-16,4-15 3 16,-3 5-1-16,0-9-2 15,-1 1 0-15,-3-17 1 16,-3 10-3-16,0-3 0 15,-4 9 1-15,0 0 2 16,3 4-6-16,-6 5 1 16,3 1 1-16,7 28 1 15,-7-10 3-15,21 19 1 16,-14-3 1-16,4 16 0 16,0-10-2-16,-1 23-2 15,1-4 1-15,0 16 1 0,-1-13-1 16,-10 19 2-1,4-19 0-15,-4 16 3 0,-7 29-3 16,-18-26-2-16,-6 0 0 16,6-34 1-16,-3-4-3 15,-4-18-2-15,4-4-1 16,-4-12 3-16,0 0-5 16,11-19 2-16,4 1 2 15,10-17 1-15,0 7 1 16,7-7 2-16,0 7-21 15,11-16-9-15,-1 10-61 16,8-4-25-16,-4 4-9 16</inkml:trace>
  <inkml:trace contextRef="#ctx0" brushRef="#br0" timeOffset="29726.6265">4974 4466 252 0,'-14'-9'96'0,"14"9"-52"0,-11-3-23 0,11 3 30 15,0-6-23-15,0 6-5 0,0-16-1 16,0 7 0-16,4-10-11 15,3 9 0-15,0-8 2 0,0 2-1 16,11-6 1-16,-4 0-5 16,14 3-3-16,-7 0-2 15,18 0 0-15,-7 4-2 16,7-4-1-16,-8 10 1 16,1-1 1-16,-4 4 5 15,1 12 4-15,-5-6 11 16,-3 16 6-16,-3-4 1 15,-11 26 2-15,0-3-15 16,-10 18-7-16,-1-9-5 16,-3 9-4-16,4-9-13 15,-8 9-6-15,4-9-50 16,3 3-22-16,1-6-37 0,-1 0-15 16,1-7 13-1</inkml:trace>
  <inkml:trace contextRef="#ctx0" brushRef="#br0" timeOffset="29861.2924">5387 5018 392 0,'3'25'148'0,"-3"-25"-80"0,4 13-44 0,-4-7 40 15,0 4-37-15,0-7-12 16,4 6-41-16,3 4-16 16,-7-4-118-16,3-6-50 15,-3-3 70-15,-3-3 38 16</inkml:trace>
  <inkml:trace contextRef="#ctx0" brushRef="#br0" timeOffset="76233.9851">1185 6840 176 0,'-7'0'68'0,"7"0"-36"0,0 10-7 0,0-4 27 16,0 3-6-16,0 1-2 16,4 9-14-16,-4-1-4 15,10 26-15-15,-10-9 2 0,11 18 3 16,-7-9-2-16,6 22 2 15,1-3-7-15,3 15-1 16,-4-15-2-16,1 24-1 16,3-14-3-16,-3 8 1 15,-8-18-2-15,8 9 2 16,-8-12-15-16,4-7-7 16,-7-6-28-16,-7-13-12 15,4 1-68-15</inkml:trace>
  <inkml:trace contextRef="#ctx0" brushRef="#br0" timeOffset="76729.9207">1051 6868 192 0,'-3'-9'74'0,"3"9"-40"0,10-9-24 0,-10 9 20 16,14-10-9-16,-10 10-2 15,17-9-3-15,-10-1 3 16,24 1-11-16,-10 0 0 0,24-7 2 16,-3 7-6-16,7-1 0 15,-4 1 2-15,8 9 3 16,-11-7-2-16,3 14-2 16,-14-7 13-16,4 19 5 15,-7-10 4-15,-8 19 3 16,1-3-3-16,-21 25-2 15,3-12-5-15,-18 9-2 0,4-3-8 16,-18 6-4-16,8-12-6 16,-29 9 0-16,11-3 2 15,-4-4 1-15,4-8-12 16,-1-7-7-16,1 0-35 16,10-16-15-16,1 1-43 15,2-7-16-15</inkml:trace>
  <inkml:trace contextRef="#ctx0" brushRef="#br0" timeOffset="77151.2831">1707 7314 200 0,'0'19'77'0,"0"-19"-42"0,0 43-15 0,0-33 24 15,4 15-9-15,3-6-3 16,-3 15-10-16,-1-6-1 16,4 7-12-16,-3-1 1 0,3 4 1 15,-4-3-4-15,1-1-2 16,3-6 2-16,-7-3 2 16,3-6 5-16,-3 0 3 15,0 0-3-15,-3-13 0 16,-4-3-8-16,0-12-2 0,0-1-2 15,3-18-2 1,-6 9 1-16,10-15-1 0,-4 6 0 16,8-7 2-16,-4 10-1 15,10-9-1-15,1 12 1 16,6-10-1-16,5 13 2 16,6-2 1-16,0-1-1 15,0 3-2-15,4 6-43 16,-7 4-19-16,13-4-53 15,-9 10-20-15,-8-3 26 16</inkml:trace>
  <inkml:trace contextRef="#ctx0" brushRef="#br0" timeOffset="77495.0812">2258 7295 212 0,'-11'0'79'0,"11"0"-42"0,-7 0-6 0,7 0 32 15,-3 6-15-15,-4-3-3 16,0-3-22-16,-4 7-6 15,-3 5-11-15,3 4 3 0,-6 9 1 16,10-3-5-16,-11 19-1 16,11-13 0-16,-4 19 0 15,1-13-2-15,3 10 1 16,3-9-7-16,15 2 1 16,10 7-1-16,-4-25-1 15,5 0-5-15,13-13-2 16,-10-3-4-16,13-15-3 15,-6-4 6-15,-4-9 5 0,-3-13 7 16,-18 10 5-16,0 9 3 16,-21-12 1-16,4 9 0 15,-19-6 0-15,5 3-4 16,-8 0-1-16,4 6-3 16,-4 9-3-16,7 4-40 15,8 16-19-15,-5-4-76 16</inkml:trace>
  <inkml:trace contextRef="#ctx0" brushRef="#br0" timeOffset="77886.9666">2812 7311 288 0,'-25'-7'107'0,"25"7"-58"0,-46 0-35 0,36 0 26 15,-5 10-16-15,1-4-1 16,-7 7-13-16,0 2-6 16,-4 13-3-16,4-2-1 0,7 17 2 15,0-8-3-15,14 9-2 16,0-7-1-16,10 1 0 16,1-10-2-16,14-3 1 15,-1-6 1-15,5-12-1 16,27-7-1-16,-28-7-1 15,4 4 4-15,-7-22 1 16,-4 6 4-16,-7-9 3 16,-3 3 20-16,-22-3 8 0,4 3-3 15,-11-10-3-15,-3 10-13 16,-7 3-6-16,3-3-3 16,-6 6-1-16,2 3-33 15,8 7-15-15,0 0-53 16,10 18-21-16,4-3-17 15</inkml:trace>
  <inkml:trace contextRef="#ctx0" brushRef="#br0" timeOffset="78245.7004">3362 6821 228 0,'-21'-28'85'0,"21"28"-46"0,-43-34-10 0,40 34 30 16,-8-7-8-16,8 7-2 15,-11 0-17-15,3 0-5 16,-3 7-16-16,3-4-2 0,1 22 1 16,-4 0-2-16,3 28 1 15,-6-9 1-15,9 22 4 16,1-13-6-16,7 29 0 15,0-13-2-15,7 22-1 16,1-19-1-16,9 16 2 16,-3-16-3-16,7 6 0 0,-3-9-1 15,3 7-2-15,4 11-10 16,-4-8-4-16,-3-23-24 16,-11-21-10-16,3-10-35 15,-10-16-14-15,0-6-46 16</inkml:trace>
  <inkml:trace contextRef="#ctx0" brushRef="#br0" timeOffset="78472.7077">2935 7445 276 0,'-3'4'104'0,"3"-4"-56"0,0 0-38 0,0 0 25 15,7 0-17-15,-4 0-2 16,22 0-4-16,0 0 2 15,10-4-7-15,-10 4-2 0,17-6 1 16,-7-3-1-16,7 6 0 16,-3-4-3-16,7 4-2 15,-11-3-19-15,1 6-10 16,-12 0-43-16,1 6-16 16,-7-3-33-1</inkml:trace>
  <inkml:trace contextRef="#ctx0" brushRef="#br0" timeOffset="78860.3022">1203 8098 176 0,'-32'28'66'0,"32"-28"-36"0,7 0-15 16,-7 0 20-16,7-3 12 16,4-3 5-16,21-4 8 15,-15 1 2-15,36 2-33 16,-14 4 10-16,21-6 5 0,-11 3-9 16,43-4 0-16,-18 10-16 0,25-9-4 15,-7-1-5-15,42 1-1 16,-25 0-3-16,36-7-1 15,-22 3-1-15,25-2 0 16,-21-1-2-16,11-3-2 16,-25 10-2-16,3-10 1 15,-20 10 3-15,-12 2 3 16,-13-2-29-16,-11 9-13 16,-11-3-36-16,-24 3-17 15,-8 0-93 1</inkml:trace>
  <inkml:trace contextRef="#ctx0" brushRef="#br0" timeOffset="80798.0167">3881 7163 244 0,'-18'7'90'0,"18"-7"-48"0,-18 9-47 0,11 0 17 16,-7 1-42-16,4 9-15 16,2-10-52-16,1 7-21 0</inkml:trace>
  <inkml:trace contextRef="#ctx0" brushRef="#br0" timeOffset="80919.0932">3884 7417 276 0,'-18'13'104'0,"18"-13"-56"0,-17 15-32 15,17-11 29-15,-4 2-35 16,-10 3-145 0,14-9-64-16</inkml:trace>
  <inkml:trace contextRef="#ctx0" brushRef="#br0" timeOffset="82294.4425">1436 8562 196 0,'-14'-6'74'0,"14"6"-40"0,-4-4-5 15,4 4 30-15,-7 0-1 16,4 0 0-16,-4 0-8 16,3 0-4-16,-10 0-25 15,3 0-6-15,-10 0-1 0,7 4-6 16,0 11 0-16,-4 1-4 16,1 6-3-16,6 0 0 15,-10 15 1-15,7-8-1 16,0 15 2-16,3-7 2 15,8 23 4-15,-8-13-2 16,11 16-2-16,0-13-5 0,14 6 0 16,-3-12 0-16,13-9 2 15,-2 2-1-15,16-12 2 16,-2-6-35-16,9-13-13 16,-6-3-44-16,7-6-16 15,14-22-40 1,-21 6-20-16,-11 1 84 15</inkml:trace>
  <inkml:trace contextRef="#ctx0" brushRef="#br0" timeOffset="82568.1331">1757 8882 304 0,'-25'-7'115'0,"25"7"-62"0,-14 10-31 0,14-4 33 16,-11 3-22-16,11-5-7 0,-10 11-13 15,-1 4-6-15,8 6-4 16,-8 0 0-16,11 13 2 0,-7-4-4 15,14 1-3-15,-3-4 1 16,13-6 0-16,-10 4 1 16,25-14 0-16,-7-5-7 15,10-10-3-15,4-3-1 16,-4-19 1-16,-3 3 8 16,-14-9 3-16,3 2 3 15,-21-11 2-15,3 12 6 16,-17-10 2-16,0 7-10 15,-11 0-1-15,4 3-3 16,-3 6 0-16,-1 3-36 0,0 13-13 16,0 3-52-16,15 9-23 15,-4 10 1 1</inkml:trace>
  <inkml:trace contextRef="#ctx0" brushRef="#br0" timeOffset="82945.0643">2103 8831 272 0,'0'22'101'0,"0"-22"-54"0,14 29-37 0,-14-26 25 16,10 16 1-16,-6-4 3 16,6 20-6-16,1-10-3 15,0 6-16-15,-4 4 2 0,0-7 4 0,3-3-5 16,-6 0 0-16,6-6-7 15,-6-10 0-15,3 1-1 16,4-23 3-16,-11-2-7 16,7-11-2-16,0 8-3 15,-4-17 0-15,4 7 2 16,4 0 2-16,-8 3-3 16,8 0 0-16,-1 6 1 15,-2 9 0-15,2 7 0 16,1 16 0-16,-1-4-3 15,1 26 2-15,-1-7-1 16,5 13-2-16,-5-13-37 16,4 9-17-16,-3-8-40 15,14-4-15-15,-1-6-26 16</inkml:trace>
  <inkml:trace contextRef="#ctx0" brushRef="#br0" timeOffset="83320.6329">2692 8687 308 0,'-25'7'115'0,"25"-7"-62"0,-32 28-51 0,29-25 23 16,-8 13-15-16,1-1-3 16,-5 4-4-16,5-6-3 15,-1 9 1-15,8-4-6 0,3 1 1 0,0 0 2 16,3 0 1-16,4-4 1 15,7 1 0-15,-3-3 0 16,14-4 0-16,-11 1-3 16,11-1 2-16,-4-3-1 15,7 4 0-15,4-4 4 16,-8 3 3-16,-6 1 9 16,0 2 3-16,-8 4 14 15,-6 9 5-15,-1-6-11 16,-6 6-2-16,-1-3-13 15,-13-3-4-15,2 3-4 16,-6-4 1-16,4-5-35 16,-4-7-13-16,-8-6-57 15,19-6-25-15,-1 3-8 16</inkml:trace>
  <inkml:trace contextRef="#ctx0" brushRef="#br0" timeOffset="83535.5975">2970 8872 312 0,'-3'13'115'0,"3"-13"-62"0,7 34-42 0,0-27 28 15,-7 11-14-15,4-5-3 16,6 21-10-16,1-9-5 16,3 13-4-16,0-13-3 0,-4 3 3 15,1-2-22-15,-4-8-9 0,0 1-46 16,-10-9-19-1,-1-4-38-15</inkml:trace>
  <inkml:trace contextRef="#ctx0" brushRef="#br0" timeOffset="83627.7469">2822 8625 232 0,'0'-26'88'0,"0"26"-48"0,0 0-49 15,4 0 14-15,6 16-43 16,-6-6-16-16</inkml:trace>
  <inkml:trace contextRef="#ctx0" brushRef="#br0" timeOffset="84083.7835">3295 8471 224 0,'0'-10'85'0,"0"10"-46"0,11 0-21 0,-8 0 25 16,4 4-7-16,-7 2-1 15,4 6 0-15,3 4 3 16,-4 19-21-16,1-7 2 0,3 16 1 16,3-7-9-16,-6 7-1 15,3 0-4-15,7 3-1 16,-3-6-6-16,3-3 1 16,-4-1 0-16,4-5 0 15,1-10 0-15,-1 3 0 16,-4-7 2-16,1-8 1 15,-1-1 3-15,-6-3 3 16,3-6-2-16,-14-6-2 0,3 3-2 16,-6-13-3-16,-1 7 1 15,-6-4-1-15,6 1 0 16,-14 3 0-16,8 5 0 16,-1 4 2-16,-3 0-3 15,7 13 0-15,0 3 1 16,3 9 0-16,-3-7-3 15,14 11 2-15,0-4-1 16,7 3 0-16,0-9 0 16,11-3 0-16,-1-1-22 15,8-5-12-15,-7-1-36 16,17-15-17-16,-3 3-57 16</inkml:trace>
  <inkml:trace contextRef="#ctx0" brushRef="#br0" timeOffset="84475.8298">3651 9035 324 0,'0'10'123'0,"0"-10"-66"0,14 6-60 0,-14-3 24 16,11-3-6-16,-4 0 3 15,11 0-1-15,-4 0 1 16,10-9-9-16,-2-1 3 0,2-9 2 15,-3 10-3-15,4-10 1 0,0 4-3 16,-7-4 2-16,-1 3-2 16,-3-12 0-16,-10 12-3 15,-8-6 1-15,4 3-6 16,-14-3-1-16,4 10-2 16,-15 6-2-16,7-4 0 15,1 20 3-15,-5-1 0 16,8 16 1-16,0-6-3 15,7 15 2-15,4 1-1 16,6 3-2-16,4-10 3 16,7 13 2-16,0-13-2 15,8-3 0-15,-5-6-37 16,11-7-14-16,-3-5-31 16,7-14-11-16,-4-2-43 15</inkml:trace>
  <inkml:trace contextRef="#ctx0" brushRef="#br0" timeOffset="84926.5706">4053 8769 272 0,'0'9'104'0,"0"-9"-56"0,11 35-34 0,-7-26 26 16,6 0-7-16,1 1 3 15,3 15-11-15,3-6-6 16,-2 6-10-16,-1-6 0 0,3 9 2 15,-3-3-2-15,4 3 0 16,0 4-3-16,-11-10 1 16,3-7-4-16,-3 4 0 0,0-10 3 15,-7 1 3-15,0-4-6 16,-3-12-4-16,-1-4-3 16,-6-8 3-16,-1 2 0 15,1-12 1-15,-1 9-5 16,8-16 1-16,-1 7 4 15,8 0 2-15,-1 3 8 16,15-3 4-16,-8 3-1 16,11 6 2-16,1 0-6 15,9 0-3-15,-6 3 5 16,14 1 3-16,-7 2-3 16,6-2-1-16,-2 5-9 0,-1 1 0 15,-10-1 1-15,-1 1 3 16,-2 3-15-16,-5 3-8 15,-6-4-42-15,-11 7-18 16,0 0-112 0,-18 0-49-16,-17 7 124 15</inkml:trace>
  <inkml:trace contextRef="#ctx0" brushRef="#br0" timeOffset="85963.0956">6022 8590 196 0,'-4'0'74'0,"4"0"-40"0,-3 0-16 0,3 0 25 15,-4-3 0-15,1-3 2 16,-4 6-3-16,0-4-2 16,-4-2-21-16,4 6 2 0,-7 0 0 15,0 0-7-15,-7 6-1 16,3-2-5-16,-14 11-3 16,8-2-5-16,-5 9 0 15,5-10 0-15,3 7 2 16,3 3-6-16,7-9-1 15,1 2-1-15,20-2 2 16,-3 3-1-16,15-7 1 16,-5 0 3-16,15 1 0 15,-7-4 1-15,6 3 2 0,-6-5-3 16,3 8 0-16,-3-2 5 16,-4-1 5-16,-3 0 10 15,-8 1 6-15,1 5-9 16,-11 7-4-16,0-3-5 15,-11 3 0-15,1-3-4 16,-11 0 0-16,3 0-8 16,-3-1-4-16,3-8-44 15,4-1-20-15,0-3-39 16,10-12-18-16,1 3 6 16</inkml:trace>
  <inkml:trace contextRef="#ctx0" brushRef="#br0" timeOffset="86332.0536">6117 8794 248 0,'14'6'93'0,"-14"-6"-50"0,21-6-30 0,-17 6 24 15,10 0-10-15,-3 0-3 16,17-6-12-16,-10 2-5 16,10-2-4-16,-4-3 4 0,5-10 5 15,-8 10 0-15,-4-17 1 16,1 5 1-16,-7-5 2 15,-4 11-7-15,-7-4-1 16,0 0-2-16,-14 3-1 16,3 4-3-16,-10 6 1 15,0 6-4-15,-4 15 0 0,4-5 1 16,0 18 2 0,3-3-1-16,7 13 2 0,1-10-4 15,10 16 0-15,0-10 1 16,10 10 0-16,1-9 0 15,14-7 0-15,-4-3-5 16,11-12-1-16,-8 2-46 16,12-9-20-16,-8-2-54 15,4-14-49 1,-8 1 69-16</inkml:trace>
  <inkml:trace contextRef="#ctx0" brushRef="#br0" timeOffset="86548.0719">6618 8029 244 0,'-3'0'90'0,"3"0"-48"0,3 31-20 0,-3-28 26 15,7 22-8-15,-3-6 0 16,6 16-6-16,1-1-1 16,7 23-18-16,-4-14-5 0,7 30 1 15,-4-14-5-15,8 13-1 16,-4-15-2-16,-3 2-3 15,0-5-2-15,-4-7 1 16,-4-3-32-16,-3-7-13 16,0-2-34-16,-17-17-15 15</inkml:trace>
  <inkml:trace contextRef="#ctx0" brushRef="#br0" timeOffset="86729.2556">6562 8518 260 0,'-4'-10'96'0,"4"10"-52"0,4 7-32 15,-1-4 24-15,4-3-8 16,0 6 0-16,18-6-9 16,-4 0-1-16,22-6-11 15,-5 3 2-15,15-7 2 0,-7-2-4 16,3 2-2-16,-6 1-73 16,-1 6-31-16,-7-3-41 15</inkml:trace>
  <inkml:trace contextRef="#ctx0" brushRef="#br0" timeOffset="87805.175">8742 8041 192 0,'0'-22'74'0,"0"22"-40"0,-4-9-7 0,4 9 29 16,-3-3-7-16,3-4-1 15,-7 7-12-15,0-3-5 16,-11-3-17-16,4 6-7 0,-11 0-2 16,4 6-3-16,-18 13 1 15,8-6-2-15,-5 12-1 16,8 0 1-16,0 3-1 15,3-9-3-15,7 12 2 16,4-9-1-16,11 3 0 16,-1-6 0-16,18 0 0 15,1-10 2-15,9 7 0 16,-3-7 0-16,11-2 0 16,-7-4 2-16,3 3 3 0,-3-3-4 15,-4 4-1-15,-3-4 6 16,-4 6 6-16,-4-3 0 15,-6 10 1-15,-1-3-1 16,-13 12 0-16,3-7-2 16,-11 20 1-16,0-3-8 15,-6 5-2-15,3-8-1 16,3-7 0-16,4 3-5 16,7-9 1-16,0 3 0 15,7-10 2-15,0-2 1 16,10-1 1-16,-3-9-3 15,11 0 0-15,-4 0 4 0,7 0 1 16,-3 0 0-16,-1 0-2 16,-2 0 3-16,-5 6 2 15,1-6 7-15,-8 16 4 16,1-6-6-16,-11 11-1 16,0 5-1-16,-7 8 2 15,3-6-3-15,-7 26-2 16,4-17 4-16,0 23 2 15,4-7-2-15,6 4 0 16,1-14-5-16,6 1-1 16,-3-6-1-16,11 3 1 15,-4-13-4-15,10 0 0 16,1-3-1-16,7-9 0 16,-4-4-20-16,7-5-8 15,-3-4-40-15,3-6-15 0,-7-4-73 16,-3-2-53-1,-1 0 90-15</inkml:trace>
  <inkml:trace contextRef="#ctx0" brushRef="#br0" timeOffset="89233.8715">9035 8461 284 0,'-14'4'107'0,"14"-4"-58"0,-4 0-40 0,4 0 25 0,0 0-17 15,0 0-2-15,7 0 4 16,0 0 2-16,11-4-10 16,-4-2 4-16,14 6 3 0,-7-3-2 15,7-3 3-15,-6 6-6 16,2 0-3-16,-2 0-1 16,-1 0-1-16,3 0-2 15,-6 0 1-15,0 6-4 16,-4-3-2-16,-4 3 2 15,-3 7 0-15,-3-4 1 16,-8 23 2-16,1-10-3 16,-11 12 0-16,3 1-1 15,-10 12-2-15,3-13-2 0,-3 10 1 16,7-6-1-16,4 3 0 16,-1-13 2-16,4 0 2 15,3 0-3-15,8-6 0 16,-1-3 1-16,12-6 2 15,-5 2-1-15,15-9-1 16,-1-2 1-16,8-4-1 16,-4 0 0-16,11 0 0 15,-7-4-29-15,-4-2-10 16,-3 0-27-16,-11-3-9 16,-3 5-48-1,-18-5-57-15,3 3 63 0</inkml:trace>
  <inkml:trace contextRef="#ctx0" brushRef="#br0" timeOffset="89434.2274">9081 8747 244 0,'-4'-6'90'0,"4"6"-48"0,7 6-27 16,-3-3 24-16,6-3-4 16,-3 0 4-16,11 0-8 15,-1 0-2-15,8-3-16 16,-4-3-3-16,8 6 0 0,-5-4-6 15,12-2 0-15,-8 0-11 16,4 3-3-16,-4 3-57 16,3 0-23-16,-2 0-53 15</inkml:trace>
  <inkml:trace contextRef="#ctx0" brushRef="#br0" timeOffset="90078.3959">9694 8885 164 0,'-3'0'63'0,"3"0"-34"0,-4 9-5 0,4-9 22 16,0 6-8-16,0-2-2 15,0 8-5-15,0-9-2 16,-3 16-16-16,-1-9 8 0,4 11 2 16,0-8-5-16,0 6-3 15,0 6-4-15,4 0 0 16,-1-6-6-16,4 6-1 15,4 3-4-15,3-3-1 0,0-6-19 16,-3-6-7-16,-1-7-30 16,4-3-14-16,4-3-42 15,-4-9-35 1,-3-1 63-16</inkml:trace>
  <inkml:trace contextRef="#ctx0" brushRef="#br0" timeOffset="90209.8117">9726 8813 192 0,'-10'-25'74'0,"10"25"-40"0,-4 6-27 16,4-6 20-16,0 0-21 15,0 0-7-15,4 0-64 0,-1 0-30 16,8 0 20-16,3-10 12 16</inkml:trace>
  <inkml:trace contextRef="#ctx0" brushRef="#br0" timeOffset="91261.7598">10206 8866 136 0,'3'0'52'0,"-3"0"-28"0,11 6 7 0,-7-3 24 16,-1 4 1-16,1-4 2 0,3 6-8 16,-4-3-4-16,1 13-25 15,-1-9-4-15,1 9 0 0,-1-4-11 16,-3 13-6-16,0-9-7 16,0 13-3-16,0-10-44 15,-3 3-16-15,-1 0-40 16,1-13-42-1,-4-5 55-15</inkml:trace>
  <inkml:trace contextRef="#ctx0" brushRef="#br0" timeOffset="91710.709">10396 8490 204 0,'0'0'77'0,"0"0"-42"0,4 3-12 0,-1-3 26 16,1 6-12-16,-1-6-3 16,8 6-12-16,0-3-1 15,6-3-12-15,-3 7 3 0,18-7 4 16,-7 0-8-16,10-7-4 16,-7 7 1-16,8-9 1 15,-8 3 2-15,4 3 2 16,-8-4 6-16,-3 7 4 15,-3 0 5-15,-7 10 2 16,-4 2-10-16,-11 17-5 16,4-11-3-16,-10 20 1 15,3-7-3-15,-8 7-2 0,5-10 0 16,-1 7-1-16,4-7 0 16,4 6 0-16,-1-5-2 15,8-4 1-15,-1 3-4 16,8-9-2-16,-4 0 2 15,14-4 0-15,-3-5 3 16,6-10 1-16,-2 0-19 16,-1-3-9-16,-4-4-27 15,1 4-12-15,-4-3-32 16,-7-4-15-16,0 4-24 16</inkml:trace>
  <inkml:trace contextRef="#ctx0" brushRef="#br0" timeOffset="91894.661">10523 8731 272 0,'-7'-6'104'0,"7"6"-56"0,11 6-34 0,-8-6 28 15,8 0-10-15,0 6 1 16,10-6-12-16,-4 0-5 16,12-6-9-16,-5 6-3 0,8 0 0 15,-4 0-11-15,4 0-3 16,-4 0-50-16,4 0-23 15,-7 0-59 1</inkml:trace>
  <inkml:trace contextRef="#ctx0" brushRef="#br0" timeOffset="92121.4475">11137 8866 244 0,'0'16'90'0,"0"-16"-48"0,4 28-25 16,-1-22 27-16,4 7-12 15,0 6-3-15,0 2-15 16,0-2-6-16,1 3-5 16,-1 3-14-16,-4-6-4 0,1 0-48 15,-4-3-19-15,0-1-37 16</inkml:trace>
  <inkml:trace contextRef="#ctx0" brushRef="#br0" timeOffset="92252.2251">11038 8668 312 0,'-14'-6'115'0,"14"6"-62"0,0 0-60 0,0 0 19 15,7 6-48-15,-3-6-17 16,10 10-71-16,0-4-28 15</inkml:trace>
  <inkml:trace contextRef="#ctx0" brushRef="#br0" timeOffset="92492.6446">11451 8847 224 0,'0'16'85'0,"0"-16"-46"0,4 9-19 16,-4-6 27-16,3 7-12 16,1-4 0-16,-1 7-14 15,1 2-5-15,-1 4-9 16,1 0-7-16,-1 3-3 0,1-10-23 16,-1 7-10-16,-3 3-36 0,0-9-17 15,0 2-17 1</inkml:trace>
  <inkml:trace contextRef="#ctx0" brushRef="#br0" timeOffset="92658.7697">11342 8929 260 0,'-4'0'99'0,"4"0"-54"0,4 0-33 0,-1 0 26 16,4 0-22-16,0 0-8 15,8 0-9-15,-5 0 0 16,11 0 1-16,-3 0-9 0,10 0-2 15,-7 0-38-15,18 0-18 16,-7-3-45 0</inkml:trace>
  <inkml:trace contextRef="#ctx0" brushRef="#br0" timeOffset="92869.8099">11815 8784 280 0,'0'-6'107'0,"0"6"-58"0,-4 6-26 16,4-2 29-16,0 11-12 15,0-5-1-15,4 8-9 16,-4 4-4-16,7 10-14 16,-4-1-8-16,4 7 0 0,0 18-1 15,4-2 1-15,-4-11-11 16,-4-17-43 0,1-8-10-16,-4 7-45 15,-4-15-19-15,-3-10 3 16</inkml:trace>
  <inkml:trace contextRef="#ctx0" brushRef="#br0" timeOffset="94133.6878">12347 8831 240 0,'-3'0'90'0,"3"0"-48"0,3 7-20 0,-3-7 26 15,4 9-3-15,-1-9 0 16,1 19-16-16,-1-10-5 16,1 20-14-16,-4-4-4 0,0 9 0 15,0-6-1-15,-4 7 2 16,1-7-6-16,-4 3-1 16,3-9-29-16,-3 4-13 15,0-8-55-15,-3-8-26 16,-1-4 1-1</inkml:trace>
  <inkml:trace contextRef="#ctx0" brushRef="#br0" timeOffset="95678.5754">13039 8672 156 0,'-7'0'57'0,"7"0"-30"0,-4 6-7 0,4 0 21 16,0-3-11-16,0-3-5 15,0 7-17-15,0-4-5 16,4-3-2-16,-1 0-23 0,4 0-8 16,0 0-64-1</inkml:trace>
  <inkml:trace contextRef="#ctx0" brushRef="#br0" timeOffset="95793.9017">13356 8697 216 0,'-7'9'82'0,"7"-9"-44"0,4 9-49 0,-1-2 11 0,4-7-91 16,0 0-37-16</inkml:trace>
  <inkml:trace contextRef="#ctx0" brushRef="#br0" timeOffset="95930.2288">13748 8625 308 0,'-7'18'115'0,"7"-18"-62"0,3 10-68 0,1-10 13 0,3 6-64 16,0-3-26-16,18-3-15 15,-4 0-5-15</inkml:trace>
  <inkml:trace contextRef="#ctx0" brushRef="#br0" timeOffset="96049.0695">14143 8527 368 0,'-7'10'137'0,"7"-10"-74"0,-7 34-58 0,7-28 27 15,0 7-29-15,0 3-10 16,3-7-71-16,1 1-31 16,10-1-35-16,-3-9-11 15</inkml:trace>
  <inkml:trace contextRef="#ctx0" brushRef="#br0" timeOffset="96619.7956">15014 8440 260 0,'-14'-4'96'0,"14"4"-52"0,7-9-27 16,-3 9 25-16,-1-6-9 16,1 6-2-16,3 0-2 15,0-3 1-15,0 3-16 0,0 0 3 0,7 0 3 16,0 0-9-16,7-7-1 16,-3 7-4-16,7 0-1 15,-4-3-3-15,11 3 1 16,-8 0-2-16,5 0 2 15,-5 0-2-15,-3 3 2 16,-3 7 2-16,-7 5 2 16,-1 1-1-16,-10 22 1 15,0-10-4-15,-14 6 0 16,-7 29 1-16,7-19 2 16,0-9-1-16,-4 2 2 15,0 10-2-15,8-12 0 16,3-10-3-16,3 0-2 15,4 6 3-15,4-15 0 16,-4 3-1-16,10-10-2 16,15 7 1-16,7-13 1 0,3-3-3 15,-7-3-2-15,-3 3-7 16,3-6-4-16,4-7-34 16,-7 4-16-16,-4-1-60 15,-11-6-25-15,-6 1 16 16</inkml:trace>
  <inkml:trace contextRef="#ctx0" brushRef="#br0" timeOffset="96851.9804">15106 8684 352 0,'3'-6'132'0,"-3"6"-72"0,22 6-48 0,-19-6 32 16,11 0-16-16,-3 0-4 15,10 0-9-15,0 0-5 16,11-6-5-16,-4 6-4 0,15-6 0 16,-8 2-8-16,4 4-3 15,-8 0-45-15,1 4-19 16,7 8-28-16,-7-2-12 16,-4 2-4-1</inkml:trace>
  <inkml:trace contextRef="#ctx0" brushRef="#br0" timeOffset="97297.2492">15776 8916 260 0,'-10'3'96'0,"10"7"-52"0,0 9-21 0,3-10 31 16,4 7-17-16,-3-7-6 15,6 10-10-15,4 25-1 16,4-10-11-16,-4 10 12 0,0-6 6 16,-3 12 3-16,-4-9 4 15,-7 3 2-15,-4-1 2 16,-6-2-12-16,-4-3-6 16,-4-4-5-16,0-12-2 15,-3 3-10-15,-10-6-1 16,2-3-4-16,-2-7 0 15,-5 1-16-15,5-4-5 16,-5-12-46-16,8-4-20 16,14-15-89-1</inkml:trace>
  <inkml:trace contextRef="#ctx0" brushRef="#br0" timeOffset="97446.0016">15759 8766 384 0,'-18'-7'145'0,"18"7"-78"0,0 7-74 16,0-4 27-16,3-3-69 15,1 6-26-15,3-6-79 16,0 0-33-16</inkml:trace>
  <inkml:trace contextRef="#ctx0" brushRef="#br0" timeOffset="97661.4744">16058 8963 300 0,'0'6'112'0,"0"-6"-60"0,11 4-23 0,-7 2 36 16,6-3-24-16,-3-3-8 16,7 0-17-16,-3 0-6 15,7-3-6-15,-1-3-5 0,1 6 0 16,-1-4-50-16,-2-2-23 15,-1 6-83 1,0-6-47-16,3 3 99 16</inkml:trace>
  <inkml:trace contextRef="#ctx0" brushRef="#br0" timeOffset="97851.8862">16372 8866 368 0,'0'0'137'0,"4"9"-74"0,-1-2-49 16,1-4 31-16,3 6-14 15,0 7-1-15,0 12-2 16,0-3 0-16,0 10-15 16,0 2-8-16,0-8-1 0,-3-4-8 15,3 0-59 1,0-13-23-16,0 4-78 16,7-10-60-1,7-18 91-15</inkml:trace>
  <inkml:trace contextRef="#ctx0" brushRef="#br0" timeOffset="98725.1888">16831 8697 240 0,'0'0'90'0,"4"9"-48"0,-1 0-9 15,1-9 33-15,-1 10-12 16,1 2-4-16,3 7-11 0,0 0-4 15,0 6-20-15,0-3 0 0,-4 9-1 16,1-9-5-16,-1 7-3 16,1-4-6-16,-4 0-2 15,0-6-35-15,0 6-12 16,0-7-44-16,-4-18-17 16,1 10-34-1</inkml:trace>
  <inkml:trace contextRef="#ctx0" brushRef="#br0" timeOffset="99488.2773">17138 8389 196 0,'-7'-6'74'0,"7"6"-40"0,0 0-16 0,0 0 25 16,0 0-7-16,0 0-1 15,3 0-11-15,1 0-2 16,-1 0-13-16,1 0-1 0,7 0 2 16,-1 0-2-16,8 0 3 15,-4-6 0-15,11 3 1 16,-4 3-2-16,7-7 1 16,-3 7-4-16,-1-3 1 15,-2-3 1-15,-1 6 2 16,-4-3 1-16,-3-3 2 15,-3 6 4-15,0 0 1 16,-4 0-6-16,-4 0 0 16,1 6-10-16,-4-3-2 15,0 6-1-15,0-2 0 16,0 2 2-16,0 0 1 16,0 1 1-16,0-1 0 15,0-2 4-15,0-4 3 0,0 6-2 16,0-3 2-16,0 4-4 15,-4-1 1-15,1 1-7 16,-1 5-1-16,1-5 2 16,-1-1 1-16,1 0-4 15,-4 20 1-15,-1-10 0 16,-2 12 0-16,-11 13 0 16,3-7 0-16,4 1-3 15,10-13 0-15,1 0 4 16,6-3 1-16,1-6-3 15,3 3-1-15,7-1 1 16,7-2 0-16,4-6 1 0,3-4 0 16,4-3 2-16,7-6 1 15,0-3-4-15,-8 6 1 16,-2-10-38-16,-8 1-14 16,0 2-42-16,-11-2-19 15,-6 6-45 1</inkml:trace>
  <inkml:trace contextRef="#ctx0" brushRef="#br0" timeOffset="99700.4366">17230 8678 264 0,'7'-10'99'0,"-7"10"-54"0,17 4-26 0,-13-4 26 0,14 0-14 16,-4 0-4-16,10 0-15 15,-2 0-5-15,9-4-5 16,-3 4 1-16,11 0 0 0,-7-6-30 16,3 6-14-16,-6 0-67 15,-1 6-68 1,7-2 57-16</inkml:trace>
  <inkml:trace contextRef="#ctx0" brushRef="#br0" timeOffset="100013.5954">17893 8831 252 0,'0'44'96'0,"0"-34"-52"0,3 9-23 0,1-13 30 16,-1 10-9-16,5 12-3 15,-1-9-6-15,-4-1-3 16,4 17-17-16,0 9 5 0,0 0 5 15,-3-7 1-15,-4 7 3 16,-4 0-2-16,-3-6 2 16,0-4-9-16,-7-6-3 15,0 1-6-15,-7-4-1 16,0-6-12-16,-4-4-2 16,-3-5-28-16,3-10-13 15,4 0-33-15,0-3-12 0,3-19-33 16,4-10-11-16,7-9 20 15</inkml:trace>
  <inkml:trace contextRef="#ctx0" brushRef="#br0" timeOffset="100149.5231">17822 8615 324 0,'-21'-19'123'0,"21"19"-66"0,0 0-62 16,0 0 23-16,0 0-52 15,0 0-16-15,0 0-83 16,0 0-35-16</inkml:trace>
  <inkml:trace contextRef="#ctx0" brushRef="#br0" timeOffset="100930.3215">18147 8088 224 0,'0'-15'85'0,"0"15"-46"0,21 0-32 0,-17 0 20 15,6 9-5-15,-3-3-1 0,11-3 2 16,-4 4 0-16,11 2-12 15,-4-3-4-15,11-2-1 0,-4 2-1 16,7-6 2-16,-3 0-4 16,3-6-2-16,-7-4 2 15,1 7 2-15,-8-3 9 16,-4 6 5-16,-3-7 4 16,-10 14 3-16,0-1-10 15,-12 3-4-15,1 1-7 16,-10 9-2-16,3-4-1 15,-7 7-2-15,3 3 1 16,4 4-1-16,0-4-3 16,7 3 0-16,3-3-3 0,4 3 1 15,0-9 1-15,7 6 2 16,0-6-4-16,4-3 0 16,-1-4 0-16,4-6 2 15,-3 4 2-15,0-4 3 16,-4-3 2-16,0 7 1 15,0-10 6-15,-4 9 4 16,1 0-5-16,-4 1-1 16,0 2-2-16,0 17-1 15,0 8 3-15,0 1 5 16,3 3-1-16,4-4 3 16,4 7-2-16,3-6 2 0,4 6-6 15,-1 0-1-15,5-1 0 16,6-5 0-1,-4 12-2-15,-2-6-1 0,-1-3 5 16,-7 0 6-16,-3-7 1 16,-4-2 1-16,-4-7-3 15,-10 3 1-15,-4-12-5 16,-6 9-1-16,-4-7-6 16,-4 1-3-16,-7 0-3 15,-3-10 1-15,-4-2-1 16,4-4-2-16,0-3-22 15,3-3-7-15,7-4-33 16,0 4-10-16,4-3-42 16,4-3-17-16,3-7-19 15</inkml:trace>
  <inkml:trace contextRef="#ctx0" brushRef="#br0" timeOffset="102792.7367">19082 8581 192 0,'-7'-19'74'0,"7"19"-40"0,7 0-9 16,-4 0 25-16,4 0-10 15,0 0-3-15,8 0-8 16,-1 0-1-16,14 9-16 16,-3-9 0-16,6 0 1 0,-2 0-7 15,-1 0-1-15,-4 0-5 16,5 6-3-16,-8-2-38 15,0 5-15-15,-3 0-60 16,-11 1-50 0,-4 6 63-16</inkml:trace>
  <inkml:trace contextRef="#ctx0" brushRef="#br0" timeOffset="103002.1041">19163 8813 296 0,'-4'15'112'0,"4"-15"-60"0,7-6-23 0,-3 6 36 16,7 0-20-16,-4-3-3 16,14-3-15-16,0 6-5 15,7-3-13-15,-3-4-5 0,10 7-1 16,-7-3-2-16,1-3-1 16,-5 6-43-16,4 6-19 15,-6-6-53-15,2 0-20 16,-2 0 4-1</inkml:trace>
  <inkml:trace contextRef="#ctx0" brushRef="#br0" timeOffset="104280.5382">20775 9054 252 0,'0'0'93'0,"0"0"-50"0,4 6-22 0,-1-2 28 15,1 2-6-15,-1 3-1 0,8 10-12 16,-4 0-6-16,7 0-14 16,-3 3-6-16,-1 0-1 0,-3 0 0 15,0-1 1-15,0-2-42 16,-10 6-19-16,3-6-90 15,-14-13-51 1,3-2 89-16</inkml:trace>
  <inkml:trace contextRef="#ctx0" brushRef="#br0" timeOffset="104415.4605">20729 8894 272 0,'-14'-9'104'0,"14"9"-56"0,4 0-58 0,-4 0 16 15,3 0-52-15,1 6-22 16,3 3-34-16,0 1-14 16</inkml:trace>
  <inkml:trace contextRef="#ctx0" brushRef="#br0" timeOffset="104879.1349">21071 9133 192 0,'15'18'71'0,"-15"-18"-38"0,3 10-10 15,-3-10 24-15,4 9 0 16,-1-3 2-16,4 7-5 16,0 3-3-16,0 12-22 15,0-3 2-15,4 9 0 0,-4-5 0 16,4 8-1-16,-1-2 3 16,1 15 2-16,-4-12-2 15,0 9-2-15,0 22-3 16,-7-16 1-16,-4 0-4 15,1-9 1-15,-8-6-5 16,1-4 1-16,-4-6-3 0,-8 1 0 16,-2-14-5-1,-5-5-3-15,-2-1-3 0,-8-3 1 16,-7-2-19-16,-3-17-7 16,3-3-43-16,3 1-20 15,8-14-94 1,11 1-57-16,6-9 109 15</inkml:trace>
  <inkml:trace contextRef="#ctx0" brushRef="#br0" timeOffset="105027.3303">21142 8875 400 0,'-14'0'148'0,"14"0"-80"0,-4 0-73 16,4 0 28-16,0 0-61 15,0 0-21-15,4 0-105 16,-1 0-45-16</inkml:trace>
  <inkml:trace contextRef="#ctx0" brushRef="#br0" timeOffset="114441.5586">20070 8135 208 0,'-8'-9'79'0,"8"9"-42"0,0 6-23 15,0-3 22-15,4 7-7 0,0 2-2 16,3 17-7-16,0-11-2 16,3 20-10-16,1-7 8 15,3 16 4-15,7 35-2 0,-7-29 2 16,-3-3-5-16,-1 7 1 15,1-4-9-15,0 0-2 16,-1 10-3-16,-6-25 1 16,-1-4-42-16,-6-15-18 15,-1-3-97 1</inkml:trace>
  <inkml:trace contextRef="#ctx0" brushRef="#br0" timeOffset="115071.7682">19925 8082 224 0,'-11'-13'85'0,"11"13"-46"0,7 13-37 0,-3-13 19 0,3-3 4 16,0-3 5-16,14-4 1 15,-3 7 1-15,14-6-17 16,-4-1 2-16,18-5 1 0,24-1-6 15,-24 6 1-15,-7 1-6 16,7 0-2-16,-7 9 2 16,-1 0 0-16,-2 0 1 15,-5 6 0-15,1-3 2 16,-11 16 1-16,0-3 1 16,-6 12 2-16,-5-9-1 15,-13 12 0-15,-1-9-5 16,-14 12 0-16,4-5-5 0,-21 5-2 15,0-6 0-15,0 7-1 16,3-7-3-16,0-3 2 16,7 0-1-16,4-6 0 15,4-3-3-15,6-4 1 16,0-2 0-16,11-1 2 16,0-3 1-16,18 4 3 15,-4-10-3-15,11 6-2 16,-4-3-1-16,7-3 3 15,-3 0 0-15,10 6 3 16,-7-2-1-16,8 5 2 16,-8 0-2-16,0 13 2 0,-3-9 7 15,-8 15 3-15,1-6 5 16,-11 9 3-16,-3-5 0 16,-11 8-1-16,0-6-8 15,-18 0-3-15,4-2-5 16,-22 2-3-16,8-3 0 15,-14 3-1-15,-18 7 0 16,28-17 0-16,4-2-27 16,3-7-11-16,4 1-47 15,-1-16-19-15,5 2-49 16</inkml:trace>
  <inkml:trace contextRef="#ctx0" brushRef="#br0" timeOffset="141811.5244">1697 10515 124 0,'0'-6'49'0,"0"6"-26"0,0-9-16 15,0 9 13-15,0-3 5 16,0-4 5-16,0 7 8 0,0-3 6 15,-4-3-24 1,-3 6 9-16,4-3 2 0,-8-3-3 0,1 6-2 16,-5 0-8-16,1 9-3 15,-7-9-9-15,0 25-4 16,3-6-1-16,-13 18 1 16,6-5-3-16,0 15 0 15,4 0 3-15,-4 12 3 16,4-5 7-16,7 8 4 15,4-8-6-15,10 9-3 16,0-10-7-16,21 3 0 16,-11-12 0-16,26 0 0 15,-12 0 2-15,15-16 3 16,-7-9 2-16,17-10 1 16,-14 4-4-16,15-10-3 15,-15-3-3-15,4 0 1 0,-4-3-34 16,-3-3-15-16,-7-4-40 15,-1 4-16-15,-6-3-12 16</inkml:trace>
  <inkml:trace contextRef="#ctx0" brushRef="#br0" timeOffset="142367.3279">2187 10954 140 0,'-17'-18'55'0,"17"18"-30"0,0-7-3 0,0 7 23 15,0-3 1-15,0-3 5 16,-4 3-8-16,1-3-4 16,-8 2-22-16,0-2 5 0,-10 12 2 15,4-2-6-15,-8 5-3 16,-3 0-6-16,3 16-4 16,7-6 0-16,-6 16-1 15,6-7 2-15,4 13 3 16,3-7-6-16,8 4-4 15,3-4-3-15,10-5 3 0,4-1-2 16,8-19 1-16,2 1 4 16,1-20 1-16,-7 1-1 15,10-19-2-15,-10 2 3 16,3-8 0-16,0 12-1 16,-7-9-2-16,-3 9 7 15,3-3 3-15,-4 9-3 16,-6 7-2-16,6-1 2 15,-6 16 0-15,3-2-1 16,4 11 1-16,-8 1-2 16,8 6 0-16,-8-6-3 0,4 18-2 15,4-12-4-15,-4 9-2 16,0-2-35-16,3-11-13 16,-6 1-27-16,7-9-12 15,-8-1-41 1</inkml:trace>
  <inkml:trace contextRef="#ctx0" brushRef="#br0" timeOffset="142804.1834">2332 10838 184 0,'0'-9'68'0,"0"9"-36"0,10 9-11 0,-10-9 22 15,8 16 3-15,-1-7 2 0,3 20-7 16,-3-10 0-16,4 15-23 15,-1 1 1-15,1 2-1 0,0-2-8 16,3 2-1-16,-4-2-3 16,11-7 1-16,-6-3-2 15,-5 0 0-15,-3-12-1 16,4-13 2-16,-1 0-3 16,1-22 0-16,-1 3-1 15,5-16-2-15,-5 1 1 16,4-10-1-16,-3 10-3 15,3-4 2-15,-3 3 1 16,3 10 0-16,-4 7 2 16,4 8 1-16,4 7 5 15,-4 16 3-15,-3 2-2 0,-1 23 0 16,4-7-5-16,-3 16-1 16,3-9-3-16,-3 6-1 15,-1-7-34-15,-3 4-17 16,0-13-66-16,4-12-27 15,3-3 14 1</inkml:trace>
  <inkml:trace contextRef="#ctx0" brushRef="#br0" timeOffset="143026.7886">3358 10838 272 0,'4'41'104'0,"-4"-41"-56"0,7 66-36 16,0-50 26-16,-3 21-13 15,3-2-3-15,7 31-12 16,-4-7-6-16,4 29-3 16,1-22 1-16,-1 22 1 0,-4-10-1 15,1 4 1-15,-1-17-15 16,1-5-7-16,-7-7-32 15,-4-15-13-15,0-4-63 16</inkml:trace>
  <inkml:trace contextRef="#ctx0" brushRef="#br0" timeOffset="143325.4472">3274 10901 156 0,'17'-38'57'0,"-17"38"-30"0,15-18-14 0,-12 11 17 15,8 4-4-15,-4-3-1 16,17-3 0-16,-9-1-1 16,23-6-13-16,-6 7 9 0,7 9 3 15,-4 0 4-15,0 16 3 16,1-7-3-16,-12 19 1 16,-2-9-1-16,-5 13 1 15,4-10-4-15,-17 18-1 16,3-11-8-16,-18 8-2 15,11-2-5-15,-31-1 0 0,13-6-5 16,-17 1 0-16,10-4-28 16,0-16-10-16,4 0-40 15,7-18-15-15,-4 6-65 16</inkml:trace>
  <inkml:trace contextRef="#ctx0" brushRef="#br0" timeOffset="143927.8413">3725 10863 248 0,'0'19'93'0,"0"-19"-50"0,11 38-30 15,-8-32 24-15,5 13-12 0,-1-10-3 16,10 17-1-16,-3-8-1 16,-3 1-11-16,-1 0 8 0,5 3 5 15,-12-10 6-15,4 4 3 16,0-6-3-16,-7-7 0 15,0 3-14-15,-7-6-5 16,7-6-6-16,-10-13-3 16,3 6-2-16,3-18-1 15,0 12-1-15,8-9 3 16,0 3-2-16,6 3-1 16,-3 0 0-16,11 3 3 15,-4 0 0-15,14 4 3 16,-3 5-1-16,10-9-1 15,-10 10-2-15,10 0 1 16,-7-1 1-16,1 4 0 0,-8-4 0 16,-4 10 2-16,-3 0 3 15,-10 10 4-15,0-10-2 16,-12 22 1-16,1-10-5 16,-3 13 0-16,3 1-1 15,-4 11-2-15,4-9-4 16,7 13 0-16,0-9 2 15,18-1 1-15,-8-3-2 16,12-9 2-16,-5-3-4 16,11-13 1-16,-6 3-5 15,6-15-1-15,-7-1 2 16,0-12 3-16,-7 10 3 16,-7-20 3-16,0 14 2 15,-17-14 3-15,3 1-3 0,-18 3 0 16,4 9-6-16,-4 3 0 15,4 4-39-15,0 12-14 16,3 0-47-16,4 12-17 16,3-2-10-1</inkml:trace>
  <inkml:trace contextRef="#ctx0" brushRef="#br0" timeOffset="144257.3642">4420 10804 252 0,'0'6'93'0,"0"-6"-50"0,14 25-26 0,-10-22 25 0,3 16-9 15,4-9 0-15,-4 12-7 16,3-10-2-16,4 7-13 16,-3-3 4-16,7 2 3 0,-11 1-4 15,3-3 0-15,1-7 3 16,-4 7 1-16,0-7-3 15,0-5-1-15,0-4-6 16,0-4-3-16,0-2-2 16,7-13-3-16,-3 10 1 15,3-16 1-15,0 6-1 16,0-9 2-16,-3 3-13 16,3-4-6-16,-4 4-29 0,1 0-11 15,0 6-46-15,-1 16-20 16,-6-3-12-1</inkml:trace>
  <inkml:trace contextRef="#ctx0" brushRef="#br0" timeOffset="144648.539">4844 10936 264 0,'3'0'101'0,"-3"0"-54"0,7 0-28 0,-3 0 29 15,6 0-17-15,-3 0-5 16,8-10-7-16,-1 4-2 15,7-3-9-15,-4-4 1 0,8-6 4 0,-4 3-3 16,4-9 0-16,-4 0 5 16,-7 6 4-16,0 1 0 15,-10-1-2-15,-1 3-9 16,-13 4-5-16,-1-4-2 16,-6 16 1-16,6 0-3 15,-14 19 0-15,8-4 3 16,-1 14 3-16,-3-4 4 15,7 9 2-15,-4-6-1 16,11 10-1-16,-3-3-5 16,10 2-3-16,0-2 2 15,10-7 0-15,1-3 3 16,17-6 1-16,-3-3-3 16,17-7-3-16,-3-3-7 15,3-12-4-15,-3 6-34 0,0-9-14 16,-8-1-63-16,-2 1-25 15,-5-1 0 1</inkml:trace>
  <inkml:trace contextRef="#ctx0" brushRef="#br0" timeOffset="152303.4354">6227 10631 244 0,'-4'-9'90'0,"4"9"-48"0,-7 0-25 0,7 0 25 16,0 3-18-16,0-3-3 16,0 10-13-16,0-4-3 15,0 22-3-15,0-3 3 0,3 13 1 16,1-7-2-16,0 7-1 15,-1-10 3-15,8 16 1 16,-4-10-1-16,10 1-1 16,-3-7-6-16,4-9 1 15,-4 0 0-15,7-22 2 0,-3-4-1 16,7-18-1 0,-4 6 1-16,0-24-1 0,-3 5 2 15,-4-15 1-15,0 9-1 16,-4 0 1-16,-2 6-2 15,-1 4-1-15,0 5 7 16,-4 14 3-16,1 5-3 16,3 29 1-16,0-3-1 15,0 21 1-15,0-2-4 16,4 9-1-16,-4-7-1 16,7 4-2-16,-4-9-19 15,8 8-10-15,-4-11-58 16,7-4-24-16,-3-6-17 15</inkml:trace>
  <inkml:trace contextRef="#ctx0" brushRef="#br0" timeOffset="152665.2931">6925 10456 304 0,'-18'-13'115'0,"18"13"-62"0,-10-6-42 0,10 6 28 16,-4 0-12-16,1 0-1 15,-8 0-11-15,4 6-2 16,-11 7-7-16,4-4-6 0,-7 16-1 16,4 0 1-16,-5 4 0 15,5-1-3-15,3 3 2 16,3-3-1-16,8 1 0 16,-1-4 0-16,15-6-2 0,-4-4 0 15,17-5 3-15,-2-1 0 16,9-6 1-16,-6 3 0 15,7 4 2-15,-4-4-1 16,0 4-1-16,-7-7 3 16,0 12 2-16,-3-2 13 15,-11 9 8-15,-3-3-4 16,-8-1-3-16,1 1-11 16,-11 6-3-16,-1-6-3 15,-13 0 1-15,4 0-11 16,-5-3-4-16,5-1-38 15,2-12-18-15,5-3-46 16,6-18-18-16,4 2 10 16</inkml:trace>
  <inkml:trace contextRef="#ctx0" brushRef="#br0" timeOffset="152832.7335">7108 10553 240 0,'4'16'90'0,"-4"-16"-48"0,7 37-29 0,-3-30 22 15,3 15-12-15,-4 3 0 16,4 9-12-16,0 1-4 16,0 2-4-16,0 1-3 0,-3 3 3 15,-1-7-44-15,-3-2-17 16,0-7-66 0</inkml:trace>
  <inkml:trace contextRef="#ctx0" brushRef="#br0" timeOffset="152954.943">7041 10355 100 0,'11'7'38'0,"-11"-7"-20"0,7 47-63 16,-3-38-13-16</inkml:trace>
  <inkml:trace contextRef="#ctx0" brushRef="#br0" timeOffset="153321.6796">7295 10588 256 0,'8'25'96'0,"-8"-25"-52"0,10 28-27 0,-6-22 27 16,3 16-10-16,0-6 0 15,3 9-13-15,1-3-3 16,-1 3-10-16,-2 0 1 0,-1-3 2 16,0-6 2-16,0 2 5 15,-4 1-6-15,1-13-2 16,-1 4-5-16,4-20-4 15,0 1-3-15,4-25-1 16,0 8 2-16,6-17 0 16,-3 5 1-16,7 0 0 15,-3-2-3-15,0 11 2 16,-4 4 1-16,0 16 2 16,-3-1-1-16,-1 20 2 15,1-4 2-15,-4 29 2 0,0-7-3 16,0 19-3-16,0-13-7 15,0 10-1-15,0-9-46 16,4-1-19-16,-1-6-29 16,8-9-11-16,-4 0-3 15</inkml:trace>
  <inkml:trace contextRef="#ctx0" brushRef="#br0" timeOffset="153848.8476">8008 10500 172 0,'-11'-35'66'0,"11"35"-36"0,-14-12-2 0,14 12 25 16,-10 0-5-16,3 0 1 16,-11 9-18-16,4 1-7 15,-7 15-14-15,3-7 0 0,-3 26 1 16,3-9-6-16,4 6-3 16,0 2-4-16,11 1 1 15,-1-9 1-15,11-7 0 16,-3-3 0-16,17-15 0 15,-4-1 0-15,8-12 2 16,-4-3-3-16,4-20 0 16,-4 5 1-16,0-11 0 15,-3 4 2-15,-7-7 1 16,-1 7-1-16,-3 3 1 16,0 3-2-16,0 13 2 15,-3 3-7-15,3 15 1 16,0 7 1-16,4 21 1 0,-4-2 1 15,10 18 0-15,-3-6 2 16,4 25 1-16,0-9-1 16,3 22-2-16,-4-20 1 15,1 14 1-15,0-13 3 16,-8 12 4-16,1-15-6 16,-11 6-4-16,0-13 4 15,-11-2 5-15,4-11 0 16,-21-8 1-16,3-7-5 15,-21-18-1-15,8-1-1 16,-8-22-2-16,7 4 1 16,4-16-1-16,7 0-5 0,10-10 1 15,4 4-11 1,24-19-3-16,-3 15-44 0,18-12-17 16,-4 3-58-1</inkml:trace>
  <inkml:trace contextRef="#ctx0" brushRef="#br0" timeOffset="154107.4802">8922 10487 248 0,'0'0'93'0,"0"0"-50"0,3 19-30 15,-3-16 24-15,4 13-8 16,-1-1 0-16,4 14-10 16,0-10-4-16,1 18-8 15,-5-2-5-15,1 2 1 0,-1-2-18 16,-3-1-6-16,0-6-54 16,-7-9-24-16,4 3-17 15</inkml:trace>
  <inkml:trace contextRef="#ctx0" brushRef="#br0" timeOffset="154228.9964">8819 10346 124 0,'-3'-6'49'0,"3"6"-26"0,11 6-29 0,-8-6 6 16,4 9-52-16,0 1-22 15</inkml:trace>
  <inkml:trace contextRef="#ctx0" brushRef="#br0" timeOffset="154585.3441">9119 10534 192 0,'4'19'74'0,"-4"-19"-40"0,7 35-9 0,-4-29 25 16,1 16-12-16,-1-7-2 16,1 14-10-16,0-4-2 15,-1 3-13-15,1-3 0 0,-1-6 2 16,1 0-5-16,-4-1-2 0,0-8-3 15,3-4-3-15,-3-6 1 16,7-16 1-16,0-2-1 16,4-17-1-16,-1 7 1 15,5-16 1-15,-5 0-3 16,8 0 0-16,-1 7-1 16,-2 8-2-16,-5 1 5 15,4 13 3-15,-3 5 10 16,-1 13 5-16,1 4-3 15,-4 18-1-15,0-7-12 16,0 26-1-16,0-9-2 16,0 6 0-16,-3 2-18 15,-1 1-8-15,1-9-39 16,-1-7-18-16,1-3-59 16</inkml:trace>
  <inkml:trace contextRef="#ctx0" brushRef="#br0" timeOffset="154989.8105">9712 10076 240 0,'-4'4'90'0,"4"-4"-48"0,11 34-20 0,-7-25 26 16,3 20-12-16,0-11-3 15,0 26-4-15,-4-9-1 0,4 18-15 16,0-9-3-16,0 19 0 0,0-10-6 15,1 4 0-15,-1-7 0 16,0-6 0-16,-4-7 0 16,1-9 2-16,-1-2-3 15,1-11-2-15,-4-2 0 16,-4-23 1-16,1 7-3 16,-11-19 0-16,-1 10-1 15,-6-7-2-15,4 0 0 16,-4 3 3-16,3 10-2 15,0 12 1-15,4-6 0 16,4 26-2-16,-1-8 3 16,7 4 0-16,1 3-2 15,10 0 2-15,0-6-1 0,11 0 0 16,-4 0-16 0,10-13-8-16,-2-3-48 0,9-6-22 15,-2 3-36 1</inkml:trace>
  <inkml:trace contextRef="#ctx0" brushRef="#br0" timeOffset="155364.6273">10022 10446 268 0,'-21'7'101'0,"21"-7"-54"0,-3 19-35 0,3-10 24 16,0 10-13-16,0 0 0 15,3 15-8-15,1 1 1 0,10 2-9 16,-4-2-2-16,8-1-1 15,-4-6-2-15,4-9 1 0,-4 3 4 16,4-12 4-16,-4-1 0 16,3-15 1-16,-3-4-6 15,4-15-2-15,0 6-2 16,-8-18 1-16,1 2-2 16,0 1 2-16,-4-1 4 15,0 13 4-15,0-3-2 16,0 16 2-16,0-1-4 15,0 20-2-15,0-1 0 16,0 19 1-16,0 4-5 16,0 5-1-16,0-2 0 15,4-4 0-15,-4 1-29 16,3-10-10-16,1 0-36 0,3-13-15 16,0 0-47-1,4-15-32-15,-4 6 82 16</inkml:trace>
  <inkml:trace contextRef="#ctx0" brushRef="#br0" timeOffset="155605.7369">10636 10355 236 0,'-3'-43'88'0,"3"43"-48"0,-18-10-16 0,18 10 29 16,-7 6-12-16,0-2-1 16,-7 11-10-16,3-2-2 15,-10 12-15-15,3-6 1 0,-3 21 2 16,4-8-4-16,6 12-2 0,1-10-5 15,10 10-2-15,0-9-1 16,14-7-2-16,-4 0-4 16,18-9 0-16,-3-3-7 15,3-7-3-15,-3 0-36 16,3-18-15-16,-7 0-33 16,8-10-11-16,-5 0-2 15</inkml:trace>
  <inkml:trace contextRef="#ctx0" brushRef="#br0" timeOffset="155800.2284">10753 10114 260 0,'0'0'99'0,"0"0"-54"0,7 28-37 0,-4-18 24 16,4 15-9-16,-3-6-1 16,6 24-4-16,-3-8 1 15,8 18-10-15,-5-6-3 0,4 16-2 16,-3-3-5-16,-1 5 1 15,1-11-22-15,-4 8-10 16,0-18-44-16,-10-3-18 16,-1-10-20-1</inkml:trace>
  <inkml:trace contextRef="#ctx0" brushRef="#br0" timeOffset="156056.2059">10664 10340 200 0,'15'0'77'0,"-15"0"-42"0,28 15-37 0,-21-15 14 0,7 10-6 16,0-10 1-16,14 9 2 15,-3-2 5-15,7-4-8 16,-4 6 14-16,7-3 7 0,-7 4 1 16,1 9 3-16,-5-4-4 15,1 14 1-15,-4-11-14 16,-3 23-3-16,-4-10-7 15,-7 4-3-15,0-1-9 16,-7-5-3-16,0-1-56 16,-10-19-25-16,2 7-37 15</inkml:trace>
  <inkml:trace contextRef="#ctx0" brushRef="#br0" timeOffset="156463.6252">11007 10283 228 0,'0'0'88'0,"0"0"-48"0,10 10-42 0,-6-10 14 16,6 9-8-16,-3-9-3 16,18 10 0-16,-4-4 1 15,18-3-1-15,-11 6-3 0,15-9 1 16,-8 7 1-16,-3-7 0 16,-4 0 0-16,-3 0 2 15,-4 0 19-15,-11 3 8 16,-3 3 5-16,-10 13 5 15,-1 0-7-15,-3 15-2 0,0-6-8 16,0 16-3 0,4-3-9-16,6 0-2 0,-3 0-6 15,14-4-2-15,0-2-2 16,8-10 0-16,-5-6-11 16,11-16-5-16,-3 6-3 15,0-21-3-15,-4 2 5 16,-7-15 1-16,0 9 8 15,-17-15 4-15,-1 6-5 16,-13-9-1-16,2 8-11 16,-9 8-5-16,3-1-23 15,-1 9-7-15,5 4-34 16,6 6-20 0,1 0 52-16</inkml:trace>
  <inkml:trace contextRef="#ctx0" brushRef="#br0" timeOffset="156821.3526">11592 10346 252 0,'7'-9'96'0,"-7"9"-52"0,7 3-23 0,-3-3 30 15,3 9-9-15,-3 4 0 16,10 6-11-16,0-7-4 16,0 23-15-16,-4-10-3 0,5 12-2 15,-5-8 3-15,4 5 1 16,-3-6-5-16,-1 4-4 15,1-10-1-15,0 3 1 16,-1-10 1-16,4-21 1 16,-3-3-5-16,10-16 1 15,-3 6-2-15,6-9 0 0,-2 2 2 16,2-11 0-16,-3 12 2 16,4 3 1-16,-4 0 5 15,0 22 3-15,-3-3 9 16,0 15 7-16,-4 4-8 15,7 22-3-15,-7-4-12 16,4 16-2-16,-4-12-46 16,14 15-18-16,-7-15-99 15,11-4-85 1,-4 1 89-16</inkml:trace>
  <inkml:trace contextRef="#ctx0" brushRef="#br0" timeOffset="157396.9654">13427 10095 192 0,'0'-9'74'0,"0"9"-40"0,3 3-24 0,-3-3 20 16,4 9-3-16,-1 7 2 15,8 31-3-15,-4-12-1 16,7 24-14-16,-3-12 9 0,3 25 3 16,-4-9-7-16,1 9-2 15,-4-9-8-15,-3 6-4 16,-1-6-41-16,-3-10-19 15,0-6-78 1</inkml:trace>
  <inkml:trace contextRef="#ctx0" brushRef="#br0" timeOffset="157903.8691">13088 10478 196 0,'-11'0'74'0,"11"0"-40"0,15 0-33 15,-12 0 14-15,11 0-6 16,0 0 2-16,22-6 3 16,-8-4 3-16,18-6-9 15,-7 7 0-15,6-19 2 0,-6 9-2 16,-4-16 3-16,-3 10 0 16,-4-3 1-16,-3 3-6 15,-4 3-2-15,-3 0 4 16,0 19 3-16,-4 3 11 0,0 19 6 15,-4-3 1-15,1 18 0 16,0-6-5-16,-1 19-3 16,1-6-5-1,3 9-2-15,-4-6-6 0,8 6-3 16,-4-12-5-16,4-4 0 16,-4-5 0-16,7-14 2 15,-3-2-1-15,10-23 2 16,-3 1-2-16,-1-19 2 15,-3 3-2-15,4-10 2 16,-4 13-4-16,-3-6-2 16,0 6 4-16,-4 3 1 15,-4 10-3-15,-3 9 1 16,0 0 0-16,0 25 2 0,-3-6-1 16,3 18 2-16,0-2-11 15,0 9-2-15,0-7-46 16,7-5-18-16,0-10-33 15,8-7-11-15,-5 1 2 16</inkml:trace>
  <inkml:trace contextRef="#ctx0" brushRef="#br0" timeOffset="158253.5877">14228 10506 244 0,'-29'-28'93'0,"29"28"-50"0,-28-16-24 15,25 16 29-15,-4 0-11 0,-1 0-1 16,1 3-14-16,0 4-6 15,0 8-9-15,0-2 2 0,0 12 1 16,0-6-1-16,4 15 2 16,-1-6-6-16,4 1-1 15,0-4-2-15,7-7-2 16,-3-8-2-16,10-13 1 16,-4-4 1-16,8-11 2 15,0-1-3-15,-1-6 0 16,1 6 1-16,-4-6 2 15,-3 6 1-15,-1 6 3 16,-3-2-3-16,0 5 0 16,-3 4-3-16,3 16-1 15,-4 2 1-15,4 10 0 16,1-3 0-16,-1 12 0 16,0-3-9-16,3 1-2 0,1-1-60 15,6-6-26-15,-2-3-49 16</inkml:trace>
  <inkml:trace contextRef="#ctx0" brushRef="#br0" timeOffset="158460.7758">14492 10158 236 0,'-10'-50'88'0,"10"50"-48"0,0 0-23 15,0 0 25-15,3 9-20 16,1-3-5-16,3 23-1 0,0-4 1 15,3 22-9 1,-3-13 4-16,4 29 4 0,-4-13-10 0,7 16-6 16,-3-3-11-16,3-1-4 15,-4-2-52-15,-3-4-20 16,0-12-35 0</inkml:trace>
  <inkml:trace contextRef="#ctx0" brushRef="#br0" timeOffset="158640.789">14372 10481 264 0,'0'-9'99'0,"0"9"-54"0,32-7-28 0,-25 7 25 16,11 0-11-16,-1 0-3 0,15-3-14 16,-4 3-4-16,22-9-6 15,-8 2-5-15,18-2 0 0,-11 0-103 16,4 5-44-16,-7-2 25 15</inkml:trace>
  <inkml:trace contextRef="#ctx0" brushRef="#br0" timeOffset="159047.207">15896 10340 156 0,'4'-3'57'0,"-4"3"-30"0,10 9 8 0,-6-6 27 0,3 13-7 16,0 0-2-16,0 6-22 15,0 3-8-15,0 9-14 16,0 1-6-16,0 8 0 0,-3-5-13 15,-4 0-3-15,0 3-67 16,-4-20-29-16,1 5-4 16</inkml:trace>
  <inkml:trace contextRef="#ctx0" brushRef="#br0" timeOffset="159164.6383">15797 10293 260 0,'-21'-10'96'0,"21"10"-52"0,-7-6-56 0,7 6 13 15,11 0-53-15,-8 6-20 16,11-3-21-16,1 4-5 16</inkml:trace>
  <inkml:trace contextRef="#ctx0" brushRef="#br0" timeOffset="159570.542">16415 9992 208 0,'3'-19'79'0,"-3"19"-42"0,0-13-12 0,0 13 25 0,0-6-8 16,0 6 1-16,-10-9-16 15,3 9-5-15,-11-10-12 16,4 4-6-16,-7 6-3 0,3 0-1 16,-7 9 2-16,4-2-1 15,-3 21-1-15,2-9 1 16,5 31-1-16,-1-12-3 16,8 24 2-16,-1-8 1 15,11 33 2-15,0-15-1 16,11 16-1-16,-4-16 1 15,7 10-1-15,-4-13-18 16,4-3-8-16,0-4-39 0,-3-8-16 16,0-10-40-1</inkml:trace>
  <inkml:trace contextRef="#ctx0" brushRef="#br0" timeOffset="159750.5083">16023 10519 220 0,'-25'-19'82'0,"25"19"-44"0,22-19-25 0,-19 16 22 16,11-3-3-16,-3-1 3 15,17 4-6-15,-3-3-3 16,10-4-14-16,-3 7-5 0,14-3-1 16,-8-3-1-16,12 9 0 15,-8-4-43-15,4 8-17 0,-7-4-84 16</inkml:trace>
  <inkml:trace contextRef="#ctx0" brushRef="#br0" timeOffset="160033.8203">17318 10349 236 0,'-4'22'88'0,"4"-22"-48"0,11 53-25 0,-8-43 26 15,1 18-9-15,0 0-1 16,3 32-13-16,0-13-4 16,0 22-8-16,0-13-2 0,3 23 0 15,-3-17 0-15,0 20 0 16,0 43-40-16,-3-27-17 15,-4-17-194 1,-11-53 133 0</inkml:trace>
  <inkml:trace contextRef="#ctx0" brushRef="#br0" timeOffset="160335.044">17170 10327 200 0,'21'-34'77'0,"-21"34"-42"0,39-19-30 16,-32 13 17-16,17 6-1 16,-2-3 4-16,16-4-7 15,-6 7 0-15,10 0-11 16,-3 0 2-16,0 16 4 0,-7-7 2 16,-7 20 3-16,-4-11-1 15,-14 23 1-15,0-13 2 16,-14 19 2-16,0-12-6 15,-14 9 1-15,3-7-10 16,-10 4-2-16,3-13-5 16,-7 7-1-16,4-13-32 0,3-6-13 15,4-7-70 1,7-25-69-16,3 7 55 16</inkml:trace>
  <inkml:trace contextRef="#ctx0" brushRef="#br0" timeOffset="160511.3549">17699 10415 284 0,'7'13'107'0,"-7"-13"-58"0,14 28-44 0,-10-22 24 16,3 10-14-16,0-4-1 16,3 7-6-16,-3 3 0 15,0 0-5-15,0 3-28 0,-7 3-13 0,0-9-98 16</inkml:trace>
  <inkml:trace contextRef="#ctx0" brushRef="#br0" timeOffset="160635.5595">17530 10086 52 0,'10'9'22'0,"-10"-9"-12"0,32 22-34 15,-25-16-6-15</inkml:trace>
  <inkml:trace contextRef="#ctx0" brushRef="#br0" timeOffset="160905.5433">17791 10265 224 0,'10'12'85'0,"-10"-12"-46"0,18 22-8 0,-15-19 29 16,8 7-13-16,-4-1-4 15,4 10-10-15,-4 3-1 16,3 0-18-16,1-7 3 0,-1 14 1 15,-3-1-2-15,4-3 1 16,-4 0-5-16,0-6-2 16,0 0-2-16,0-1 0 15,0-8-2-15,4-10 1 16,-4 0-4-16,7-13-2 16,0-2 0-16,4-14 1 15,-1 4-6-15,5-9-1 16,-5 2-49-16,4-2-19 15,-3-1-29-15,-4 17-10 16,-3-1-23-16</inkml:trace>
  <inkml:trace contextRef="#ctx0" brushRef="#br0" timeOffset="161303.1942">18344 10318 244 0,'-3'-6'93'0,"3"6"-50"0,-11-10-19 15,11 10 29-15,-3 0-14 16,-1 0-5-16,-3 10-13 16,0-10-6-16,-3 18-8 0,3-8-5 0,-4 15 1 15,0-6 0-15,8 15 3 16,-1 1-3-16,8 2-2 16,-4-2 0-16,10 2-1 15,1-11-3-15,10 2 0 16,-3-9 2-16,3-19 2 15,-3 0 2-15,3-10 1 16,-4-2-2-16,1-13 1 16,-4 9-2-16,-7-12 2 15,-3-1 0-15,-11 1 1 16,0-3-2-16,-11 3-2 16,4-1-10-16,-7 11-6 15,3-1-45-15,4 6-18 16,0 4-65-1</inkml:trace>
  <inkml:trace contextRef="#ctx0" brushRef="#br0" timeOffset="161531.4375">18644 9954 280 0,'-3'-9'104'0,"3"9"-56"0,0 0-36 16,0 0 24-16,3 15-6 15,1-5 2-15,10 18-1 16,-3 0 3-16,3 22-18 16,-4-3-3-16,4 13-1 0,-3-13-5 15,0 25-2-15,-1-12-5 16,1 6 0-16,-4-13-22 0,0 0-8 16,0-6-53-16,-4-12-22 15,1-1-38 1</inkml:trace>
  <inkml:trace contextRef="#ctx0" brushRef="#br0" timeOffset="161671.9218">18524 10321 212 0,'4'0'79'0,"-4"0"-42"0,28 16-17 0,-21-13 27 15,18-3-18-15,-7 6-6 16,17-6-12-16,-3 0-3 0,13 0-4 15,-6 0-5-15,7 0-2 0,-7 0-75 16,3 0-33-16,-7 0 5 16</inkml:trace>
  <inkml:trace contextRef="#ctx0" brushRef="#br0" timeOffset="162053.5319">19639 10108 160 0,'4'-10'63'0,"-4"10"-34"0,0-3-8 0,0 3 22 16,0-6-8 0,0 6-3-16,-4-3-5 0,1 3 0 15,-11 3-15-15,3-3 6 0,-7 16 3 16,1-7 0-16,-8 19 2 15,4-9-11-15,-11 16-4 16,7-7-8-16,1 6 0 16,2 1 2-16,8 2 1 15,0-2-1-15,11-1 1 16,-1 1-4-16,11-7-2 16,0-3 6-16,14-6 3 15,-3-6-1-15,14-1 0 16,-4-9-3-16,4-3-2 15,-4 0-15-15,4-3-7 16,-4-3-44-16,0 0-20 16,-3 2-43-16</inkml:trace>
  <inkml:trace contextRef="#ctx0" brushRef="#br0" timeOffset="162273.3187">19343 10409 212 0,'0'6'82'0,"0"-6"-44"0,14 0-22 16,-11 0 24-16,5 3-8 0,-1-3-1 15,10 0-13-15,-3 0-4 16,7 0-8 0,-3 0-4-16,7-9 1 0,-4-1-2 0,7 1-1 15,-7 3-15-15,-3-4-7 16,0 1-42-16,-4-1-16 15,-4 1-27 1</inkml:trace>
  <inkml:trace contextRef="#ctx0" brushRef="#br0" timeOffset="162555.5377">19618 9885 224 0,'-4'-3'85'0,"4"3"-46"0,-3 25-35 0,3-22 21 0,0 16 4 16,0-3 4-16,-4 28 2 16,1-10 1-16,-4 19-19 15,0-6-1-15,-4 16-2 0,1-3-7 16,-12 15-2-16,1-12-5 15,0 9-3-15,0-9-12 16,3-4-5-16,4-12-38 16,4-3-17-16,-1-9-54 15</inkml:trace>
  <inkml:trace contextRef="#ctx0" brushRef="#br0" timeOffset="162907.4503">20154 10061 208 0,'-3'9'79'0,"3"-9"-42"0,0 19-12 0,0-10 27 0,3 16-6 16,1-6 0-16,-1 9-17 15,1 4-6-15,-4 5-13 16,0 1 0-16,0 6 3 0,0 0-7 16,-4 9-1-16,4-9-8 15,-3 9 0-15,-1-9-32 16,1-6-12-16,-1-4-33 15,-3-5-13-15,4-11-21 16</inkml:trace>
  <inkml:trace contextRef="#ctx0" brushRef="#br0" timeOffset="163381.5693">20115 10089 220 0,'32'-72'82'0,"-32"72"-44"0,53-28-27 0,-42 21 21 16,17 4-6-16,-3-3-1 15,13 6 0-15,-6-3-1 16,10 3-13-16,-6 0 0 0,6 3 2 16,-10 6-3-16,-4 1 2 15,-3-1-1-15,-11 16 3 16,-4-6-3-16,-10 16-1 16,0-7-4-16,-14 13-1 15,0-13-3-15,-10 9 1 16,2-2-2-16,-13-1-1 15,3-5 1-15,4-1-1 16,3-6-3-16,8 0 2 16,3-7-4-16,14 4 1 15,0-9 4-15,14 5 2 0,-4-5-3 16,12-1 1 0,-5 1 0-16,18-1 0 0,-10 0 2 15,7 1 1-15,-7-1 1 16,-1 7 2-16,-3-1 8 15,-3 4 3-15,-4-6 9 16,-10 18 4-16,-4-9-3 16,-14 13-2-16,3-10-13 15,-14 0-5-15,4-3-5 16,-7-7-2-16,3 4-15 16,-3-9-5-16,0-1-36 15,10 0-14-15,4 1-35 16,11-10-13-16,-1 0-19 15</inkml:trace>
  <inkml:trace contextRef="#ctx0" brushRef="#br0" timeOffset="163550.0582">20729 10660 260 0,'14'6'96'0,"-14"-6"-52"0,11 22-21 0,-8-16 29 15,1 13-21-15,0-10-4 16,-1 10-15-16,1-3-5 15,-4 9-4-15,0-6-7 0,0 9 0 16,0-9-53-16,-7 6-22 0,-1-6-55 16</inkml:trace>
  <inkml:trace contextRef="#ctx0" brushRef="#br0" timeOffset="163681.7017">20634 10540 264 0,'-4'-6'101'0,"4"6"-54"0,4 0-59 16,0 0 15-16,3 6-38 16,0-2-12-16,7 5-53 15,0 0-24-15</inkml:trace>
  <inkml:trace contextRef="#ctx0" brushRef="#br0" timeOffset="164054.8861">21004 10650 200 0,'-3'10'74'0,"3"-10"-40"0,10 34-20 0,-6-24 20 15,0-1-4-15,-1 7 2 16,4 2 4-16,0-2 4 16,4 6-21-16,-4 3 3 0,3 3 1 15,1 1-1-15,0 11-1 16,-4-5-5-16,0 12-2 15,0 0-2-15,-7-3 0 16,-4 19 5-16,-3-4 1 16,-7-15-1-16,0-6 0 15,-7-10-3-15,-4-3 1 0,-3-6-10 16,-11-10-3 0,-3-3-26-16,10-2-10 0,7-4-31 15,-7-10-11-15,8 7-39 16,3-28-18-16,3 12 12 15</inkml:trace>
  <inkml:trace contextRef="#ctx0" brushRef="#br0" timeOffset="164179.3026">20941 10481 400 0,'-4'-9'148'0,"4"9"-80"0,0 0-66 0,0 0 30 15,0 0-26-15,0 0-7 16,4 0-60-16,-1 0-25 16,1 6-77-16,-1-3-32 15</inkml:trace>
  <inkml:trace contextRef="#ctx0" brushRef="#br0" timeOffset="164479.8877">21601 10757 340 0,'21'19'126'0,"-21"-19"-68"0,7 25-37 16,-4-22 33-16,1 6-27 16,-4 4-7-16,0 6-13 15,0-7-3-15,-11 13-2 16,4 0-8-16,-14 4-1 0,0-1-59 16,-21 6-25-16,-25 29-69 15</inkml:trace>
  <inkml:trace contextRef="#ctx0" brushRef="#br0" timeOffset="165154.4933">22645 9954 184 0,'0'-19'68'0,"0"19"-36"0,3 0-20 0,-3 0 21 16,4 0-2-16,-4 3 2 16,3 13-7-16,-3 0-2 15,4 21-13-15,-1-8 4 0,5 33 3 16,-1-8-6-16,0 8-2 16,0-2-3-16,0 12-2 0,0-9-1 15,0 9 0-15,0-19-7 16,0 10-2-16,-4-13-58 15,-3-3-23-15,0-9-40 16</inkml:trace>
  <inkml:trace contextRef="#ctx0" brushRef="#br0" timeOffset="165919.7388">22373 10446 184 0,'-3'-9'71'0,"3"9"-38"0,7 0-36 0,-4 0 13 16,4 0-5-16,0 0 0 16,15 0 5-16,-5-3 6 15,4-13-8-15,-3 7 4 0,10-7 2 16,-7-3-5-16,11-9-3 16,-7 3-1-16,3-10-1 15,-3 7-2-15,-1-6 1 16,-2 2-4-16,-1 1-2 15,-4 12 6-15,1 7 5 16,-4-4 9-16,0 25 4 16,-3 1 1-16,-1 24-2 15,1-9-4-15,0 13-2 16,-4 0-2-16,3 6 2 16,-3-10-5-16,4 13-3 15,-4-12 1-15,3-1 0 16,-2-6-1-16,2-3-1 0,-3 0-3 15,4-15 1-15,-1-1-4 16,12-18 0-16,-5-1 1 16,4-11 2-16,-3 8-1 15,3-6 2-15,-3 4-4 16,-1-1 0-16,-2 6 1 16,-5 1 2-16,1 6-1 15,-1 6 2-15,-3-3 2 16,0 16 2-16,0-7-1 15,4 10 1-15,-4 0-2 16,4 6 0-16,-1 0-1 0,8-3 0 16,-4 3-2-16,4-6-2 15,-4-4 1-15,3-15 1 16,1 4 1-16,0-14 1 16,-4 1 0-16,3-10 2 15,-2 0-3-15,-8 0-2 16,0 0-3-16,-7-6 1 15,0 0 3-15,-4 7 1 16,1 2-4-16,-8 16-1 16,4-3 1-16,-4 6 0 15,1 3-2-15,6 13 2 16,1 0 1-16,6 6 0 16,1 0 0-16,3 3 2 15,0 0-1-15,11-3-1 16,-4 1-10-16,10-14-6 0,-3 7-32 15,11-19-14-15,-4 6-22 16,1-12-9-16,-8-4-24 16</inkml:trace>
  <inkml:trace contextRef="#ctx0" brushRef="#br0" timeOffset="166311.4609">23502 10399 160 0,'-21'-44'63'0,"21"44"-34"0,0 0-16 16,0 0 17-16,3 7-2 15,1-4 3-15,3 6 11 16,0 1 6-16,4 5-25 0,-1-5 9 0,1 18 3 16,-4-9-6-16,0 15 0 15,0-9-14-15,0 4-4 16,0-1-7-16,0-6-1 16,0-3-1-16,0-10-2 15,0 0 1-15,4-18 1 16,-1 3-3-16,8-16 0 15,-4 0-1-15,7-10 0 16,-3 1 2-16,3 0 2 16,-3-1-1-16,-4 4-1 15,0 3-2-15,-3 6 1 16,-1 0 3-16,-3 19 3 16,0 0 4-16,0 19 5 15,-3-3-4-15,-1 12 0 16,1-3-6-16,0 10-3 15,-1-7 0-15,4 0-1 0,0 0-27 16,0 4-11-16,0-10-34 16,4-7-15-16,-1-5-61 15</inkml:trace>
  <inkml:trace contextRef="#ctx0" brushRef="#br0" timeOffset="166941.1473">24938 10277 224 0,'-11'-22'85'0,"11"22"-46"0,-14-22-30 0,14 19 19 0,-7-3-3 15,0 3 0-15,-11-4-6 16,4 7 1-16,-7 10-11 16,4-1-1-16,-8 16-1 0,4 0 3 15,-8 10 1-15,5-7-5 16,3 10-2-16,3-7-2 16,7 0 1-16,4 1-4 15,11-10-2-15,-1 3 2 16,15-19 0-16,-4-3 1 15,7-12 0-15,0-1-3 16,4-15 0-16,-4 0 4 16,-3-3 1-16,-4 6 2 15,-3-3 0-15,-1 0 0 0,-3 9 2 16,0 7-1-16,0 9 2 16,-3 0 0-16,-1 15 1 15,1 1-4-15,3 12-1 16,-3-3 1-16,3 7 0 15,0 2-5-15,3 7 1 16,-3-10-13-16,4 4-7 16,-4-7-55-16,4-12-24 15,-1 9-31 1</inkml:trace>
  <inkml:trace contextRef="#ctx0" brushRef="#br0" timeOffset="167181.3047">25083 9819 216 0,'3'-6'82'0,"-3"6"-44"0,4 6-20 15,3-6 25-15,-4 19-2 16,1-10 2-16,3 20-6 16,0-7-2-16,0 18-20 15,0 1-5-15,3 16-2 0,-2-4-2 16,-1 10-1-16,0-10-3 15,0 16 1-15,0-13-20 16,0 7-8-16,-4-10-42 16,1-9-20-16,-1-9-47 15</inkml:trace>
  <inkml:trace contextRef="#ctx0" brushRef="#br0" timeOffset="168201.1897">25340 9722 164 0,'0'6'63'0,"0"-6"-34"0,4-6-10 0,-4 6 21 16,3 9 4-16,1-2 3 15,3 21-3-15,0 0-1 16,3 22-23-16,1-12 4 0,-1 34 0 15,-2-19-6-15,-1 20 0 16,0-4-11-16,0 3-2 0,0-10-3 16,3 10-2-16,-3-12-32 15,8-10-16-15,-5 0-111 32</inkml:trace>
  <inkml:trace contextRef="#ctx0" brushRef="#br0" timeOffset="169642.274">26476 10268 288 0,'0'0'110'0,"0"0"-60"0,0-3-34 16,0 3 27-16,0 0-21 15,0 0-5-15,4 0-12 16,-4 0-4-16,7-7-1 16,0-2 0-16,3-10 2 0,-3 0-3 15,11-15-2-15,-4 9 6 16,0-13 3-16,-3 10-3 16,-4-7 0-16,0 10 1 15,-11-3 2-15,4 9 1 16,-7 4 1-16,0 5-7 0,-7 10 0 15,3 6-1-15,-6 16 2 16,-1 3-3-16,4 19 0 16,4-6 1-16,2 15 0 15,1-9 0-15,11 0 0 16,-1 0-3-16,8-6 2 16,0-4 1-16,10 1 0 15,-4-13-18-15,12-7-8 16,-5-5-52-16,15-14-25 15,-4-2-23 1</inkml:trace>
  <inkml:trace contextRef="#ctx0" brushRef="#br0" timeOffset="170092.2463">26871 9615 220 0,'-14'0'82'0,"14"0"-44"0,0 10-20 16,0-10 23-16,0 19-10 15,0-4-3-15,0 23-8 16,0-13 0-16,0 28-11 16,0-9 1-16,4 19 3 0,-1-10 2 15,4 10 0-15,0-7-7 16,4 13-3-16,-1-15-1 16,8 2 2-16,0-6-5 15,10-12-1-15,-7-4 2 16,14-15 1-16,-7 0-1 15,11-28-2-15,-3 9 1 16,-1-19 1-16,-7 9-3 0,-10-24 0 16,-4 6 3-16,-11-10 3 15,1 4-2-15,-11-4-2 16,0 7 0-16,-7 9-1 16,3 0-5-16,-3 22 1 15,0 0 4-15,0 25 2 16,3-6 0-16,4 12-2 15,0-3 1-15,7 10 1 16,0-10-1-16,14 7-1 16,-3-10 1-16,10-7-1 15,-3 1-38-15,10-9-14 16,-4-1-49-16,5-9-19 16,-5-3 9-16</inkml:trace>
  <inkml:trace contextRef="#ctx0" brushRef="#br0" timeOffset="170616.9457">27464 9964 220 0,'-7'6'85'0,"7"-6"-46"0,-4 28-24 15,4-25 26-15,4 19-9 16,-1-9 1-16,1 21-7 16,-1-6-4-16,1 13-12 15,-1-10-4-15,1 4-2 0,-1-10 0 16,1 3 0-16,-1-3-5 15,5-15-1-15,-5 5 1 0,8-21 2 16,-1-3-5-16,4-10 1 16,-3 0-4-16,7-12 2 15,-4 3-2-15,3-10 2 16,-3 3 1-16,-3 7 2 16,0 3 3-16,-4 9 2 15,0 7 5-15,-7 15 3 16,0-3-2-16,0 19 2 15,0-9-4-15,0 21 1 16,0-15-7-16,7 6-3 16,-4-6 1-16,8-3 0 15,-4-4 1-15,11-12 0 0,-4 7 2 16,7-23 1-16,0 7-4 16,4-17 1-16,-4 8 0 15,4-4 2-15,-4-3-3 16,-4 6 0-16,-3 0 5 15,-3 13 2-15,3-4 2 16,-7 26 0-16,-3-7-4 16,-1 20-1-16,-3-1 1 15,0 6 0-15,0 1-5 16,4-4-1-16,-4 4-37 16,3-4-16-16,1-9-69 15,3 3-59-15,0-6 67 16</inkml:trace>
  <inkml:trace contextRef="#ctx0" brushRef="#br0" timeOffset="170948.1669">28053 10255 204 0,'3'-6'77'0,"-3"6"-42"0,4 0-26 0,-1 0 19 16,5 0-3-16,-1 6 0 15,3-6-8-15,1 0 0 16,3-6-10-16,-4 6 5 0,8-19 3 15,-4 10-1-15,0-10 2 16,-3 0-9-16,-1-6-4 16,1 0-2-16,-7 0-1 15,-1 3 0-15,-6-3 2 16,-1 9-6-16,-7 7 1 16,4-1-1-16,-7 20 2 0,4-1 3 15,-1 22 4 1,4-9 0-16,7 22 0 0,0-9-1 15,4 2 0-15,-1-2-5 16,15-1 1-16,-4-5-33 16,7-11-13-16,-3 1-74 15,6-19-45 1,-2 0 70-16</inkml:trace>
  <inkml:trace contextRef="#ctx0" brushRef="#br0" timeOffset="171324.4293">28416 10042 268 0,'-21'19'101'0,"21"-19"-54"0,0 37-37 0,0-27 23 15,0 15-9-15,0-6-2 16,0 6-12-16,0 3-4 16,4-3-4-16,6-6 1 0,-3 0 2 15,-3-1-2-15,3-2-2 16,0-6 4-16,3-14 4 15,1-2-5-15,3-3-2 16,0-7-4-16,4-12-1 16,-4 3 2-16,11-7 2 15,-4 1 0-15,-3 3 2 16,-1 9-4-16,-3-6 0 16,-3 12 3-16,-1 17 1 15,-2-4 10-15,-1 28 3 0,0-3-3 16,-4 9-3-16,1-5-10 15,-1 8-2-15,1-2-2 16,-1 5-1-16,1-8-43 16,3-7-20-16,-4-6-60 15,8-10-48 1,0-9 71-16</inkml:trace>
  <inkml:trace contextRef="#ctx0" brushRef="#br0" timeOffset="171521.9701">28917 9722 292 0,'-3'6'110'0,"-8"7"-60"0,22 6-30 0,-8-19 30 15,1 25-14-15,6 19-1 16,-3 9-14-16,0 10-5 16,4-1-9-16,-4 7-5 0,0-22-1 15,0-9-1-15,0 12 2 16,-3-12-28-16,-1-4-9 15,-3-5-43-15,-3-4-15 16</inkml:trace>
  <inkml:trace contextRef="#ctx0" brushRef="#br0" timeOffset="171952.9354">28783 9960 200 0,'14'0'77'15,"-14"0"-42"-15,46 4-15 0,-39-4 24 0,18 6-18 16,-4-6-4-16,21 0-14 16,25 0-3-16,0-6-3 15,-3 6-2-15,-4-4 1 0,-11-2 1 16,-10 6 1-16,-11-6 3 16,-17 6 1-16,-11 0-3 15,-4 12-3-15,-10 1 2 16,-3 3 2-16,-8 2-2 15,-3 7-2-15,7-3 4 16,3 4 1-16,11 8-5 16,10-15 0-16,1-3 1 0,3-4 3 15,14 10-2-15,0-3 0 16,4-7 1-16,0 4 0 16,-1 3 0-16,-2-3 2 15,-5-4 3-15,1 4 5 16,-11-1 7-16,-7 7 7 15,-7-6-9-15,-11 9-1 16,-3-3-10 0,-4-6-5-16,-3 3-22 0,-11-10-10 15,4 0-62-15,3-2-29 16</inkml:trace>
  <inkml:trace contextRef="#ctx0" brushRef="#br0" timeOffset="172388.6914">30187 10032 160 0,'-10'-6'63'0,"3"3"-34"0,-4 3-12 16,4 0 22-16,3 0-7 15,-6 3-1-15,-1 3-2 16,1-2-1-16,-15 11-15 16,0 1 3-16,-3 15 2 0,-4 4-2 15,8 9 3-15,9-7-1 16,1 14-2-16,7-8-6 0,7-5-2 16,18-3-6-16,10-13-4 15,4-1 1-15,3-8 2 16,8-7-11-16,2-12-3 15,-6-13-5-15,-7 0-2 16,-7 1 14-16,-8-8 7 16,-6-2 5-16,-15-6 4 15,-10-10 1-15,-7 9 3 16,-7-2-5-16,0 12-3 16,-4 6-10-16,-3 3-3 15,10 13-23-15,7 6-10 16,18 10-39-16,11-4-17 0,10-6-11 31</inkml:trace>
  <inkml:trace contextRef="#ctx0" brushRef="#br0" timeOffset="172663.2293">30656 9844 200 0,'22'-50'74'0,"-26"31"-40"0,-7-15 2 15,4 15 30-15,-7-6 0 16,0 3 0-16,-11 0-21 15,1 13-10-15,-1 24-20 16,0 4-3-16,1 9-1 0,-1 23 0 16,4 5 1-16,7 7-4 0,3 15 0 15,4 4-5-15,14 12 0 16,4-10-3-16,6 4-1 16,8-6 1-16,0-4 0 15,-4-6-18-15,-7-18-8 16,4-11-19-16,-11-5-10 15,0-13-28-15,-25-34-95 32</inkml:trace>
  <inkml:trace contextRef="#ctx0" brushRef="#br0" timeOffset="172829.7125">30297 10286 376 0,'3'-3'140'0,"4"3"-76"0,18-6-55 0,-18 6 32 0,21 0-19 15,7-3-4-15,15-3-11 16,-1 3-5-16,4-4-1 16,0-2-8-16,-4 9 0 0,-3-10-57 15,-3 10-24-15,-12-6-76 16</inkml:trace>
  <inkml:trace contextRef="#ctx0" brushRef="#br0" timeOffset="173862.5538">1683 12090 168 0,'-21'-13'63'0,"21"13"-34"0,0 0-1 0,0 0 27 16,0 9-19-16,0-5-8 15,10 21-5-15,-10-7-3 16,11 26-11-16,-1-9-1 0,4 18-1 16,-3-9-1-16,3 19 1 15,-3-10-4-15,-4 19 0 16,3-9 1-16,-3 0 0 16,-3-10-38-16,-4-9-14 15,0 0-80 1</inkml:trace>
  <inkml:trace contextRef="#ctx0" brushRef="#br0" timeOffset="174372.2081">1528 12193 240 0,'-8'-50'90'0,"8"50"-48"0,22-38-49 16,-22 29 16-16,14-1-6 15,3-5 1-15,8-4-2 16,-7 0-2-16,24 0 1 15,-14 1 1-15,18 2 1 0,-11 0 1 16,4 7 2-16,-3-1 19 16,-15 10 10-16,3 0-2 15,-20 10 0-15,6-1-12 16,-20 13-3-16,6-9-6 16,-13 21-2-16,3-6-6 0,0 16-3 15,-1-6 0-15,-2 6 1 16,-1-10-6-16,8-5 1 15,-1 2-4-15,11-3 2 16,0-9 3-16,14 0 3 16,4-10 0-16,6 7-1 15,-6-7-2-15,24 1 1 16,-13 5 1-16,13-2 2 16,-14 3 5-16,7-1 6 15,-6-2 8-15,-1 2 7 16,-10-5 2-16,-8 18 2 15,1-9-6-15,-11 15-4 16,0-5-8-16,-14 5-4 16,3-9-5-16,-21 13-4 0,-10 12 2 15,7-22 0-15,13-9-21 16,-9 0-8 0,6 0-49-16,7-10-19 0,-3-3-72 15,18-15-50 1,-4-7 100-16</inkml:trace>
  <inkml:trace contextRef="#ctx0" brushRef="#br0" timeOffset="174555.4982">2212 12604 268 0,'0'9'101'0,"0"-9"-54"0,11 28-37 0,-8-21 23 15,8 5-12-15,-8 4-1 16,8 3-12-16,-1 0-3 15,1 15-3-15,-8-9-6 0,4 3 0 16,1 7-44-16,-1-7-18 16,-7-9-60-1</inkml:trace>
  <inkml:trace contextRef="#ctx0" brushRef="#br0" timeOffset="174664.3855">2141 12525 124 0,'-3'-9'49'0,"3"9"-26"0,3 0-29 0,1 0 8 16,3 6-55-16,-4-3-22 0</inkml:trace>
  <inkml:trace contextRef="#ctx0" brushRef="#br0" timeOffset="174972.4303">2554 12660 264 0,'0'25'99'0,"0"-25"-54"0,21 35-37 16,-14-26 21-16,0 10 0 15,4 0 5-15,10 12 3 16,-10-3 2-16,6 10-21 16,5 15 5-16,-8-18 1 0,-4-1-1 0,4 4 0 15,-3 0-8-15,0-4-4 16,-1 16 2-16,-10-3 2 15,0-9-2-15,-14-3 2 16,-7-7-4-16,7-13-1 16,-4 4-9-16,-14-9-2 15,-3 5-29-15,0-12-12 16,-1 4-45-16,5-23-20 16,3-3-67-1</inkml:trace>
  <inkml:trace contextRef="#ctx0" brushRef="#br0" timeOffset="175108.3127">2434 12435 288 0,'7'-10'107'0,"-7"10"-58"0,0 3-29 0,0 4 32 0,0-7-43 16,0 0-18-16,11 0-85 16,-1 6-39-16,15-6 17 15,0 0 13-15</inkml:trace>
  <inkml:trace contextRef="#ctx0" brushRef="#br0" timeOffset="175947.9192">4290 12325 148 0,'3'-7'57'0,"-3"7"-30"0,0-9 4 16,0 9 26-16,0-6-4 16,0 6 1-16,-3-10-13 15,-1 10-5-15,-6-9-20 0,3 6-1 16,-15-3-1-16,5-4-3 0,-8 10 1 15,0-6-7-15,-10 12-3 16,10 0-1-16,-10 13-1 16,3-6 0-16,4 2 2 15,4 4-3-15,-1 6 0 16,4-6-4-16,7 0-1 16,3 0 0-16,4 3 2 15,3-10-3-15,15 4 2 16,0-7 3-16,6 1 1 15,4-1 1-15,18-2 2 16,-7-4-1-16,7 6-1 16,-4-3 1-16,0-3-1 15,-3 7 4-15,-7-4 5 16,-1 4 17-16,-17-1 10 16,4 0-7-16,-11 16-2 0,0-6-12 15,-25 0-2-15,8 0-5 16,-19 6-3-16,5-6-2 15,-8 0-3-15,7-4-28 16,0-8-14-16,11-4-36 16,-3-13-15-16,6 4-35 15,11-22-43 1,-4 9 63-16</inkml:trace>
  <inkml:trace contextRef="#ctx0" brushRef="#br0" timeOffset="176173.4656">4276 11864 240 0,'0'0'90'0,"0"0"-48"0,3 34-36 0,1-31 22 15,3 19 0-15,3-9 3 16,1 25-5-16,3-4-4 16,7 19-12-16,-3-2-4 0,3 14 0 15,-3-11-1-15,3 15 0 16,0-16-3-16,-7 3-2 15,0-2-32-15,-3-10-16 16,-1-7-34-16,-10-2-11 16,0-10-12-1</inkml:trace>
  <inkml:trace contextRef="#ctx0" brushRef="#br0" timeOffset="176445.2776">4269 12347 196 0,'0'-19'74'0,"0"19"-40"0,10-3-38 16,-6 3 13-16,6-7-3 16,1 1 1-16,10-3-6 15,-10-1 0-15,13-2-1 16,-10 2 0-16,15 4 2 0,-8-3 5 16,11 9 6-16,-8 0 17 15,1 15 10-15,0-5 2 16,10 18-1-16,-14-9-14 15,7 9-4-15,-6-3-11 16,2 3-3-16,-10-2-5 16,-3 11-1-16,-1-12-54 0,-2 3-25 15,-5-2-68 1</inkml:trace>
  <inkml:trace contextRef="#ctx0" brushRef="#br0" timeOffset="176597.2077">4509 12096 160 0,'0'6'63'0,"0"-6"-34"0,21 22-52 0,-18-16 2 0,22 4-42 16,-4-1-17-16</inkml:trace>
  <inkml:trace contextRef="#ctx0" brushRef="#br0" timeOffset="176819.1743">5034 12159 224 0,'-14'-10'85'0,"14"10"-46"0,-25 6-21 16,22-6 25-16,-4 4-13 15,0-4-3-15,-7 9-6 16,-1 0-4-16,-2 16-9 16,3 1 4-16,0 5 1 0,3 3 0 15,0 1 2-15,4-1-4 16,7 1-1-16,0-7-6 15,11 0-1-15,-4 1-1 16,11-14-2-16,-4 4-19 0,10-10-8 16,-2-2-39-16,6-17-15 15,-3 1-51 1</inkml:trace>
  <inkml:trace contextRef="#ctx0" brushRef="#br0" timeOffset="177043.4027">5038 11763 208 0,'-11'0'79'0,"11"0"-42"0,4 38-30 0,-1-32 18 15,8 16 0-15,-8-6 2 16,8 22 5-16,-1-4 5 0,5 19-20 16,-5-9-3-16,8 19 0 0,-1-7-8 15,5 7-1-15,-5-9-3 16,1 5 1-16,-4-12-33 15,0-6-14-15,-3-10-49 16,-1-6-18-16,-3 0 9 16</inkml:trace>
  <inkml:trace contextRef="#ctx0" brushRef="#br0" timeOffset="177313.0437">5320 12027 232 0,'-14'-3'88'0,"14"3"-48"0,-14 3-29 0,14 3 23 16,-7 0-16-16,7-2-2 16,-18 11-1-16,4-2 0 15,0 2-8-15,0 4 7 0,0 0 5 16,3 0 7-16,4 12 5 16,0-9-13-16,10 10-3 15,1-10-5-15,14 3-1 16,-4-7-5-16,14 1-1 15,-7-3 1-15,11 3 0 16,-4-10-7-16,4 7 0 16,-4-7-61-16,4 1-26 15,-4-1-65 1</inkml:trace>
  <inkml:trace contextRef="#ctx0" brushRef="#br0" timeOffset="177797.181">6572 11873 156 0,'-10'-19'60'0,"10"19"-32"0,-4-6-6 0,4 6 20 16,0 0-11-16,0 0-4 16,4 10-4-16,-1 2-3 15,4 19-10-15,0 1 0 0,7 31 3 16,-3-10 2-16,7 19 0 16,-4-9-5-16,3 9-2 15,-2-10-4-15,-1 7-1 0,-4-12-36 16,1 6-16-1,-1-10-76-15,-6-15-35 16,-8-13 81-16</inkml:trace>
  <inkml:trace contextRef="#ctx0" brushRef="#br0" timeOffset="178229.6271">6414 12271 148 0,'-8'-15'55'0,"8"15"-30"0,15-6-23 15,-12 6 12-15,11-4 2 0,0-2 2 16,11 3-1-16,-7-3 2 16,17-4-10-16,-7 1 1 0,18-7 3 15,-7 7-1-15,3-1 3 16,-7 1 3-16,-3 6 1 16,-4-3 12-16,-6 2 5 15,-1-2 0-15,-7 12 1 16,-4-2-18-16,-3 11-7 15,1-2-5-15,-5 21 0 16,1-9-6-16,-1 13-3 16,1-4 1-16,6 1 0 15,-3-7 1-15,7 10 0 16,1-13-3-16,9 3 2 16,-3-9 1-16,4-6 0 15,-4-4-3-15,0-15 2 16,-3 6 1-16,-7-19 2 0,-1 3 1 15,-10-15 3 1,0-1-1-16,-17-2 0 0,2 6-6 16,-9-10-1-16,3 4 1 15,-15 9 2-15,5 3-31 16,-1 12-12-16,7-2-32 16,11 18-11-16,0 3-39 15</inkml:trace>
  <inkml:trace contextRef="#ctx0" brushRef="#br0" timeOffset="178800.0234">7669 12105 228 0,'-21'-9'88'0,"21"9"-48"0,-46-6-12 0,43 6 32 15,-15 0-16-15,4 0-5 16,-18 6-20-16,8-6-10 15,-12 19-5-15,8-10-6 0,-7 22 1 16,3-9 3-16,4 19 1 16,3-9-1-16,4 18-2 15,3-13-2-15,11-2-1 16,4-7-1-16,10-3 0 16,0-6 0-16,21-3 3 15,-7-7-2-15,11-25-1 16,0 7 0-16,0-16 0 15,-8-3 3-15,-6 3 2 0,-4-4 0 16,-7 1 2-16,0 9 0 16,-7-6 3-16,0 10-3 15,-3 15-2-15,3-4 0 16,0 17 1-16,0 3-3 16,7 18-2-16,0-6 2 15,7 16 2-15,-4-9 0 16,8 18 2-16,-4-9 2 15,7 19 4-15,8 28 0 16,-5-10 2-16,-6-3-2 16,-8-12 2-16,-2-6-2 15,-8-13 0-15,-8-3-1 16,-6-10 0-16,-7-5-7 0,-7-4 0 16,-7-7-36-16,-11-8-17 15,-4-10-70-15,19-10-30 16,2 7 36-1</inkml:trace>
  <inkml:trace contextRef="#ctx0" brushRef="#br0" timeOffset="179115.7909">7624 12409 196 0,'7'0'74'0,"-7"0"-40"0,10-12-18 0,-6 12 22 0,6-10-11 15,1 4-1-15,14-13-4 16,-4 4 1-16,18-14-13 16,-8 14 8-16,5-23 4 0,-8 13-2 15,-4-3 0-15,-2 3-7 16,-8 3-3-16,0-3-3 16,-14 6-2-16,0 0-3 15,-14 3 1-15,3 1 0 16,-10 12 1-16,0-4 2 15,-4 17 1-15,4-4-1 16,3 22 1-16,4-3-2 16,7 19 0-16,4-6-3 15,10 6-2-15,0 0-2 16,21-10 1-16,-7-6-8 0,14-3-4 16,-6-3-40-16,9-22-17 15,-2 0-52 1</inkml:trace>
  <inkml:trace contextRef="#ctx0" brushRef="#br0" timeOffset="179328.9552">8216 11776 224 0,'-21'-63'85'0,"21"63"-46"0,-3 0-6 0,3 7 33 16,0 11-27-16,0 1-12 15,3 9-5-15,1-3-3 16,3 35-10-16,-4-13 1 0,8 32 1 15,-1-14-4-15,4 14 1 0,-3-17-5 16,7 11-2-16,-4-4-16 16,0-13-5-16,-4-3-41 15,1-9-15-15,-4-9-62 32</inkml:trace>
  <inkml:trace contextRef="#ctx0" brushRef="#br0" timeOffset="180062.5828">8057 12112 184 0,'4'0'71'0,"-4"0"-38"0,18 0-28 15,-15 0 19-15,15-7-11 0,-4 7-2 16,7-9-4-16,-3 3 0 16,13-7-4-16,-2-3 5 0,6-6 2 15,-7 0 6-15,7-6 4 16,-3 3-1-16,-7 6 0 15,-4 1-1-15,0 14 0 16,-3-2 4-16,0 22 3 16,-4-4-4-16,0 17-1 15,-4 2 0-15,4 16 0 16,-3-3-3-16,3 19 0 16,-3-16-7-16,3 3-2 15,-4-3-2-15,1-6-1 16,0-13-3-16,3 0-2 15,0-9-2-15,3-13-1 16,-2-3 2-16,2-12 0 16,1-4-2-16,3-21 2 0,-3-1-1 15,-1-2-2-15,1-4 3 16,-4 13 0-16,-3-1 1 16,-4 14 2-16,0-4-1 15,-4 25 2-15,1-3-2 16,-1 13-1-16,1 3 1 15,3 9 1-15,0 3 3 16,7 1 2-16,-3-7-3 16,10 3-3-16,-4-3 0 15,12-6-1-15,-5-3 0 16,5-13 0-16,-5 3 0 16,1-12 2-16,-4-4-1 0,0-12-1 15,-3 1-4-15,-7-17 0 16,-1 13-3-16,-13-19 2 15,-1 16 1-15,-10-1 2 16,0 4-1-16,-4 16 1 16,4 6 2-16,0 15 0 15,3-2 0-15,4 24 2 16,0-5 1-16,14 11 3 16,0-12-3-16,11 10-2 15,-4-13-14-15,11 3-6 16,-4-12-43-16,11-6-20 15,-4-1-72 1,4-18-36-16,-4 2 96 16</inkml:trace>
  <inkml:trace contextRef="#ctx0" brushRef="#br0" timeOffset="180364.8968">9327 12133 292 0,'-7'16'110'0,"7"-16"-60"0,7 38-47 16,-3-32 21-16,3 19-8 15,0-3 1-15,4 13-5 16,-4-7-2-16,3 6-6 16,1-5 2-16,-1 2 0 0,1-9-2 15,-4-6-1-15,0 2 3 0,-3-8 1 16,-1-1-12-16,-3-9-6 16,0 0 0-16,-7-9 4 15,4-1 4-15,-4-8 4 16,3-1 0-16,1-16 2 15,3 10 2-15,7-3 4 16,-4 0 0-16,22-7 2 16,-4 10 7-16,14 6 3 15,-7 4 1-15,15 2 1 16,-8 4-13-16,11-7-6 16,-7 7-9-16,7-7-2 15,-8 6-96-15,-2 7-43 16</inkml:trace>
  <inkml:trace contextRef="#ctx0" brushRef="#br0" timeOffset="180814.4851">10516 11999 272 0,'0'15'101'0,"0"-15"-54"0,0 3-35 0,0 4 24 15,4 2-17-15,-1 7-5 16,4 12-7-16,-3-9-2 15,7 25-3-15,-4-10-4 0,0 4 1 16,0-10-37-16,0 13-16 16,-4-10-53-16,-3-6-46 15,0 0 59-15</inkml:trace>
  <inkml:trace contextRef="#ctx0" brushRef="#br0" timeOffset="180941.7261">10449 11864 156 0,'-10'0'57'0,"10"0"-30"0,7 15-98 16,-4-11-18-16</inkml:trace>
  <inkml:trace contextRef="#ctx0" brushRef="#br0" timeOffset="181313.028">10756 12049 288 0,'-10'22'107'0,"10"-22"-58"0,7 69-29 0,-4-60 32 16,4 19-21-16,0-3-5 16,4 13-10-16,-1-13-2 15,1 3-8-15,0-3-2 0,-4-6 0 16,0 0 4-16,-4-3 3 16,1-1-2-16,-1-21 2 15,1 6-8-15,3-28-4 16,-4 3 2-16,8-13 1 15,-4-2 0-15,7-4 1 16,-3 6-9-16,6 3-1 16,-2 7 4-16,2 9 3 15,-3 4 1-15,0 15 2 16,-3 0 9-16,0 25 4 0,-1 0-3 16,1 22 0-16,-4-9-8 15,0 12-3-15,0-6-39 16,3-7-15-16,-2-2-64 15,13-10-26-15,-4-3 3 16</inkml:trace>
  <inkml:trace contextRef="#ctx0" brushRef="#br0" timeOffset="181877.7246">12009 11927 200 0,'-15'-10'74'0,"15"10"-40"0,-3 0-29 15,3 0 19-15,3 10-2 16,1-4 4-16,7 13-1 15,-1-7 0-15,8 23-14 16,-1-7 2-16,1 16 3 0,-4-10 1 16,0 16 1-16,0-12 0 15,-3 6-2-15,0-10-4 16,-4 4 0-16,0-10-9 16,0-9-4-16,-4 0 0 15,1-13 0-15,-1-6 5 16,1-19 5-16,-1 1-3 0,4-23 2 15,0 3 1-15,4-6 2 16,0 10-3-16,3 2-3 16,0 1-2-16,7 3-3 15,-3 9 1-15,6 0-1 16,-2 4-3-16,6 5 0 16,-4 1-53-16,5 9-23 15,-5 0-39 1,1 9-54-16,-4-3 55 15</inkml:trace>
  <inkml:trace contextRef="#ctx0" brushRef="#br0" timeOffset="182223.1515">12499 12124 240 0,'-7'6'90'0,"7"-6"-48"16,3 3-38-16,-3 4 19 0,7-7-4 15,-3 3 1-15,10-6-5 16,-3 3 1-16,13-7-9 15,-2-2 2-15,6-10 4 0,-4 10-3 16,1-10 2-16,-4 10-7 16,-7-10-1-16,-3 3 4 15,-11-3 3-15,0 4-6 16,-14-4-1-16,3 9-2 16,-13 1-2-16,2 3 5 15,-6 15 4-15,4 1-3 0,-5 15 2 16,5-7-1-16,6 17 1 15,4-10-4-15,10 19-3 16,1-10-3-16,10-2 1 16,0 2 1-16,18-9 2 15,-4-6-19-15,21-3-8 16,-7-4-40-16,15-21-18 16,-8 6-54-1</inkml:trace>
  <inkml:trace contextRef="#ctx0" brushRef="#br0" timeOffset="182493.6862">13063 11908 252 0,'-10'-16'93'0,"10"16"-50"0,-7 6-19 0,7-6 27 0,-4 3-15 15,1-3-6-15,-11 16-6 16,3 0-4-16,-3 6-10 15,0-7 0-15,-4 23 3 0,4-7-5 16,3 10 0-16,1 0-4 16,10 3-1-16,0-7-3 15,10-2-3-15,-3-7-18 16,15-3-7-16,-1-6-29 16,11-19-14-16,-4 0-9 15,18-16-3-15,-8-2-16 16</inkml:trace>
  <inkml:trace contextRef="#ctx0" brushRef="#br0" timeOffset="182825.1792">13367 11955 248 0,'-18'-10'93'0,"18"10"-50"0,-10 10-26 0,10-4 27 16,-4 3-19-16,0 1-3 16,1 15-1-16,-1-6 3 15,8 18-12-15,-1-2-2 0,5 2-3 16,-5-2-3-16,8 3-1 15,-1-4-1-15,8-9-2 16,3 3 3-16,4-12 2 16,-1-16-2-16,-6-16-2 15,-4 7 0-15,0-25 1 16,0 12 1-16,-3-22 3 16,0 3-1-16,-4-16 0 15,-4 14-3-15,-3-11-2 0,0 17-32 16,-3 8-14-16,-1 7-43 15,8 22-19-15,-4 7-13 16</inkml:trace>
  <inkml:trace contextRef="#ctx0" brushRef="#br0" timeOffset="183377.899">13804 12347 244 0,'-14'0'93'0,"14"0"-50"0,0-29-17 0,0 23 29 16,0-3-5-16,0-1 3 16,-7-12-15-16,0 7-5 15,-4-13-19-15,1 2-2 0,-1 1-1 16,4 3-4-16,4-9-2 16,3 3-5-16,7 3 0 15,-4 6 0-15,18 0 2 16,-3 0-8-16,10 4-1 15,-3 5-34-15,14-5-15 16,-7 5-15-16,10 1-7 16,-7-1 25-16,4 1 14 15,-7 6 18-15,-4-3 11 16,-3 6 11-16,-8-4 5 16,-3-2 25-16,-10 6 15 0,-4 0-7 15,-7 0 0-15,0 6-13 16,-11 4-4-16,4-7-7 15,-4 6-1-15,1 1-11 16,3-1-1-16,3 1-7 16,8 2 1-16,6 1 2 15,4-4 1-15,0 0 1 16,11 1 0-16,-4-4 0 16,11 4 2-16,-4-4 3 15,11-3 4-15,-8 6-4 16,8 1-3-16,-7-4 10 15,-4 3 4-15,-4 1 11 16,-9 6 6-16,-1-4-9 16,-14 4-4-16,-1 3-7 0,-13 9-1 15,4-9-5-15,-12 6-2 16,5-6-9-16,-8-4-3 16,-7 4-31-16,18-10-13 15,3-2-51-15,8-23-20 16,3 7-22-1</inkml:trace>
  <inkml:trace contextRef="#ctx0" brushRef="#br0" timeOffset="183575.7802">14467 11908 340 0,'0'9'129'0,"0"-9"-70"0,4 28-49 0,-1-21 30 0,5 11-7 16,-5-2 1-16,4 12-19 15,0-3-7-15,0 7-5 16,0-1-3-16,-3 7 1 0,-1-4-34 16,-3-6-13-16,0 1-41 15,0-10-15-15,0-4-36 16</inkml:trace>
  <inkml:trace contextRef="#ctx0" brushRef="#br0" timeOffset="183703.0685">14309 11858 164 0,'-4'-19'63'0,"4"19"-34"0,7-3-36 0,-3 3 10 16,13 3-38-16,-3-3-15 15,8 6-9-15,-5 3-3 16</inkml:trace>
  <inkml:trace contextRef="#ctx0" brushRef="#br0" timeOffset="183964.4266">14658 11955 288 0,'0'25'110'0,"0"-25"-60"0,7 28-28 0,-3-22 31 16,3 4-19-16,-4-1-5 16,8 10-8-16,-4-3-2 15,3 6-10-15,1 0-1 0,-1-1 2 16,-2-5 5-16,-1 3 3 0,0-3 4 16,0-7 1-16,-4 0-17 15,4-9-7-15,0 0 1 16,7-15 4-16,-3-4-2 15,7-6 1-15,-1 6-10 16,8-15-5-16,-7 5-25 16,-1 1-11-16,-3 0-19 15,-3 3-6-15,0 0-23 16,-4 15-7-16,-4 1-6 16</inkml:trace>
  <inkml:trace contextRef="#ctx0" brushRef="#br0" timeOffset="184310.9517">15011 12096 268 0,'10'16'101'0,"-10"-16"-54"0,18 3-31 0,-15 3 29 16,5-6-15-16,-1 0-5 15,7-6-8-15,0 6-3 16,7-13-8-16,-3 1-2 0,3-7 0 16,-4 0 0-16,-2-9 0 15,-5 9-2-15,-3-6 1 16,0 0-4-16,-10 6 0 15,-1 0-4-15,-13 3 1 16,2 7 4-16,-6 9 2 16,4 0 11-16,-1 16 3 15,0 3 8-15,4 9 2 16,4-3-7-16,6 19-4 16,1-10-6-16,13 4-1 15,-3-10-5-15,21 7-2 16,-3-7-5-16,14-13 0 15,-7-5-36-15,17-1-15 0,-7-9-96 16,1 0-74 0,6 7 86-16</inkml:trace>
  <inkml:trace contextRef="#ctx0" brushRef="#br0" timeOffset="185119.9987">16178 11892 212 0,'4'-9'82'0,"-4"9"-44"0,0-10-11 0,0 10 27 15,0-3-8-15,0-3-2 16,-7 6-14-16,0-6-4 0,-7 6-15 15,0 0 2-15,-18 12 3 0,7-3-4 16,-10 13 1-16,3 4-8 16,0 8-1-16,4-6-4 15,11 16-1-15,2 9-4 16,19-9-1-16,-4-9-8 16,28-7-4-16,-3 0-28 15,21-9-10-15,-7-3-20 16,20-22-7-16,-9-4-17 15,17-2-18 1,-11-4 53-16,1-9 190 31,-15-3-35-31,-7-1-4 16,-24 1-24-16,-4 3-10 16,-18 6-12-16,4 4-2 15,-10 15-21-15,-1 0 1 0,0 9 2 16,1 0-9-16,3 7-3 15,3 3-3-15,4 0 1 16,0-1-5-16,7 4-3 16,0-9 1-16,14-4 2 15,0 1-2-15,14-10 0 16,-3-3-8-16,7-13-4 16,-4 3-2-16,0-9 1 15,-6 10 8-15,-5-4 5 16,-3 1 8-16,0 2 4 15,-3 7-2-15,0 3 2 16,-1-4-2-16,-3 23 0 0,0-7-5 16,4 17-1-16,-4-8-1 15,3 11-2-15,-2-1-17 16,2 6-9-16,-3-9-37 16,0-6-15-16,0 0-23 15,0-10-49 1,0-2 39-16</inkml:trace>
  <inkml:trace contextRef="#ctx0" brushRef="#br0" timeOffset="185331.6743">16817 11500 264 0,'0'0'101'0,"0"0"-54"0,7 16-26 0,-3-16 30 15,-1 25-9-15,1-6-3 16,3 28-10-16,3 25-4 15,-3-19-14-15,0-3-7 0,0 7 0 16,4 27-3-16,-4-37-1 16,0-3-24-16,0 0-11 15,0-6-48-15,0-19-20 16,-3-1-32 0</inkml:trace>
  <inkml:trace contextRef="#ctx0" brushRef="#br0" timeOffset="185556.9517">16969 11516 264 0,'0'-10'101'0,"0"10"-54"0,7 3-31 15,-4 4 29-15,1 8-4 16,-1-2 0-16,4 28-7 16,0-10-1-16,4 22-19 15,0-9-1-15,3 16-2 0,-4-13-6 16,4 16-3-16,-3-10-6 15,3 10 0-15,-3-10-38 16,-1-9-14-16,8 9-34 16,-4-25-11-16,0-18-28 15</inkml:trace>
  <inkml:trace contextRef="#ctx0" brushRef="#br0" timeOffset="185946.1987">17388 11820 236 0,'-14'-3'88'0,"11"3"-48"0,-8 0-14 0,11 0 31 16,-7 3-21-16,0-3-8 15,-7 6-12-15,3-3-6 16,-3 7-5-16,0-4-2 0,-3 13 1 16,2-10-2-16,5 10 1 15,-1-10 0-15,8 13 1 16,-1-9-5-16,11 6-1 15,-3-10 1-15,17 7 2 0,-3 0 2 16,6-4 1-16,-3-3 0 16,11 1 2-16,-7 2-1 15,3 1 2-15,-3-4 5 16,0 7 2-16,-4-3 8 16,-7 2 4-16,-4-5-1 15,-10 8 0-15,0-8-6 16,-14 6-1-16,4-7-8 15,-11 0-4-15,3 1-6 16,-10 5-2-16,3 1-37 16,0-6-14-16,4-1-44 15,7-6-18-15,0 7-41 16</inkml:trace>
  <inkml:trace contextRef="#ctx0" brushRef="#br0" timeOffset="186144.6183">17674 12184 316 0,'4'3'118'0,"-4"-3"-64"0,7 15-37 0,-4-15 33 16,1 10-17-16,-1-4-4 16,1 7-16-16,-1-4-6 15,1 7-5-15,-1-7-24 0,-3 7-7 16,0-4-63-16,-3-12-25 0,3 0-19 15</inkml:trace>
  <inkml:trace contextRef="#ctx0" brushRef="#br0" timeOffset="191292.9375">7243 13833 164 0,'-11'0'63'0,"11"0"-34"0,-7 0 1 15,7 0 28-15,0 0-7 16,-4 3-2-16,4-3-13 16,0 0-5-16,0 0-17 15,0 0-4-15,4 0 0 0,-1 6 3 16,4-2 2-16,1 2 0 15,9-3 4-15,-3 3-5 16,15-3 0-16,-8-3-4 16,10 0 1-16,-2 0-4 15,6-9-2-15,-7 6 0 16,4-7-1-16,-7 4 0 0,-1-3 0 16,-3 3 2-16,-3 2 1 15,-4 4 3-15,-3 0 1 16,-4 4-3-16,-11 21-3 15,1-7-2-15,-11 17 0 16,3-1-2-16,-10 4 2 16,3-3 0-16,-10 18 1 15,3-9 0-15,4 9 2 16,4-6-1-16,6 3 0 16,4-12-1-16,7 6 2 15,0-7-1-15,11-2 0 16,-1-7-3-16,8 0-2 15,-1-3-2-15,12-15 1 0,-5-4 3 16,12-12 3-16,-5 3 0 16,1-13 0-16,-4 7-17 15,-3-1-4-15,-4 1-30 16,-7 3-12-16,-3-4-43 16,-8-2-18-16,-6-10-36 15</inkml:trace>
  <inkml:trace contextRef="#ctx0" brushRef="#br0" timeOffset="191488.3775">7232 14156 260 0,'-11'-6'99'0,"15"6"-54"0,3 0-20 0,-4 0 33 15,8 0-11-15,-4 0 0 16,18-3-10-16,-4-4-2 15,11 7-20-15,-4-3-2 0,18-3 0 16,-11 6-5-16,4-3-2 16,-7-3-1-16,3 6-1 15,-7 0-5-15,0 0 1 16,-3 0-44-16,-4 6-20 16,-3-3-48-16,-4-3-19 15,-3 6-3 1</inkml:trace>
  <inkml:trace contextRef="#ctx0" brushRef="#br0" timeOffset="191908.6172">7881 14325 176 0,'-18'-6'68'0,"18"6"-36"0,18 10-13 0,-14-10 21 15,-1 6 0-15,1-6 0 16,6 9 5-16,4 10 1 16,-3 0-24-16,-4-3 9 0,4 12 6 15,-4-3-7-15,3 9 0 16,-3-5-13-16,4 5-5 16,-4-6-7-16,0 10-4 15,0-7-3-15,-3-3 1 16,-1-2-37-16,1-8-16 15,-4 1-33-15,0-16-13 16,0-3-39 0</inkml:trace>
  <inkml:trace contextRef="#ctx0" brushRef="#br0" timeOffset="192344.4655">8192 14344 184 0,'-4'0'68'0,"4"0"-36"0,0 0-7 16,0 0 27-16,0 0-15 16,0 0-4-16,0 0-4 15,0 3-1-15,-4 10-15 16,-6 6 5-16,-1-7 5 0,4 4 1 0,-3 0 1 16,-1-4-6-16,0 7 1 15,1 3-5-15,-4 0-1 16,3-3-4-16,4 3-1 15,0-10-1-15,4 4 0 16,-1 0 4-16,8-7 5 16,-1 0-3-16,8 1 0 15,-1-7 0-15,8 6 2 16,0-2-9-16,10-4-2 16,-7 3-1-16,7 0 2 15,-3-3-5-15,0 4-1 16,-4-4-2-16,-4-3-2 15,-3 6-28-15,-3-3-14 16,-4-3-51-16,-7-9-21 0,-7-1-53 31</inkml:trace>
  <inkml:trace contextRef="#ctx0" brushRef="#br0" timeOffset="194578.1167">7451 15417 140 0,'-4'0'55'0,"4"0"-30"0,4 0-7 0,-4 0 20 15,3 6 12-15,1-3 6 16,3 6-1-16,0-2 1 16,3 12-31-16,-3-1 3 0,4 17 3 15,0-7-8-15,3 13-1 16,0-10-11-16,0 13-2 15,0-3-3-15,0 6 1 16,-3-3-6-16,-1 0-1 16,1-10-27-16,0-2-11 15,-4-7-36-15,0-16-16 16,-4 0-51-16</inkml:trace>
  <inkml:trace contextRef="#ctx0" brushRef="#br0" timeOffset="194956.7582">7811 15326 208 0,'3'0'79'0,"-3"0"-42"0,0 0-12 16,0 9 27-16,0-3-11 16,0-2-1-16,-3 11-10 15,-1-5-4-15,-7 15-14 16,4-3 1-16,-7 6 3 0,4-3-6 0,-4 19-1 15,-1-6 1-15,1-4 4 16,4 0-4-16,-1-5 2 16,4-1-3-16,0-3 0 15,0 3-3-15,7-12 1 16,0 3-4-16,7-10-2 16,0 1 2-16,11-4 0 15,-4-3-1-15,7 3-2 16,0 1 3-16,11-4 0 15,-4-3-1-15,4 6 1 16,7-3 0-16,-15 3 1 16,-2-3-24-16,-5-3-9 15,4 0-48-15,-7 0-18 16,-3 0-62 0</inkml:trace>
  <inkml:trace contextRef="#ctx0" brushRef="#br0" timeOffset="195434.073">8237 15326 200 0,'0'-7'74'0,"0"7"-40"0,4 0-16 0,-4 0 23 16,0 0 1-16,0 0 2 15,0 7 0-15,0-7 2 16,0 9-25-16,-4 1 4 0,1-1 2 16,-1 0-6-16,-3 7 0 15,4-7-6-15,-4 17 1 16,-4 2-3-16,4-9 2 15,0-4-4-15,0-2-1 16,3 2-4-16,1 1 1 16,-1-3-2-16,1-4 0 15,3 7-6-15,0-7 1 16,0-3 0-16,3-2 2 16,4 5-1-16,0-3-1 0,1-3 1 15,6 4 1-15,-4-4-1 16,11-3-1-16,-3 0 3 15,0 6 2-15,-1-6-37 16,1 0-16-16,0 0-49 16,-1 0-21-16</inkml:trace>
  <inkml:trace contextRef="#ctx0" brushRef="#br0" timeOffset="195751.0717">8640 15373 180 0,'0'-3'68'0,"3"3"-36"0,-3 0 0 0,0 0 30 15,0 0-6-15,0 0 0 16,0 3-12-16,0-3-2 16,0 6-24-16,-3 3 3 0,-1 10 0 15,0 0 0-15,1 0-1 16,-1 6-4-16,1-6 0 15,-1-4-5-15,4 14-1 16,0 15-4-16,4-16-1 16,-1-6-3-16,4 6-2 15,1-6 1-15,6 3-1 16,3 10 0-16,4-10 0 16,1-13-22-16,-1 4-10 15,0-16-46-15,0 0-20 16,-3-10-67-1</inkml:trace>
  <inkml:trace contextRef="#ctx0" brushRef="#br0" timeOffset="195929.4784">8738 15203 344 0,'-21'-9'129'0,"21"9"-70"0,-3-9-42 15,3 9 30-15,0-4-25 16,0-2-9-16,0 6-12 15,3 0-3-15,4 0 1 16,-3 0-22-16,3 0-9 0,0 0-59 0,0 0-24 16</inkml:trace>
  <inkml:trace contextRef="#ctx0" brushRef="#br0" timeOffset="199487.4708">10379 14053 196 0,'-14'12'74'0,"14"-12"-40"0,-4-6-29 16,4 6 19-16,0 0-17 16,0 0-6-16,4 0-1 15,-4 0 1-15,7 0 0 16,-4 0 6-16,4 0 5 0,0-6 7 16,4 6 5-16,-4 0 1 15,7 0 2-15,-3 0-9 0,20 6 0 16,-6 3-9-16,17-2-3 15,-3-4-3-15,18 3 0 16,-11-3 0-16,24-3 3 16,-10 0-3-16,25 0-2 15,-15 0 0-15,22 6 1 16,-11-3-1-16,21-3-1 16,-13 7 1-16,13-7 1 15,-14 3-3-15,18-3 0 16,-18 0 1-16,11-3 0 15,-14 3 2-15,-1-7 1 16,-6 7-1-16,-15-9-2 16,-6 9 1-16,-11-9 1 0,-7 6 3 15,-11-4 4 1,-4-2-2-16,-17 3 1 0,1 2-10 16,-19-5-3-16,4 0 0 15,-18-1 3-15,4 1 5 16,-7-4 6-16,3 4-10 15,0 6-3-15,4-4-1 16,0-2 3-16,3 9 1 16,8-3 1-16,-1-3 0 15,11 12 0-15,0-3 0 16,14 3 0-16,-3-3 0 16,17 7 2-16,-3-4-1 15,10 4 2-15,-7-1 0 16,8 10 1-16,-8-10 2 0,0 7 3 15,-3 3 5-15,-4-1 1 16,-3 1 3-16,-8 16 3 16,-3-4-7-16,-10 10-1 15,-1 0-5-15,-17 3-3 16,-25 9-40-16,-3-15-16 16,-4-10-43-16,18-22-19 15,3-3-25 1</inkml:trace>
  <inkml:trace contextRef="#ctx0" brushRef="#br0" timeOffset="199954.3183">10319 13093 160 0,'-11'-9'63'0,"11"9"-34"0,0 0-3 0,0 0 23 16,0 0-11-16,0 0-4 16,4 3-3-16,-1 6 3 15,4 10-19-15,-3 3 7 0,6 19 2 16,1-7-6-16,10 16-3 15,-3-12-6-15,3 15-4 16,-3-9-2-16,3 3-3 16,-4-6-8-16,-6 0-3 15,0-7-45-15,-8-15-20 16,1 3-60 0</inkml:trace>
  <inkml:trace contextRef="#ctx0" brushRef="#br0" timeOffset="200332.0406">10104 13024 164 0,'-18'-34'63'0,"18"34"-34"0,7-13-19 15,-3 13 17-15,3-6 7 16,0 6 3-16,10-10-4 16,1 1-3-16,10-7-16 15,0 7 2-15,11-4 2 0,-7-2-4 16,17 8 0-16,-6 4-6 0,6 3-3 15,-7 0 0-15,4 10-1 16,-7-4 4-16,-7 16 3 16,-4-3 2-16,-7 6 5 15,-3 0-6-15,-15 12-2 16,1-2-1-16,-22 12 1 16,4-13-5-16,-14 10-1 15,3-6-2-15,-3-3 1 16,3-1-42-16,1-9-16 15,2-6-58-15,8-10-26 16,4 7 25 0</inkml:trace>
  <inkml:trace contextRef="#ctx0" brushRef="#br0" timeOffset="200899.2351">10788 13203 176 0,'7'-10'66'0,"-7"10"-36"0,-4 0 0 15,4 0 28-15,-3 7-9 16,-1-4-2-16,-3 6-15 16,0-3-5-16,-3 13-16 15,-1-3-2-15,-3 15 1 0,3 1-8 16,1 5-1-16,3 1-1 16,3 3 0-16,1-10-3 15,10 4 0-15,0-7 2 16,3-13 0-16,1 1 1 15,10-22 0-15,-3-4-9 0,-1-8-2 16,-2-1-10-16,-5-16-1 16,-3 7 9-1,-3-3 4-15,-1 3 9 0,-3 2 2 16,0 8 0-16,0 14 1 16,0-2 0-16,7 16 1 15,0-1 0-15,0 13 2 16,1 0 1-16,2-3 3 15,-3 3 1-15,4 0 1 16,-1 3-2-16,4-6-1 16,-3-4-5-16,3-2-3 15,-3 2 0-15,-1-5 1 16,1-1 1-16,-4-2 3 16,0-4 3-16,0 3 5 0,-3-3 3 15,-4-12 2-15,0 6-6 16,0-13-3-16,0 6-5 15,-4-15-4-15,1 7 4 16,-1-11 1-16,4 4 0 16,0-9 1-16,0 12 0 15,4-10 1-15,-1 14-4 16,4-1-1-16,0 0-3 16,4 10-1-16,-1-1-1 15,8 4 0-15,-4-3-38 16,7 9-15-16,-3-4-30 0,7-2-10 15,-8 6-42 1</inkml:trace>
  <inkml:trace contextRef="#ctx0" brushRef="#br0" timeOffset="201128.1796">11261 13068 212 0,'-4'-6'82'0,"4"6"-44"0,4 0-29 0,-1 0 22 16,4 6 3-16,-3-3 6 15,3 19 5-15,0-9 4 16,3 21-26-16,-2-9 2 0,6 19 3 16,-4-6-16-16,4 15-4 15,-3-9-5-15,0 3 0 16,-1-3-15-16,1-7-5 16,-4-2-33-16,0-7-13 0,0-3-13 15,-4-6-6-15,-3-3-32 16</inkml:trace>
  <inkml:trace contextRef="#ctx0" brushRef="#br0" timeOffset="201380.1882">11197 13284 192 0,'14'-9'74'0,"-14"9"-40"0,29-9-22 15,-22 9 19-15,7 0-7 16,-4 0-2-16,11-4-1 15,-3 4 1-15,3 0-12 0,-3 0 1 0,3 4 2 16,-3-4 2-16,3 9 0 16,0-3-3-16,0 13-2 15,-3 0-4-15,-1 9-1 16,-2 3-6-16,-5 1 1 16,1-7-27-16,-8 3-9 15,1-6-46-15,-11-9-20 16,3 2-1-1</inkml:trace>
  <inkml:trace contextRef="#ctx0" brushRef="#br0" timeOffset="201521.1826">11395 13140 112 0,'7'-9'44'0,"-7"9"-24"0,7 0-21 0,-4 0 7 0,4 6-33 15,0-3-14-15,15-3-1 16,-5 0 1-16</inkml:trace>
  <inkml:trace contextRef="#ctx0" brushRef="#br0" timeOffset="202091.0549">11818 13106 200 0,'-7'0'74'0,"7"0"-40"0,-7 0-20 16,7 0 22-16,-4 6-9 15,4-3-3-15,-3 3-6 16,-1-6-1-16,1 10-9 15,-1-4-3-15,1 3-1 0,-1-6 0 0,1 13 2 16,3-6 3-16,-4-1 2 16,4 0 1-16,0 1 2 15,0-1-5-15,0 1-1 16,0-4-4-16,0-3-3 16,0-3 2-16,0 0 0 15,0 0 1-15,0 0 0 16,0 0 2-16,0 0 3 15,0 0-4-15,0 0-3 16,0-3-1-16,0-3 1 16,0 6-3-16,0-4 0 15,0-2 1-15,0 3 0 16,0-3-3-16,0 3 2 16,0-4-1-16,0-2 0 15,0 3 0-15,0-7-2 16,0 4 5-16,-3-7 3 0,-1 7-6 15,1-1 0 1,3 1 0-16,0-1 3 0,0 4-2 16,0 3-2-16,0-3 2 15,0 15 0-15,0 1 5 16,0 21 2-16,0-9 2 16,3 22 2-16,1-10-3 15,3 13-2-15,0-12-5 16,0 9-2-16,0 0-4 15,0-7-1-15,0-2-51 16,-3 2-24-16,-1-12-62 16</inkml:trace>
  <inkml:trace contextRef="#ctx0" brushRef="#br0" timeOffset="202340.4659">11575 13319 188 0,'-4'-16'71'0,"4"16"-38"0,18 0-23 0,-15 0 20 16,18 6 2-16,-3-6 3 16,10 0-8-16,-7 0-4 15,11-9-13-15,-4 3-2 0,4-4 2 16,-4 1-4-16,1 0-1 16,-5 5 0-16,1-2-1 15,-4 6 0-15,0 6 2 16,-3-2 1-16,0 21 3 15,-1-7-1-15,-3 7 0 0,-3-6-5 16,0 16-1-16,-4-13-1 16,0 9-2-16,-4-9-19 15,-3 0-10-15,0-9-54 16,-3-4-21-16,-1-9-10 16</inkml:trace>
  <inkml:trace contextRef="#ctx0" brushRef="#br0" timeOffset="202745.795">11991 13140 200 0,'0'-3'77'0,"0"3"-42"0,18-6-37 0,-15 6 17 15,11 0-13-15,0 0-3 16,18 0 0-16,-11 0 2 16,11 0 0-16,-4 0-1 0,4 0 1 15,-7 0 5-15,-4 6 6 16,-4-3 25-16,-6 6 10 15,0-2-8-15,-8 12-5 16,-3-7-12-16,-7 23-3 16,4-10-3-16,-1 12 0 15,1-2-8-15,6-1-3 16,8 20-5-16,3-17-1 16,3-9 1-16,5-12 0 15,6-6-5-15,0-14 1 16,-3-11-5-16,-11 5-1 15,0 1 0-15,-4-19 4 16,-2 6 3-16,-12-6 2 0,4-1 1 16,-14-5 0-16,3 9-9 15,-6 3-2-15,3-3-12 16,-4 15-5-16,4 1-27 16,3 9-10-16,1 0-45 15,10 3-22 1,0-3 67-16</inkml:trace>
  <inkml:trace contextRef="#ctx0" brushRef="#br0" timeOffset="203123.3114">12495 13156 200 0,'4'-7'77'0,"-4"7"-42"0,7 16-15 16,-3-13 27-16,3 7-14 0,-4-4-1 16,4 13-10-16,0-4-2 15,4 7-11-15,-4 4 1 0,0-1 3 16,3 9-3-16,1-6 0 15,-4-3-6-15,0-12-1 16,0 3-3-16,-3-13-1 16,-1-3 1-16,8-13 0 15,-4-2 0-15,4-14 0 16,-1 10-3-16,8-15 2 16,-4 6 1-16,3-7 0 15,1 10 2-15,-4 6 1 16,0 1-1-16,0 8 1 15,-3 1 11-15,0 18 6 16,-1 1-2-16,1 18 2 0,-1 0-9 16,4 16-4-16,11 19-7 15,0-1 0-15,7-8-24 16,-1-10-12-16,5-7-32 16,-1-12-12-16,-10-6-48 15,28-3-32 1,28 3 74-16</inkml:trace>
  <inkml:trace contextRef="#ctx0" brushRef="#br0" timeOffset="203631.976">14157 13648 160 0,'-11'-6'60'0,"11"6"-32"0,0 6-20 15,0-6 16-15,7 16 3 16,-3-4 6-16,10 29 2 15,-3-10 3-15,10 32-21 16,-4-10 10-16,8 35 4 0,-4-19-3 16,4 22 0-16,-4-12-13 15,-3 12-4-15,-4-10-7 16,0 1-1-16,-3-4-8 0,-1-15-4 16,1-4-44-16,-4-21-17 15,0 0-29 1,-11-32-53-16,1-3 43 15</inkml:trace>
  <inkml:trace contextRef="#ctx0" brushRef="#br0" timeOffset="205210.3951">14079 13673 148 0,'0'-6'57'0,"0"6"-30"0,14 0-21 0,-10 0 17 15,3-3-3-15,0 3 3 0,11-7-9 16,-1 7-1-16,12 0-7 16,-5 0 3-16,19 0 1 0,-8 0-8 15,28 0 0-15,-6 0-2 16,10 0 2-16,-11 0-1 16,22 0 2-16,-11 0-4 15,28 0 0-15,-10 0 1 16,17 0 2-16,-14-6-1 15,29 3-1-15,-15 3 1 16,32 0 1-16,-17-6-1 16,24 6 2-16,-21 0-4 15,38 0 0-15,-27 0-1 16,35 0 0-16,-25-3 4 16,28 3 1-16,-24 0-1 15,42 0 1-15,-32 0-4 0,43 0-2 16,-29 0 2-16,39 0 0 15,162 3 1-15,-193 3 2 16,-29-3-1-16,39 10 2 16,-25-10-4-16,39 6 0 15,149 1-1-15,-29-4 0 16,-46-3 4-16,-124 3 1 16,-20-6-4-16,38 4-1 15,-24 2 3-15,45-6 3 16,195 6-3-16,-60-3-3 15,-54-3 3-15,-147 0 1 16,-22 0 0-16,43-3-2 0,133-13-2 16,-24 10 1-16,-49-3 1 15,-113 9 2-15,-11 0-1 16,11 0-1-16,-15 0 1 16,4 6-1-16,53-3 0 15,-74 3 2-15,-10-2 5 16,-12 8 4-16,-2-3 13 15,-15 4 8-15,0 3-6 16,-10 9-1-16,-4-3-16 16,0 12-6-16,0 1-2 15,0 12-1-15,-4-13 0 16,8 26 0-16,-4-13 0 16,11 16 2-16,-4-4 1 0,3 7 1 15,-2-6-2-15,2 5 1 16,1-5-2-16,-1 6-1 15,-2-7 3-15,-1-2 0 16,-4-13 1-16,-3 6 0 16,0-12 0-16,-7-1 0 15,0-2-2-15,-10-1 1 16,-36 23 0-16,14-35 3 16,8-10-3-16,-22 7 0 15,7-3-1-15,-39 2 1 16,11-2-2-16,-32 3-1 15,-133 9 1-15,119-18 1 16,17-4-1-16,-48-3-1 16,24 6-2-16,-49-2 1 0,20 2 1 15,-41 0 2-15,-251 20-1 16,272-23-1-16,20-3 1 16,-45 3 1-16,29 4-3 15,-44-10 0-15,33 0 1 16,-50 0 2-16,36 0-1 15,-36 0 2-15,35 0-2 16,-34 0-1-16,38 0 1 16,-36-3-1-16,33-4-3 15,-32 1 2-15,28 3 1 16,-21-3 0-16,31-4 0 16,-17 10 0-16,-229-12-7 15,102 2 0-15,70 10 3 16,39-6 2-16,18 6 4 0,21-6 1 15,18 3-4-15,17 3 1 16,-6-7 0-16,10 7 2 16,21-9-3-16,7 6 0 15,7-13 1-15,7 7 2 16,7-1-3-16,47 1 0 16,2 3 1-16,-6-4 2 15,6 7-3-15,-2-3 0 16,2-4 3-16,1 1 1 15,7 0-4-15,-1 9-1 16,8-7 1-16,0 7 2 16,3-3 0-16,8-3-1 15,2 6-2-15,1 0-1 0,4 0-1 16,3 0 0-16,0 0 5 16,0 0 1-16,3 0 0 15,1 6-2-15,-1-3 1 16,1 4-1-16,-5 2 0 15,5-3 0-15,-1-3-3 16,1 7 2-16,3-10 1 16,0 0 2-16,0 0-1 15,-4 6 2-15,1-3-2 16,-1-3-1-16,1 0 1 16,-1 0-1-16,-3 0 0 15,4 0 0-15,-1 0 0 16,1 0 0-16,-1 0 0 0,1 0 2 15,-1-3-8-15,4-3-1 16,0 6-3-16,-4-19 1 16,4 10-2-16,-3-16 0 15,-1 6-23-15,1-19-10 16,-1 4-92 0</inkml:trace>
  <inkml:trace contextRef="#ctx0" brushRef="#br0" timeOffset="206378.9327">17163 13604 176 0,'-4'0'66'0,"4"0"-36"0,0 10-18 15,0-10 21-15,4 15-6 16,-1-5 1-16,4 18-4 16,-3 0-3-16,6 22-11 15,-3-6 11-15,4 19 6 0,-4-10 5 16,4 22 4-16,-4-6-5 0,3 19 1 15,1-12-9-15,-4 11-4 16,0-5-9-16,0 6-2 16,0 28-2-16,0-19-1 15,-3-19-3-15,-1-15-2 16,1-16 1-16,-8-9-1 16,1-13-36-16,-1-10-15 15,1-21-32-15,-1-6-13 16,1-4-43-1</inkml:trace>
  <inkml:trace contextRef="#ctx0" brushRef="#br0" timeOffset="206891.8955">17498 13648 112 0,'10'-6'44'0,"-10"6"-24"0,11 0-2 15,-8 0 18-15,1 0-5 16,0 0 2-16,-1 0-2 16,1 0 3-16,3 0-18 15,-4 6 6-15,1-6 2 0,-1 3-1 0,4 3-2 16,0 4-9-16,0-4-3 15,0-3-5-15,-3 7-3 16,0-4-5-16,-1-6-2 16,1 0-13-16,3-6-5 15,0 3-1-15,0-7 1 16,0 1 4-16,0-4 4 16,0 4 10-16,-4 6 5 15,1-4 11-15,-4 17 5 16,0-4 8-16,3 22 6 15,1-3-3-15,3 32-1 16,-3-13 2-16,3 28 0 16,0-13-6-16,3 23-2 15,8 59-9-15,0-15-4 16,-4-7-3-16,-4-3 0 16,1-19-2-16,-1-9 2 0,-3-16-7 15,1-13-1-15,-5-12-56 16,1-12-21-16,-4-7-63 15</inkml:trace>
  <inkml:trace contextRef="#ctx0" brushRef="#br0" timeOffset="208632.1694">17515 15552 176 0,'-3'0'66'0,"3"0"-36"0,3-10-26 0,-3 10 15 16,0-3 6-16,0-3 7 16,0-16 0-16,0 0 1 15,-3-16-18-15,3 4 9 0,-4-20 3 16,-6-21-8-16,6 16-3 16,1 15-9-16,-1-10-3 15,1 7-4-15,-1 3-1 16,1-15 3-16,-1 21 3 0,-3 10 2 15,4 22 1-15,-1-4-2 16,-7 10 1-16,4 7 0 16,-3 5 3-16,3 4-5 15,0 3-3-15,0-1-4 16,3-2 1-16,1-7-4 16,6 1 1-16,1-1 0 15,6-18-1-15,-3-4 4 16,11-9 2-16,-4 10 0 15,4-7-1-15,-4-3 1 16,3 10 1-16,-3-4-1 16,1 13 2-16,-5-4 4 0,4 14 6 15,0-4-5-15,1 16-2 16,-5-4-3-16,4 20-3 16,0-13 1-16,4 12-1 15,-7-9-55-15,-1 4-23 16,1-4-76-1</inkml:trace>
  <inkml:trace contextRef="#ctx0" brushRef="#br0" timeOffset="209202.4781">17120 15689 244 0,'-10'-6'93'0,"10"6"-50"0,3 0-46 15,1 0 16-15,3 0 2 16,-4 0 4-16,11-6 4 15,-3 3 1-15,14-3-13 16,-4-4 2-16,4 7 3 0,-4-3-2 16,3-4 2-16,-2 7-3 0,-1-3 2 15,4 6 1-15,-11 6-1 16,0-3-1 0,-7 7 1-16,0 5-4 0,-11 4 1 15,-3 25-3-15,0-9 0 16,0-7-3-16,-7 19-1 15,0-13 1-15,-7 20 3 16,3-10-4-16,-3-1-3 16,3-5 1-16,4-3 2 15,4-1-2-15,3-6 0 16,0-9 1-16,10 6 0 16,1-6 0-16,10-3 2 15,-4-4 1-15,8-5 1 16,-4-4-2-16,11-3 1 15,-4 0-4-15,7-3-2 16,-3-4-16-16,-1-2-7 0,5-1-33 16,-8-8-13-16,-7 8-39 15,-10 1-15-15,-1-1-14 16</inkml:trace>
  <inkml:trace contextRef="#ctx0" brushRef="#br0" timeOffset="209443.7736">17159 16056 228 0,'-10'4'85'0,"10"-4"-46"0,7-4-24 0,-4 4 26 15,4 0-4-15,0 0 2 16,7-9-6-16,-3 3-3 16,10-10-16-16,-3 7 2 0,6-4 4 15,-2 4-11-15,2-1-5 16,12-5 0-16,-12 8-1 15,-3 4-10-15,4-3-5 16,3 6-43-16,-10 0-16 16,-4 0-37-1,0-3-54-15</inkml:trace>
  <inkml:trace contextRef="#ctx0" brushRef="#br0" timeOffset="209728.2117">17685 16031 220 0,'3'10'82'0,"-3"-10"-44"0,11 28-16 16,-8-22 28-16,4 19-6 15,1-12-1-15,-1 12-16 16,0-6-4-16,3 15-13 16,1 10 0-16,-4-16 3 0,0-3-5 15,0-3-2-15,-4 3-6 16,-3-6-2-16,0 0-63 0,0-6-29 16,-3-10-51-1</inkml:trace>
  <inkml:trace contextRef="#ctx0" brushRef="#br0" timeOffset="210073.9168">17893 16012 260 0,'-4'-25'99'0,"4"25"-54"0,-3 0-33 0,3 0 37 15,-4 16-15 1,1-7-8-16,-1 1-5 15,-6 6-12-15,-4 12 6 0,-1 0 2 0,5 0-1 16,3-12 3-16,3 3-6 16,1 0-3-16,-1-4-3 15,1 4 0-15,-1 0 2 16,4 0 2-16,0-4 1 16,7 4 2-16,0-9 4 15,4 5 1-15,-1-5-6 16,12-4-3-16,-5-3-5 15,15 3-4-15,14-3 4 16,3-3 1-16,-6 7-27 16,-15-4-10-16,-7-3-71 15,0 6-31-15,0-3-39 16</inkml:trace>
  <inkml:trace contextRef="#ctx0" brushRef="#br0" timeOffset="218088.7504">19918 14156 240 0,'-7'0'90'0,"7"0"-48"0,-4 19-45 0,4-19 19 0,7 25-6 15,-3-6 4-15,10 18 6 16,-3-2 4-16,3 18-12 15,-4-9 2-15,1 3 0 0,-1 3-5 16,-3 4-3-16,1-10-3 16,-1-4-3-16,0 1-41 15,-7-6-20-15,0-7-57 16,-11-16-37 0,-7-2 74-16</inkml:trace>
  <inkml:trace contextRef="#ctx0" brushRef="#br0" timeOffset="218599.3095">19763 14401 160 0,'-39'-66'63'0,"39"66"-34"0,3-35-12 0,-3 35 22 16,14-15-11-16,-3 5-4 15,14-9 0-15,-4 1 1 16,14-1-13-16,-3 3 9 0,10-12 5 16,-6 9 1-16,9 0 2 15,-6-3-8-15,4 10-2 16,-8 2-7-16,-3 4-2 15,-8 6 2-15,-6 6 3 16,-4-3-4-16,-10 16 1 16,-1-3-1-16,-17 18 1 15,3-5-4-15,-10 15 0 16,4-7-5-16,-8 7-2 0,4-9-3 16,-4 2 1-16,4-5-1 15,7-10-2-15,0 3-4 16,14-16 0-16,0 0 2 15,7-9 3-15,0 0 4 16,10 0 2-16,1-3-4 16,10-3-1-16,-3 6 1 15,10 0 0-15,-7 0 3 16,4 6 3-16,7 7 2 16,-7 3 3-16,-8 12 6 15,-13-9 2-15,0-4-5 16,-11 10 0-16,-11 13-2 15,-10 6 1-15,-7-6-9 16,-4-10-3-16,0 3-1 16,11-18 2-16,3 2-11 0,1-5-6 15,3-1-38-15,3-9-17 16,0 6-56-16,11-12-22 16,7-6 19-1</inkml:trace>
  <inkml:trace contextRef="#ctx0" brushRef="#br0" timeOffset="218796.2702">20560 14570 280 0,'-18'16'107'0,"18"-16"-58"0,0 44-29 0,0-41 30 0,7 12-12 16,-3 4-2-16,3 6-14 15,0 4-6-15,0-4-9 16,-3-7-5-16,-1 1-1 0,1 0-32 15,-1-3-14-15,1-7-65 16,-8-9-30-16,1 6 21 16</inkml:trace>
  <inkml:trace contextRef="#ctx0" brushRef="#br0" timeOffset="218924.8866">20398 14532 264 0,'-25'-25'101'0,"25"25"-54"0,-4-12-50 16,4 12 16-16,4-7-40 15,-1 7-16-15,8 0-65 16,10 0-28-16</inkml:trace>
  <inkml:trace contextRef="#ctx0" brushRef="#br0" timeOffset="219289.264">20768 14551 104 0,'7'6'41'0,"-7"-6"-22"0,7 0 13 0,-3 0 22 15,-1 4 5-15,1-4 4 16,-1 6-9-16,1-3-3 16,3 10-28-16,0-4-1 0,7 3 0 0,0 4-8 15,4 9-1-15,10 13-3 16,-10-4 1-16,-1-12 0 15,4 13 1-15,4 18 11 16,-4-9 5-16,-3 0 3 16,-7 0 3-16,-8-10-3 15,-3-5-1-15,0-11-9 16,-11 1-2-16,-10 9-9 16,-14-3-2-16,0 1-9 15,-1-14-1-15,-2 4 0 16,13-10 1-16,4-3-39 15,-4-6-18-15,-7-22-54 16,15 6-22-16,3 0-39 16</inkml:trace>
  <inkml:trace contextRef="#ctx0" brushRef="#br0" timeOffset="219439.5009">20775 14291 500 0,'-18'0'187'0,"18"0"-102"0,-7 0-106 0,7 0 25 16,4 0-66-16,-1 6-23 16,5-6-89-16,-1 0-37 15,3 0 93-15</inkml:trace>
  <inkml:trace contextRef="#ctx0" brushRef="#br0" timeOffset="224621.2407">17844 13391 148 0,'-4'-9'55'0,"4"9"-30"0,0-29-5 0,0 29 19 16,0-9-2-16,0 3 3 16,4-4 0-16,-4 7 0 15,3-3-22-15,1 6 9 0,3 19 6 16,0-4-2-16,0 32 2 0,7 38-8 16,-4-19-1-16,1-13-9 15,7 44-4-15,-4-15-2 16,7 43 1-16,-3-12-5 15,3 41-3-15,-4-29 1 16,5 51 2-16,-5-32-2 16,1 19-2-16,-4-28 0 15,-3 16-1-15,-1-29 0 16,-6-12 0-16,-1-16-14 16,-3-22-5-16,0-9-30 15,-3-35-11-15,-1-9-22 16,-6-44-6-16</inkml:trace>
  <inkml:trace contextRef="#ctx0" brushRef="#br0" timeOffset="225969.9816">17709 13391 132 0,'0'-9'52'0,"0"9"-28"0,8-13-17 0,-5 13 15 16,4-6-7-16,0 6 0 16,11-10-1-16,-4 4 4 0,7-3-10 15,-3-1 7-15,13 7 2 0,-2-3-5 16,20 3 1-16,-7-4-6 15,18 1 1-15,-7 3-3 16,14-3 0-16,-10-4-1 16,31 1 2-16,-10 0 1 15,17-4 1-15,-14-3-4 16,35 1-3-16,-20 5 2 16,20-2 2-16,-17-1 0 15,21 4 0-15,-18-1-1 16,25 1 0-16,-18-1 2 15,36 1 1-15,84-10-3 16,-102 10-3-16,-21-1 2 0,39-5 0 16,95-4-1-1,-18 3-2-15,-10 7 1 0,-18-1-1 16,-18 10 0-16,4 0 2 16,-14 7-3-16,-15-4 0 15,-2 3 1-15,9-6 0 16,-9 0 0-16,-58-6 2 15,-10 3-3-15,32-4 0 16,-17 7 3-16,20-9 3 16,-17 6-2-16,21-3-2 15,-18 6 0-15,11-10-1 16,-18 4-3-16,7-3 2 16,-17-1 3-16,3 10 1 15,-14 0-1-15,-3 6-2 16,-11-2 3-16,-7 5 2 0,-7-3 4 15,-7 4 2-15,-4-1 1 16,0 10 0-16,-7-3-4 16,-3 12-3-16,-4-9-2 15,7 21-3-15,-6-8-2 16,2 18 1-16,12 50 1 16,-8 7 2-16,-4 6-1 15,1 6 2-15,-4 6 4 16,-7 16 6-16,1 1-5 15,-5-14 0-15,1-2-2 16,-1-4-1-16,1-6-1 16,3-16 0-16,7-3-7 15,-3-6 0-15,-1-6 3 0,-10-38 2 16,1-3-3-16,-1 3 1 16,0 41 0-16,-4-51 0 15,1-5 0-15,-1-4 2 16,-3 16-1-16,-3-16-1 15,-4 0 1-15,-7-12 1 16,-1 3 1-16,-2-3 1 16,-4-4-2-16,-8-3-2 15,-9-2 1-15,-19-4 1 16,-3-3-6-16,-3 6 1 16,-4-12 3-16,-11 6 4 0,-21-3-1 15,-10 3 0 1,-4 3-1-16,-7 13 1 15,-21-7-4-15,-11 7-2 0,4-13 4 16,-21 12 3-16,-4-5-3 16,-4-1-1-16,-17 1 2 15,99-4 1-15,14-3-4 16,-46 7-1-16,-134-4 1 16,32-3 2-16,-1 3 0 15,29 0-1-15,7-2-2 16,0 5 1-16,14-3-1 15,82 4 0-15,16-7 2 16,-38 6 2-16,18-3-3 16,-32 10-2-16,21-6 4 0,-17 2 1 15,17-2 0-15,-18-4-2 16,25-3 1-16,-17-3 1 16,17 0-1-16,0-3 2 15,18-3-2-15,-4 6-1 16,15-4 3-16,3-2 0 15,10-3-1-15,1 6 1 16,10-4-7-16,3-2-1 16,8 6-23-16,-4-4-6 15,7 1-16-15,4 3-6 16,7-3-61 0,7-4-54-16,3 1 60 15</inkml:trace>
  <inkml:trace contextRef="#ctx0" brushRef="#br0" timeOffset="227108.756">20899 16317 228 0,'-4'9'85'0,"4"-9"-46"0,-3 9-19 15,3-9 27-15,0 7-7 16,0-4-1-16,0-3-18 16,0 6-5-16,0-12-10 15,0 6-2-15,3-13 0 0,1-2 4 16,3-10 3-16,0 3-4 15,3-19 1-15,-3 3-3 16,4-6 2-16,-4 7-4 16,4-13-2-16,-4 6 2 15,0 6 0-15,0-6-1 0,0 19-2 16,-4 6 7-16,4 10 3 16,0 6-1-16,8 15 2 15,-5-2 0-15,4 24 1 16,-3-9-4-16,6 28 0 15,-2-9-5-15,2 19 0 16,1-16-1-16,3 13 1 16,-3-13-4-16,-1 6 0 15,-3-9-23-15,0-6-12 16,-3-4-30-16,-4-9-11 16,-3-6-16-16,-11 0-5 15,-8-19-9 1</inkml:trace>
  <inkml:trace contextRef="#ctx0" brushRef="#br0" timeOffset="227290.2333">20892 16254 216 0,'0'-16'82'0,"0"16"-44"0,10-3-18 16,-6 3 27-16,6-6-1 16,1 6 3-16,6-10-10 15,12 1-1-15,-8 0-22 16,-4-1-7-16,5 4-2 0,6-3-11 15,-7 9-2-15,-3 0-54 16,10 6-25-16,7 3-63 16</inkml:trace>
  <inkml:trace contextRef="#ctx0" brushRef="#br0" timeOffset="227953.7567">21442 16361 228 0,'7'25'88'0,"-7"-25"-48"0,14 31-23 0,-10-25 27 15,3 13-5-15,0 0-1 16,3 9-6-16,1-3-2 16,-1 19-17-16,1-9-3 0,-4 2-3 15,0-2-3-15,0 9-1 16,0-10-3-16,0-6-1 15,-3 7-15-15,-4-16-6 0,0-4-20 16,-4-15-6-16,1 0-10 16,-4-22-2-16,-7-15 11 15,7 12 7-15,-1 3 24 16,1-19 10 0,0 13 9-16,0-16 4 0,0 9 7 15,4-9 2-15,-1-9-3 16,4 25 1-16,0 0-1 15,7-1 3-15,0 4 13 16,4 7 4-16,-1-1 7 16,8 3 1-16,-4-3-6 15,4 4 0-15,-4 2-8 16,4 7-1-16,-4-4-7 16,3 10 0-16,5 0-6 0,-5 7 1 15,-3-4-1-15,-7 6 3 16,-3 1-3-16,-4 5 1 15,0 4-1-15,-4 0 1 16,1 0-6-16,-4 12-2 16,0-9-2-16,-4 3-2 15,4 0 3-15,4-3 2 16,-1 3 0-16,0-6 0 16,4-3 1-16,4 9 1 15,0-13 3-15,6 7 4 16,1-3-4-16,17 3 0 15,-3-4-4-15,13 4-1 16,-2-9-3-16,2 8 1 0,-2-8-2 16,-1 5 2-16,-7-5-31 15,0-1-13-15,-6 1-63 16,-5-1-26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2:04:07.3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1997 1315 156 0,'3'-9'57'0,"-3"2"-30"0,0-2-12 16,0 9 20-16,7-3 1 0,-7-4 2 15,0 7 2-15,-7-9 17 16,4 6-31-16,-8-10 9 16,1 10-21-16,-8 3-2 15,-3 0-7-15,-11 10-1 16,7-1-2-16,-3 7-2 15,7-4 1-15,-7 13-4 16,7-6 2-16,-4 6-1 16,0 3 0-16,4 10 0 15,7-13 0-15,3 3 0 16,11 4 0-16,0-10-3 16,11 3 3-16,-1-6 1 15,8-1 1-15,24 8 0 16,1-1 0-16,-1-7 8 15,-3 1-4-15,-4-3 27 16,-3 3-17-16,-14 0 29 16,3-1-24-16,-7 17 10 15,-4-1-17-15,-10-5 3 16,-10-1-10-16,-15 6 2 16,4 10-4-16,-18 0-2 15,11-6 0-15,-7-4-15 16,3-9 8-16,-7-6-90 15,14 0 53-15,4-19-167 16,7 6 118-16</inkml:trace>
  <inkml:trace contextRef="#ctx0" brushRef="#br0" timeOffset="348.5708">2342 1647 268 0,'-28'0'101'0,"28"0"-54"0,-28 10-17 0,17-4 45 15,8-3-42-15,-11 13-3 16,3 3-19-16,-6-1-5 16,10 8-4-16,-4 2 1 15,4 3-2-15,3 13-3 16,8-6 1-16,3-1 1 16,7-2 0-16,7-10-3 15,4-6 2-15,3-16-15 16,14 3 9-16,11-12-8 15,4-4 9-15,-18-18 7 16,-8 9 0-16,-17-15 22 16,-3 9-12-16,-22-3 17 15,-3 3-16-15,-28-13-2 16,3 3-6-16,-7 7-31 16,11 9 14-16,0 10-92 15,10 3 59-15,0 6-128 16,11 6 98-16</inkml:trace>
  <inkml:trace contextRef="#ctx0" brushRef="#br0" timeOffset="1152.8678">2625 1603 300 0,'-4'16'112'0,"4"-16"-60"0,4 35-50 0,3-10 25 15,-4 3-7-15,4-3 16 16,0 3-20-16,0 0 14 15,4 1-17-15,-7 2 4 16,6 0-10-16,-6 10 0 16,3-13-4-16,-4-9-2 15,4-3 0-15,-7-4-1 16,7-12 0-16,0 0 0 0,4-18 2 16,3-26-3-16,-10-13 0 15,3 4 3-15,-4 12 3 16,4 13-4-16,-3 0-3 15,6 3-2 1,-6-4 3-16,3 23 6 16,-4 6-2-16,8 16 6 15,-7 9-6-15,3 3 1 16,3 7-2-16,4 12 1 16,-3-3-2-16,3-16-1 15,-3-6 1-15,-4-10 3 16,10 4-2-16,-6-13 4 15,3-3-4-15,11-19 4 16,-1 0-4-16,1-6-1 16,-4 3 0-16,-3-3-1 15,0 0 0-15,-4-3 0 16,0 9 0-16,0 0 2 16,4 10-1-16,-15 9 4 0,8 3-3 15,-1 13 1-15,1 3-1 0,-8 6-2 16,8 3 1-1,-1 10-1-15,5-4 0 0,-1 4 0 16,0-4 0-16,3-6 2 16,-2-2-1-16,9 2 6 15,4-13-4-15,1-11 3 16,-5-8-3-16,5-11-2 16,2-4 0-16,-6-9 3 15,0-1-2-15,-8-33 4 16,5 8-4-16,-19 1 4 15,1 12-4-15,-11-3-1 16,3 16 0-16,-14 3-4 16,4 16 2-16,-3 9-1 15,6 9 0-15,-3 16 2 16,7 10 0-16,3-1 0 16,4 4 0-16,7 12 0 15,11-3 0-15,7-3-16 16,3-6 9-16,4-20-56 15,-4-2 34-15,4-6-108 16,-11-10 77-16,11-10-119 16,3-6 102-16</inkml:trace>
  <inkml:trace contextRef="#ctx0" brushRef="#br0" timeOffset="1352.5888">3775 1237 272 0,'0'-19'104'0,"0"19"-56"0,3 28-32 0,4-19 49 15,-3 7-37-15,3 19 19 16,3 2-27-16,-2 13 6 16,-1-3-15-16,3 13-4 15,-3-4-4-15,4 32-11 16,3 0 4-16,-7-16-47 16,4-15 28-16,-1-7-93 15,-6-9 64-15,-4-7-104 16,3 1 89-16</inkml:trace>
  <inkml:trace contextRef="#ctx0" brushRef="#br0" timeOffset="1835.1089">3549 1638 228 0,'-14'-9'85'0,"14"9"-46"0,21 6-30 0,-10-3 24 15,3-3-20-15,3 0 3 16,12 0-11-16,9-9 2 15,-2 5-4-15,-1-11 3 16,0-1-4-16,-7-6 10 16,4 0-6-16,11-15 14 15,-1 8-11-15,-17 4 16 16,-8 13-15-16,1-1 22 16,-4 13-18-16,0 6 24 0,0 10-22 15,4 28 19-15,-8-3-20 16,-3 9 14-1,4-3-16-15,-4-3-1 0,0 0-7 0,4-7-3 16,-1 4-1-16,1-3 1 16,3-10-1-16,-3-9 2 15,3-4-2-15,0-15-1 16,3 0 1-16,1-18-1 16,7-7 0-16,-4-4 0 15,0 1 0-15,-7 3 2 16,0 6-1-16,-3 4-1 15,-1 15 1-15,1 0 1 16,0 9-1-16,-8 10 4 16,4 3-3-16,-3 0-29 15,-1 9 14-15,4-9-92 16,-7 6 59-16,0 7-148 16,4-4 109-16,-4-28-75 15,3 3 93-15</inkml:trace>
  <inkml:trace contextRef="#ctx0" brushRef="#br0" timeOffset="1971.3456">4420 1657 260 0,'0'0'99'0,"0"0"-54"0,4 22-28 15,-4-10 27 1,3 13-25-16,1 0-12 0,-1 7-6 0,1-1-61 31,3-3 33-31,-7 1-121 0,4-1 83 16</inkml:trace>
  <inkml:trace contextRef="#ctx0" brushRef="#br0" timeOffset="2905.0313">4406 1550 208 0,'-7'0'77'0,"7"0"-42"0,7 35-32 0,-3-20 17 16,6 10-12-16,1 4 9 15,3-1-10-15,0-3 27 16,0 3-19-16,7 7 44 16,1-7-33-16,-8 0 39 15,0-6-38-15,-7-9 13 16,7-4-23-16,-11-3-3 16,8-6-9-16,10-19-1 15,4-2-2-15,-7-8-4 16,3 4 1-16,0-3-1 15,0 6 0-15,0-9 6 16,0 12-2-16,4 0 8 16,7 10-6-16,-18 12 5 15,7 12-5-15,-14 4 0 16,4 9-2-16,-1 4-17 16,4-4 8-16,4 19-45 15,0-3 28-15,-1-19-59 0,1 3 46 16,3-18-68-16,0-4 60 15,18-22-36-15,7 7 47 0,-14-16 12 16,0 6 14-16,-8-15 48 16,-3 5-22-16,-7-5 77 15,-3 2-53-15,-11-8 65 16,-3-4-62-16,-12 22 22 16,5 12-39-16,-11 14-8 15,7 5-12-15,-8 10-5 16,8 6-2-16,-3 19-4 15,3 0 2-15,10-16-4 16,8 6 3-16,3-18-10 16,7-3 7-16,7-4-16 15,4-9 12-15,3-9-9 16,0 5 10-16,-7-17-2 16,0 8 6-16,-7-15 4 15,1 6 1-15,-8-10 2 16,3 7-2-16,-6 10 6 15,-1 5-4-15,-3 10-1 16,4 10-1-16,-1 5 3 16,4 14-2-16,4 24 6 15,7 6-5-15,-4 7 1 16,3-3-2-16,-3 9-2 16,4-9 1-16,-4 15 1 15,0-6-1-15,0 44-5 0,1 0 2 16,-12-18-3-16,-3-17 2 0,-18-18-7 15,4-10 6-15,-24-9-3 16,2-16 4-16,-17-21 6 16,7 2-1-16,8-25-3 15,2 4 0-15,12-23-4 16,6 1 3-16,4-29-21 16,10 0 13-16,26-6-84 15,9 13 52-15,12-7-119 16,3 16 91-16,-1 3-37 15</inkml:trace>
  <inkml:trace contextRef="#ctx0" brushRef="#br0" timeOffset="3379.9697">6385 1484 244 0,'-7'0'93'0,"7"0"-50"0,4 0-28 0,-4 3 39 16,3 10-31-16,1 6 11 16,3 3-20-16,0 9-2 15,0 0-7-15,0 13-21 16,0-9 9-16,-3 2-90 15,3 4 53-15,-7-13-111 16,0 1 88-16</inkml:trace>
  <inkml:trace contextRef="#ctx0" brushRef="#br0" timeOffset="3502.6987">6294 1343 156 0,'-22'0'60'0,"22"0"-32"0,25 0-77 0,-14 10-32 15,3-10 39-15</inkml:trace>
  <inkml:trace contextRef="#ctx0" brushRef="#br0" timeOffset="3830.4485">6604 1503 240 0,'0'44'90'0,"0"-44"-48"0,0 53-12 0,0-34 47 15,0 0-43-15,0 9 6 16,4-3-25-16,-4 10-3 15,3-7-7-15,-3-9-1 16,4 3-2-16,-1-10 1 16,1-2-2-16,-4-10 2 15,3 0-2-15,1-29-1 16,3 14 1-16,3-23 1 16,1 4-1-16,3-20-3 15,0 23 1-15,0-13-1 16,4 13 0-16,0 9 4 15,3 6-1-15,-4 13 2 16,1 6-2-16,-4 22 2 16,0 3-2-16,-3 16 2 15,-1 3-2-15,-3 7-38 16,4-10 20-16,-4-1-103 16,0-5 67-16,0-13-107 15,4 0 91-15</inkml:trace>
  <inkml:trace contextRef="#ctx0" brushRef="#br0" timeOffset="4041.536">7073 1020 284 0,'7'10'107'0,"-7"-10"-58"0,4 47-31 0,-4-25 39 16,3 0-32-16,1 18 7 15,3 1-20-15,-4 19 3 16,4-4-10-16,1 13-11 15,-1 3 3-15,-4 0-55 16,4-3 33-16,-3-3-94 16,-1-6 67-16,-3-7-35 15,0-9-3-15</inkml:trace>
  <inkml:trace contextRef="#ctx0" brushRef="#br0" timeOffset="4406.7139">6957 1603 212 0,'0'-3'79'0,"0"3"-42"0,14 16-17 16,-7-16 40 0,4 3-34-16,3 7 8 15,3-4-22-15,12-6 9 16,-1 3-12-16,7-6 8 16,0-3-9-16,4-4 2 15,-4 7-6-15,1-13 2 16,-5 7-3-16,-2-10 3 15,-1 3-4-15,-11-9 6 16,1 7-5-16,-4-11 3 0,-7 14-3 16,-10-4-2-16,-4 3 0 15,-11 13 3 1,4 6-2-16,-4 10 6 0,8-1-5 16,-4 29 3-16,7-10-3 0,0 23-2 15,7-14 0-15,7 1-23 16,3 3 12-16,8-9-56 15,3-7 37-15,0-6-97 16,7-10 71-16,-6-2-83 16,-1-10 79-16</inkml:trace>
  <inkml:trace contextRef="#ctx0" brushRef="#br0" timeOffset="4929.4302">7557 1484 200 0,'-8'-34'74'0,"8"34"-40"0,4 0-5 0,-4 6 41 16,4-3-38-16,-1 13 6 15,4 3-23-15,0 6 2 16,0 3-10-16,0 10-2 16,4-4-3-16,-4 1 3 15,0-1-3-15,0-6 15 16,0-3-10-16,-3-6 13 16,-1-6-12-16,-3-4 3 15,4 4-7-15,-4-20 2 16,0 7-3-16,0-15 9 15,0 2-6-15,0-12 10 16,7 6-9-16,-4-9 3 0,8 3-4 0,-1 0 2 16,5 6-5-1,2 0 0 1,4 4-1-16,8 2 3 0,-1 4-3 0,7-4-1 16,0 4 0-16,1-1 1 15,-5 1-1-15,-2 0 6 16,-5-1-4-16,-3-6 6 15,-3 13-6-15,-7-12-1 16,-1 2-1-16,-10-3-10 16,-3 10 5-16,-11 3-5 15,3 3 5-15,-7 9 0 16,4 1 2-16,0 15 0 16,4 3 0-16,3 7 0 15,7 2 0-15,7 4 2 16,3-3 0-16,4-4-22 15,4-6 12-15,7-9-95 16,-1 6 58-16,1-12-143 16,3-4 107-16,-3-3-47 0</inkml:trace>
  <inkml:trace contextRef="#ctx0" brushRef="#br0" timeOffset="5401.1978">8477 1334 232 0,'4'-3'88'0,"-4"3"-48"0,-21 3-16 0,14-3 45 15,3 0-39-15,-10 6 13 16,3-3-27-16,-10-3 2 16,4 10-10-16,-8 5-3 15,4 4-3-15,-8 6-2 16,12-3 1-16,-4 3-4 16,10 3 2-16,0-2-1 15,8 2 0-15,6-6 0 16,8 0 0-16,10-13 4 15,4 0-1-15,10 4 2 16,-3-10-2-16,0 7-1 16,-1-4 1-16,-6 3 21 15,-4 1-12-15,-10 2 20 16,-1 10-17-16,-17 0 2 16,0 0-9-16,-14 0-3 15,0-3-2-15,-11-4-43 16,4 4 23-16,-4-3-92 15,8-7 63-15,-5-9-125 16,15 0 98-16</inkml:trace>
  <inkml:trace contextRef="#ctx0" brushRef="#br0" timeOffset="5586.8012">8717 1033 364 0,'-7'50'134'0,"7"-50"-72"0,0 110-44 0,0-76 47 15,0-9-38-15,0 22 2 16,4 7-18-16,-1 5-7 16,4-2-2-16,-3 5-40 15,3-8 21-15,0-1-81 16,0-3 55-16,-7-6-124 16,3-16 94-16,-6-15-72 15,-1 2 84-15</inkml:trace>
  <inkml:trace contextRef="#ctx0" brushRef="#br0" timeOffset="5799.4048">8565 1324 208 0,'8'-15'77'0,"-8"15"-42"0,28 6-26 15,-18-6 26 1,4 3-21-16,4 3 16 16,3 4-18-16,4-4 16 15,0-3-16-15,-1 7 11 16,5-4-13-16,-1 3 10 15,-4 7-11-15,1-4 4 16,-4 14-8-16,-3 2-2 16,-4 0-2-16,-3 7-45 0,-4-7 24 15,-7 6-140 1,3 1 89-16</inkml:trace>
  <inkml:trace contextRef="#ctx0" brushRef="#br0" timeOffset="6201.6799">8858 1164 152 0,'4'10'57'0,"-4"-10"-30"0,17 63-7 0,-10-48 21 15,4 1-22-15,3 6-3 16,4 3-11-16,3 3 12 16,0 13-9-16,0-10 29 15,0 4-20-15,-3-1 42 16,-4-5-33-16,-3-4 34 15,3-7-34-15,-7 1 13 16,4-9-23-16,-4-4-4 16,0-6-8-16,0-16-7 15,3 7 1-15,1-10 3 16,3-6 0-16,4 3-1 16,-1-9 1-16,-3 9-4 15,4 0 2-15,-4 12 5 16,0 1-2-16,-7 15 6 15,7 4-5-15,-7 15 1 16,1 3-2-16,-5 10-17 16,4 5 8-16,4 1-48 15,-1 3 31-15,4-12-69 16,4-1 52-16,7-15-97 0,3-3 78 16,4-22-62-16,3 6 70 15</inkml:trace>
  <inkml:trace contextRef="#ctx0" brushRef="#br0" timeOffset="6655.5665">9719 1387 228 0,'-14'-34'85'0,"14"34"-46"0,-35 0-2 0,21 0 56 16,3 6-51-16,-14 6 6 15,8 10-30-15,-8 10 0 16,4 2-10-16,0 7-3 16,6 0-3-16,8 3-13 15,7-10 7-15,7-6-21 16,8-3 14-16,2-18-20 15,4-7 18-15,4-13-9 16,0-6 13-16,3-3 5 16,-3-3 3-16,-4-9 12 15,-3 9-6-15,-1-7 15 16,-3 7-11-16,-7 10 11 16,0 15-11-16,-3 6 2 15,3 6-7-15,-4 23 5 16,5-1-6-16,2 26 1 15,4-4-2-15,4 13-2 16,0-3 1-16,3 16-1 16,0-7 0-16,-7 10-3 15,0-16 2-15,-14 9-8 16,0-15 5-16,-14 0-3 16,3-10 4-16,-13-6 6 0,-1-9-1 15,-21 5 6-15,7-14-5 0,1-14 3 16,-8-15-7-16,7-9-40 15,4 0 22-15,6-17-29 16,15-36-39-16,4 8-19 16,31-18-3-16,32-34 2 15</inkml:trace>
  <inkml:trace contextRef="#ctx0" brushRef="#br0" timeOffset="7192.7798">10781 1406 104 0,'7'-13'41'0,"-7"13"-22"0,11-25-5 0,-8 25 17 15,4-9-2-15,0 3 3 16,4-4 6-16,-4 1 6 16,-4-1-24-16,1 4 18 0,-11 3 6 15,3-3-10-15,-10 6-2 16,0 0-17-16,-11 15-4 15,4-5-7-15,-7 24-3 16,3-15-3-16,4 28 1 16,3-12-1-16,18 5 0 15,0-8 0-15,15 12-2 16,-5-13 0-16,15-12 3 16,-4 0-5-16,11-19 0 15,-8 0-2-15,5-16 0 16,-8 7 5-16,-7-4 3 15,-3-3 3-15,-11-18 3 16,0 15 3-16,-22-9 2 0,5 3-5 16,-11 0-4-16,3 6-6 15,-7 9-2-15,4 4-39 16,10 12-18-16,4 1-69 16</inkml:trace>
  <inkml:trace contextRef="#ctx0" brushRef="#br0" timeOffset="7597.5713">11007 1353 288 0,'-4'0'107'0,"4"0"-58"0,4 31-44 0,-1-28 22 15,4 16-4-15,-3 0 1 16,3 6-9-16,-4 0-2 15,1 9-7-15,-1-5 0 0,1-1 1 16,-1-3-3-16,1 0-3 16,0-3-3-16,3-13 1 15,-4-2 1-15,4-17 2 16,0 1-3-16,11-10 0 16,-4-3-1-16,4-9 0 15,-4-1 2-15,3 1 0 16,-3 0-3-16,1-4 2 15,-5 13 1-15,1 3 2 16,-1 4-1-16,-3 21-1 16,0-6 3-16,1 22 0 0,-5-3-6 15,1 25-2-15,-1-13 2 16,1 16 1-16,-1-9-25 16,1-4-11-16,-1-6-34 15,1-18-12-15,-1 5-31 16</inkml:trace>
  <inkml:trace contextRef="#ctx0" brushRef="#br0" timeOffset="7794.5436">11412 1033 312 0,'0'53'115'0,"0"-53"-62"0,4 104-46 0,-4-79 28 16,3-3-22-16,-3 12-4 15,4 4-6-15,-4 12-29 16,3-6 14-16,1 9-63 16,0-6 41-16,-1 0-107 15,1-6 78-15</inkml:trace>
  <inkml:trace contextRef="#ctx0" brushRef="#br0" timeOffset="8305.4064">11610 1353 260 0,'-4'15'99'0,"4"-15"-54"0,-7 47-35 0,4-31 27 15,3 0-22-15,-4 6-3 16,8 9-8-16,-4-3-5 16,3 0 0-16,4 7-1 15,4-7 0-15,3-9 2 16,4 0 0-16,3-10-11 15,0-9 6-15,0-9-7 16,4-1 7-16,-4-12 2 16,4 0 3-16,-4 4 2 0,-3-17-1 15,3-2 2-15,-11 8 9 16,1 14 4-16,-8-4-7 16,-3 3-1-16,0 22 2 0,0 1 3 31,4 5-7-31,-4 13 8 0,7 13-8 15,0 6 3-15,7 9-5 0,-3 7 2 16,3-4-3-16,0 7 3 16,0 0-4-16,-7 9 1 15,4-10-1-15,-11 7-6 16,0-15 2-16,-11-1-8 16,4-9 6-16,-14-6-3 15,0-4 4-15,-14-15 9 16,6 0-4-16,-6-13 2 15,7-6-2-15,0-19-6 16,6 3 2-16,12-27-32 16,6 8 19-16,11-18-82 15,11 15 54-15,10-9-102 16,4-3 82-16,3 6-30 0</inkml:trace>
  <inkml:trace contextRef="#ctx0" brushRef="#br0" timeOffset="8801.6188">12732 1020 212 0,'-21'-15'82'0,"21"15"-44"0,3 0-33 0,-3 0 47 16,7 6-30-16,0 3 46 16,0 4-39-16,0 21 30 15,0-9-34-15,0 19 15 16,1 0-23-16,-5 3 4 16,1-3-12-16,-1 3-1 15,1 3-5-15,-4-6-4 16,3-6 0-16,-3-10-1 15,4-3 0-15,-1-15 2 16,8-1 0-16,3-18 0 16,0-1 0-16,4-15-3 15,-1 3 2-15,1-19 3 16,3 10-1-16,-3-10 2 16,-1 16-2-16,-6-3-1 15,0 18 1-15,-8 7 1 16,4 6-1-16,-7 16-1 15,0 0 1-15,-3 16-6 16,-1-1 3-16,1 4-36 16,3 6 20-16,3-10-80 15,8 1 55-15,3-10-133 16,3-3 99-16</inkml:trace>
  <inkml:trace contextRef="#ctx0" brushRef="#br0" timeOffset="9151.9398">13282 1227 272 0,'-53'-53'101'0,"53"53"-54"0,-32-3-24 0,22 6 42 16,6 13-36-16,-10-4 1 15,4 10-19-15,-8 6 0 16,7 0-7-16,1 7 0 16,3 3-2-16,0-7-4 15,3 0 1-15,4 1 1 16,7-10 0-16,4-7 0 15,3 1 0-15,7-16-3 16,0-6 2-16,4-4-1 16,0-5 0-16,-4-7 2 15,0 6 0-15,-3-3 4 16,-4 0-2-16,-7 4 6 16,3 5-5-16,-6 10 1 15,3 3-2-15,-7 13-2 16,3 9 1-16,-3-3-19 15,4 13 10-15,0-4-69 16,3 0 42-16,-4 1-134 16,4-4 94-16</inkml:trace>
  <inkml:trace contextRef="#ctx0" brushRef="#br0" timeOffset="9394.1453">13504 1268 240 0,'-3'3'90'0,"3"-3"-48"0,0 28-29 0,0-9 31 16,3-3-26-16,1 12 5 16,3 3-14-16,0 16-1 15,0 7-5-15,0 8-6 16,0 1 1-16,-3 9-23 16,-1-9 13-16,-6 15-36 15,-1-15 27-15,-3 9-43 16,4-18 36-16,-8-11-68 15,4-5 54-15</inkml:trace>
  <inkml:trace contextRef="#ctx0" brushRef="#br0" timeOffset="9655.8643">13518 1290 128 0,'25'-22'49'0,"-25"22"-26"0,28-60-14 16,-17 45 25-1,0 12-19-15,3-13 19 16,3 6-20-16,1 1 28 16,0 6-23-16,-4-10 34 15,3 13-29-15,-6 7 25 16,-1 2-28-16,-10 10 13 16,4 6-19-16,-11 13 2 15,0-4-9-15,-7 10-3 16,0-6-3-16,-7-4-6 0,6 10 2 15,-6-16-25 1,4 0 14-16,-5-2-75 0,8-8 48 0,-3-8-118 16,6-4 88-1</inkml:trace>
  <inkml:trace contextRef="#ctx0" brushRef="#br0" timeOffset="9894.5131">13963 1271 260 0,'3'16'96'0,"-3"-16"-52"0,8 47-23 0,-5-22 39 15,1-6-34-15,-1 25 5 16,4 3-20-16,-3 6 3 16,3 10-9-16,-7 6 0 15,3-7-3-15,-3 10-6 16,0 1 2-16,-3-1-32 15,3-10 19-15,-7-8-91 16,3-13 59-16,-6-20-105 16,3-2 86-16</inkml:trace>
  <inkml:trace contextRef="#ctx0" brushRef="#br0" timeOffset="10211.1023">13917 1139 252 0,'7'-3'96'0,"-7"3"-52"0,25-6-32 0,-18 6 35 16,3 6-27-16,5-6 7 15,2 3-16-15,4 10 3 16,1-1-9-16,-1 7 2 16,3 0 0-16,-6-3 19 15,0 9-15-15,-8 0 18 16,-3 3-17-16,-7 0 2 15,0 1-8-15,-10 2-1 16,3 0-3-16,-11-6 1 16,0 4-2-16,-3-14-20 15,4 4 10-15,-5-3-67 16,8-4 42-16,-3-12-128 16,3 7 91-16,3-14-76 15,7 4 85-15</inkml:trace>
  <inkml:trace contextRef="#ctx0" brushRef="#br0" timeOffset="10556.3275">14280 1343 228 0,'4'0'88'0,"-4"0"-48"0,7 10-29 16,-3-10 32-1,-1 0-25-15,8-10 6 16,3 10-14-16,3-3 5 0,1-3-8 0,-4-4 7 15,0 4-8-15,-3-13 3 16,-1 10-5-16,-6-10 7 16,0 10-7-16,-4-7 3 15,-15 7 5-15,1-4 8 16,0 7-10-16,-3 15 8 16,2 1-10-16,-2 8 2 15,6 7-6-15,1 1 2 16,3 2-3-16,3 6 0 15,4-6-1-15,0 1-19 16,7 2 9-16,4-9-63 16,6 0 40-16,1-9-36 15,7-4-58-15,-4-3-29 16,0-12 69-16,-3-3 33 16</inkml:trace>
  <inkml:trace contextRef="#ctx0" brushRef="#br0" timeOffset="10931.5988">14549 1268 264 0,'0'0'99'0,"0"0"-54"0,7 19-28 16,-4-10 51-1,1 1-38-15,-4 8 23 16,3 1-31-16,-3 6 10 16,0 3-18-16,0 1 5 15,0-4-11-15,0 3 2 16,4-6-6-16,-4-9-2 15,7 5-1-15,0-11 1 16,3-4-1-16,5-6-3 16,-1-4 1-16,3-11 1 0,1 5 0 15,3-12 0-15,0 0 0 16,0 0-3 0,1-4 2-16,-1 4 1 0,-4 13 0 0,-2 6 8 15,-1-4-4-15,-7 20 10 16,3-1-8-16,-10 13-3 15,4 6-2-15,-8 10-28 16,4-4 15-16,-3 10-74 16,3-6 47-16,0-4-123 15,3 1 91-15,8-23-84 16,6-2 89-16</inkml:trace>
  <inkml:trace contextRef="#ctx0" brushRef="#br0" timeOffset="11265.6948">15138 1252 312 0,'-21'-44'115'0,"21"44"-62"0,-22 19-38 16,12-9 36-1,6-4-31-15,-6 3-3 0,-4 7-13 16,3-4-3-16,0 7-3 16,4 0-2-16,4 6 3 15,3 0 0-15,3-6 3 0,1 0 3 16,6 0 2-16,1-4 1 15,10 4 0-15,-3-9 0 16,7 5 0-16,-4 1-4 16,0-3-1-16,-3-4 12 0,-4 0 5 15,0 1 5-15,-11 5 4 16,1 1-6-16,-18-3-4 16,3 2-14-16,-14 1-2 15,4-3-23-15,-18 5-7 16,4-2-37-16,-11-7-14 15,7 7-69 1,-3-3-64-16</inkml:trace>
  <inkml:trace contextRef="#ctx0" brushRef="#br0" timeOffset="12404.7642">16161 1334 220 0,'-7'6'82'0,"7"-6"-44"0,-4 19-20 0,1-10 27 15,6 1-25-15,-3 5-3 16,0 7-12-16,0 10 1 16,4-4-3-16,-1 0-2 15,1 7 0-15,-1-7-4 16,4 6 2-16,0-9 1 15,4-3 0-15,0-12 2 16,-1-4-1-16,4-15 2 16,0-1-2-16,0-15-1 15,4 6 1-15,-4-6-1 16,4 0 0-16,-4 3 2 16,0 7-1-16,-3 2 2 15,-1-3-2-15,1 16 8 16,3 0-5-16,0 10 10 15,0 5-8-15,4 7 12 16,-1-3-10-16,1 6 9 16,3 0-9-16,-3-6 6 15,0 0-7-15,-4-3 9 16,0-7-9-16,0-9 3 0,0-6-6 16,-7-7 2-16,4-2-3 15,-8-14 0-15,1 4-1 0,-11-9-50 16,3 2 26-16,-6-2-160 15,-1 9 100-15</inkml:trace>
  <inkml:trace contextRef="#ctx0" brushRef="#br0" timeOffset="13018.6871">16768 1033 264 0,'0'0'101'0,"0"0"-54"0,14 22-39 0,-11-10 41 16,4 4-29-16,0 12 27 15,0 0-28-15,0 16 19 16,4 0-22-16,-4 6 10 16,0-3-16-16,0 0 6 15,0 7-9-15,-3-10-4 16,3 0-2-16,-4-7-1 15,4-2 0-15,-3-20 2 16,3 4-1-16,0-19 2 16,4 0-2-16,-1-9-1 15,4-1 1-15,0-15-1 16,4 6 0-16,0-6 0 16,-1 7 0-16,1-1-3 0,0 3 2 15,-4-3 1-15,3 10 0 0,-3 6 2 16,4 6-1-16,-4 3-1 15,4 7 1-15,-4 2-4 16,4 1 2-16,3 3 3 16,0 3-1-16,0-7-1 15,4 4 1-15,-4 0-4 16,4-10 2-16,-4 4 5 16,4-10-2-16,-4-6 1 15,3-10-1-15,-2-5 3 16,-5 5-3-16,-3-12-1 15,-3 0 0-15,-11 3-8 16,-4-9 4-16,-6 2-3 16,3 14 3-16,-7-4-2 15,7 9 2-15,-4 10 2 16,7 7 1-16,-3 12 0 16,4-1 0-16,-1 11 0 15,8 2 0-15,3 0 0 16,3 1 0-16,8-4-7 15,3-3 4-15,4-6-60 16,3-7 34-16,0-2-166 16,-3-1 108-16</inkml:trace>
  <inkml:trace contextRef="#ctx0" brushRef="#br0" timeOffset="13559.905">17766 1290 156 0,'-4'0'57'0,"4"0"-30"0,4 0 1 0,-4 0 53 16,0 6-44-16,0-3 38 15,3 7-44-15,-3-1 36 16,0 13-38-16,0 0 23 16,0 0-30-16,0 6 8 15,0-6-18-15,0 13 0 16,0-17-7-16,0 8-5 15,0-1-1-15,0-13-1 16,4 4 0-16,-1-7 2 16,8 1 0-16,3-20 0 15,0 1 0-15,0-7-3 16,4-3 2-16,3-9 1 16,0 9 0-16,1-18 0 0,2 5 0 15,-3 1-3 1,1 0 2-16,-5 18 5 0,1 7-2 15,-1 6 6-15,1 19-5 0,-4-1 3 16,0 14-3-16,-7 15-13 16,4-3 6-16,-4 3-83 15,4-3 48-15,-1-10-175 16,4-6 119-16</inkml:trace>
  <inkml:trace contextRef="#ctx0" brushRef="#br0" timeOffset="13980.1521">19470 1331 228 0,'-7'3'85'0,"7"-3"-46"0,0 19-24 0,0-19 24 15,3 25-12-15,-3-7-1 16,7 20 0-16,0-3 3 16,0 27-15-16,1-8-1 0,2 18 0 15,-3-13-3-15,-3 20 2 16,-1-13-7-16,1 15-1 16,-4-12-130-1,0 3 69-15,0-12-42 16,-7-7-7-16,0-12-5 15</inkml:trace>
  <inkml:trace contextRef="#ctx0" brushRef="#br0" timeOffset="14294.9897">19406 1324 176 0,'7'-15'66'0,"-7"15"-36"0,25 0-13 16,-18 0 20-16,4 0-8 15,-1 0-2-15,8 0-2 16,-4 0 1-16,18 6-14 16,-8-3 2-16,8 13 0 0,-4-7 32 31,1 10-25-31,-8 3 20 16,0-3-25-16,-10 9 12 15,-1-3-17-15,-10 3 8 16,0 1-11-16,-10-1 2 15,-1 3-6-15,-10-3-2 0,3-9-1 16,-10 0-37-16,3-3 20 0,-3-7-103 16,7-6 66-16,0-3-129 15,10 0 103-15</inkml:trace>
  <inkml:trace contextRef="#ctx0" brushRef="#br0" timeOffset="14477.0342">19890 1425 280 0,'3'0'104'0,"-3"0"-56"0,4 9-19 0,-4-3 49 16,0 4-44-16,0-1 1 15,3 1-22-15,1 8-6 16,-1 4-4-16,1 0-22 16,-1 3 10-16,-3 4-69 15,0 2 43-15,-3-9-139 16,3 3 98-16</inkml:trace>
  <inkml:trace contextRef="#ctx0" brushRef="#br0" timeOffset="14583.7362">19780 1190 244 0,'-14'-19'90'0,"14"19"-48"0,18 19-62 0</inkml:trace>
  <inkml:trace contextRef="#ctx0" brushRef="#br0" timeOffset="14880.1923">20084 1450 296 0,'0'0'112'0,"0"0"-60"0,7 19-39 0,-4-13 39 16,1 3-31-16,-1-6 9 15,4 13-18-15,-3 0 18 16,3-4-17-16,0 7 20 15,0-3-19-15,-3-7 11 16,-1 10-15-16,1-13 4 16,-1 4-9-16,1-10 0 15,3 6-3-15,3-22 1 16,1 10-2-16,3-13 2 16,4 0-2-16,-1-15-9 15,4 12 4-15,-6-9-60 16,2 2 35-16,-6 1-137 15,3 3 92-15,-7 6-112 16,0 13 106-16</inkml:trace>
  <inkml:trace contextRef="#ctx0" brushRef="#br0" timeOffset="15239.3217">20553 1378 272 0,'-7'-10'104'0,"7"10"-56"0,-18 0-19 0,15 0 51 15,3 3-45-15,-7-3 10 16,0 13-28-16,-4-10-1 16,4 13-10-16,-7 6-5 15,7-7-2-15,-4 14 3 16,8 2-1-16,3-9-3 16,3 6 1-16,8 7-1 15,3-17 0-15,7-2-5 16,4 3 4-16,3-19-8 15,0 0 7-15,0-9 1 16,1-1 3-16,-8-9 4 16,0 10-2-16,-11-16 1 15,1 9-1-15,-14-12-2 16,-1 9 1-16,-14 0-23 16,4 4 12-16,-3-7-14 0,-8 9-28 15,4 4-66 1,3-1 62-16,4 7-86 15,10-3 82-15</inkml:trace>
  <inkml:trace contextRef="#ctx0" brushRef="#br0" timeOffset="15451.1721">20856 1099 180 0,'53'-32'68'0,"-53"32"-36"0,11-28-4 16,-8 28 47-1,1 0-41-15,-1 0 21 0,1 9-33 0,-1 10 19 16,1 0-24-16,-1 16 16 15,1 5-19-15,-1 7 3 16,5 0-9 0,-5 16-1-16,4-10-4 0,0 10-22 15,0-10 11-15,-3 1-72 16,3-10 44-16,-7-10-139 16,3-6 99-16</inkml:trace>
  <inkml:trace contextRef="#ctx0" brushRef="#br0" timeOffset="15616.4801">20800 1406 292 0,'7'0'110'0,"-7"0"-60"0,49 6-41 0,-35-3 31 16,0-3-24-16,8 0-1 15,2 0-10-15,5 0-43 16,-1 0 21-16,4 0-141 15,3 0 87-15</inkml:trace>
  <inkml:trace contextRef="#ctx0" brushRef="#br0" timeOffset="15916.5717">21865 1136 260 0,'-3'-6'96'0,"3"6"-52"0,-11 0-21 0,8 0 40 15,3 6-35 1,-11-6-1-16,4 3-17 0,0 10-4 16,-7 6 2-16,0 3 9 15,0 3-9-15,-8 3 12 16,8 3-12-16,-3 1 12 16,2 2-12-16,1 7-2 15,7 0-3-15,0-7-3 16,7 1 1-16,7-7-6 15,4-3 3-15,7-6-25 16,3 0 14-16,3-10-84 16,5-3 53-16,-1-6-134 15,0 0 100-15</inkml:trace>
  <inkml:trace contextRef="#ctx0" brushRef="#br0" timeOffset="16111.4464">21678 1378 296 0,'-7'9'112'0,"7"-9"-60"0,7 9-32 15,0-9 43 1,4 7-36-16,3-7 0 16,7 3-17-16,7-6-11 15,4 3 0-15,7-7-64 16,0 4 36-16,3-6-151 15,0 9 100-15</inkml:trace>
  <inkml:trace contextRef="#ctx0" brushRef="#br0" timeOffset="16352.1371">22334 1048 376 0,'-7'38'140'0,"7"-38"-76"0,-3 69-50 0,-1-50 38 16,8 6-32-16,-4 13 0 16,3-7-14-16,1 10-5 15,-1 3-2-15,1 6-28 16,-1-3 16-16,-3 3-72 16,0-9 48-16,-3 3-125 15,3-10 91-15,-7-15-80 16,0-10 87-16</inkml:trace>
  <inkml:trace contextRef="#ctx0" brushRef="#br0" timeOffset="16870.8098">22246 1067 252 0,'21'-62'96'0,"-21"62"-52"0,46-44-25 16,-28 34 44 0,3 10-36-16,11-19 12 15,0 10-24-15,6 0 9 16,5-1-14-16,-1 4 4 15,0 3-9-15,1-4 0 16,-5 7-3-16,-2 0-2 0,-1 0 1 16,-10 10-4-16,-8-4 2 15,-10 7 5-15,-3 9-2 16,-15 0 6-16,1 3-5 0,-15 9 3 16,4-6-3-1,-11 10-2-15,4-3 0 0,-4-4-6 16,11-3 3-16,3-6-1 15,8 3 1-15,6 0 4 16,8-6-1-16,6 0 6 16,8 0-4-16,7 3 3 15,-1 0-3-15,5-7 0 16,2 4-1-16,1 0 3 16,-4 0-3-16,-3 3 8 15,-4 0-6-15,-10-7 16 16,-4 10-11-16,-14-3 16 15,0 3-15-15,-11 4 7 16,0-14-10-16,-13 4-4 16,6 0-2-16,-17 0-21 15,6-10 11-15,-6 4-78 16,7-10 48-16,3-3-157 16,7 0 110-16,11-10-91 15,11 4 102-15</inkml:trace>
  <inkml:trace contextRef="#ctx0" brushRef="#br0" timeOffset="17031.7014">22994 1509 364 0,'4'13'137'0,"-4"-13"-74"0,3 28-45 0,1-15 38 16,3-1-33-16,-7 7-7 15,3 3-11-15,-6-3-24 16,3 3 11-16,-7 3-72 15,3 3 44-15,-6-6-125 16,2-9 90-16,-6 2-80 16,4-5 87-16</inkml:trace>
  <inkml:trace contextRef="#ctx0" brushRef="#br0" timeOffset="17134.5481">22842 1396 176 0,'0'-12'66'0,"0"12"-36"0,4-6-33 0,-4 6-29 15,3 6 16-15,1-6-71 16,3 3 49-16</inkml:trace>
  <inkml:trace contextRef="#ctx0" brushRef="#br0" timeOffset="17537.4335">23202 1469 164 0,'0'-10'63'0,"0"10"-34"0,4 10-1 0,-1-10 53 16,1 0-44-16,-4 9 36 15,3-3-44-15,-3 10 25 16,0-7-31-16,0 10 23 16,0 0-26-16,0 9 18 15,0-3-22-15,0 13 7 16,7-4-13-16,0 1 3 15,0-1-8-15,1 4 9 16,-1 0-8-16,-7-7 12 16,3 0-10-16,-3 4 12 15,0-1-12-15,-7-5 9 16,4-1-9-16,-8-6 0 16,-3 0-5-16,-4-7-2 15,4 4 0-15,-14-3-19 16,3-4 10-16,-17-2-45 15,7 6 29-15,-4-16-77 16,11 6 57-16,-4-12-143 16,7 6 105-16,0-16-95 15,8-3 103-15</inkml:trace>
  <inkml:trace contextRef="#ctx0" brushRef="#br0" timeOffset="17736.1621">23128 1174 348 0,'-7'-19'132'0,"7"19"-72"0,0 0-44 0,0 0 35 16,4 0-36-16,-1 0-9 16,1 9-34-16,-1-2-14 15,1-4-76-15,-4 6-31 16,0 7 28-16,0-7 19 15</inkml:trace>
  <inkml:trace contextRef="#ctx0" brushRef="#br0" timeOffset="18485.7377">23534 1616 420 0,'-4'0'159'0,"4"0"-86"0,4 0-52 0,-4 0 43 16,0 0-38-16,0 0-19 16,0 0-7-16,0 0-94 15,0 0 51-15,-4 0-187 16,1 0 129-16</inkml:trace>
  <inkml:trace contextRef="#ctx0" brushRef="#br0" timeOffset="20449.7089">24687 1020 244 0,'-10'-15'90'0,"10"15"-48"0,0 0-29 0,0 0 24 15,0 0-15-15,0 0-2 16,7 15-3-16,-4 4 1 15,8 19-10-15,-4-4 13 0,0 26 6 16,0-13-3-16,0 22 0 16,-3-13-11-16,-1 26-3 15,-3-13-6-15,0 3-3 16,0-9-55-16,4-1-26 16,-1-12-79-1</inkml:trace>
  <inkml:trace contextRef="#ctx0" brushRef="#br0" timeOffset="21005.1464">24370 1387 192 0,'0'-3'74'0,"0"3"-40"0,7 0-29 15,0-6 28 1,0 6-20-16,4-10 20 15,6 10-19-15,4-15 17 16,4-4-17-16,7-6 3 16,0 6-9-16,3-16-1 15,0 7-4-15,4-6-2 16,-4 5 0-16,1-8 1 16,-1 2-1-16,-7 10 19 15,-3-3-11-15,-4 12 28 16,0 13-22-16,-3 3 18 15,-1 13-19-15,-3 21 14 0,1 1-15 16,-5 9 12-16,1 3-14 16,-4 6 4-16,3-3-10 0,-3 7-2 15,1-14-2-15,-1 8 1 16,3-14-1-16,-3 1-1 16,4-10 1-16,3-12 1 15,0-7-1-15,4-18-3 16,3 6 1-16,0-19 1 15,7 0 0-15,-7-3 4 16,1 6-2-16,-5 0-1 16,1 3 0-16,-4 10-1 15,0 6 0-15,-3 6 2 16,3 4-1-16,-7 9-3 16,3 6 1-16,-6 3-34 15,3 6 18-15,-4 4-87 16,1-3 58-16,0-7-121 15,-1-3 95-15,1-16-68 16,3 7 81-16</inkml:trace>
  <inkml:trace contextRef="#ctx0" brushRef="#br0" timeOffset="21233.2074">25389 1494 208 0,'0'-16'77'0,"0"16"-42"0,4 0-19 15,-4 0 39-15,3 0-31 0,-3 0 18 16,0 6-26-16,0-3 21 15,8 10-22-15,-5 0 19 16,1 2-19-16,-1 4 8 16,1 0-14-16,-1 9 2 15,1-3-7-15,-4 10-9 16,3-7 3-16,1 0-59 16,-1-3 33-16,1-6-133 15,-1 0 89-15,1-13-79 16,-1 3 86-16</inkml:trace>
  <inkml:trace contextRef="#ctx0" brushRef="#br0" timeOffset="21380.7479">25337 1202 184 0,'-8'0'71'0,"8"0"-38"0,8 6-32 15,-5 4-4 1,8 9 0-16,3-4-74 15,3 4 42-15,8 0-54 16,0 0 51-16</inkml:trace>
  <inkml:trace contextRef="#ctx0" brushRef="#br0" timeOffset="21710.5899">25904 1371 220 0,'0'-3'82'0,"0"3"-44"0,-7-15-16 0,4 15 50 15,3 0-40 1,-4 0 7-16,-10 0-9 0,4 0-2 15,-15 6-10-15,4-3-6 16,-7 3-7-16,3 4-6 0,0 5-2 16,4 4-1-16,7-6 3 15,3 2-2-15,18-5-1 16,0-1 0-16,11 1 3 16,0 5 0-16,10-12 1 15,-3 10 0 1,3-10 0-16,-3 7 11 15,-1-1-6-15,-6 7 17 16,0-4-12-16,-8 4 11 16,1 3-12-16,-11 6 2 15,0-6-7-15,-11 9-33 16,1-6 16-16,-12 0-92 16,8-7 58-16,-7-5-131 15,7-1 100-15</inkml:trace>
  <inkml:trace contextRef="#ctx0" brushRef="#br0" timeOffset="22266.3209">26490 1353 212 0,'18'0'82'0,"-18"0"-44"0,-11 6 0 15,11-3 32-15,0 6-19 16,0 7-4-16,0 12-10 15,0-9-3-15,0 22-19 0,0-13-2 16,0 19 0-16,0-12-7 0,4 5-3 16,-4-8-5-16,3-7 1 15,1 0-6-15,3-16 0 16,-4-9 1-16,8-15 3 16,-1 5 0-16,5-18-1 15,-1 3 3-15,3-13 0 16,-3 4 5-16,1 6 2 15,-1-1-5-15,-4 7 0 16,1 10 1-16,-1 12 1 16,-3 0 3-16,1 9 1 15,-1 7-3-15,3 3-3 16,1 0 0 0,-1-1-1-16,4-2 4 15,1-3-2-15,2-7 8 16,4-3-6-16,-3-12 1 15,3-1-3-15,0-9-2 16,1 4 1-16,-5-7-1 16,4 3 0-16,-7 3 2 15,1 1-1-15,-5-4 2 0,-3 16-2 16,-3 6 2 0,6 3-2-16,-10 7-1 15,4 12 1-15,-4 3-10 16,0 6 5-16,0 1-65 15,3-1 39-15,4-5-136 16,4-4 93-16,3-13-92 0,0-2 94 0</inkml:trace>
  <inkml:trace contextRef="#ctx0" brushRef="#br0" timeOffset="22565.8111">27231 1484 252 0,'-7'3'96'0,"7"-3"-52"0,0 26-34 0,0-11 29 16,3-2-23-16,1 2 3 16,-1 4-11-16,1 6 3 15,7 0-6-15,3-3 4 16,0 3-5-16,0-6 9 16,4-3-7-16,-4-7 14 15,3-9-11-15,-3 0 16 16,4-9-15-16,-4-10 9 15,0-3-11-15,-7-6 4 16,4 6-7-16,-8-19-31 16,1 13 14-16,-4-6-79 15,3 5 50-15,-3 14-81 16,8-4 70-16,-1 3-68 16,7 13 69-16</inkml:trace>
  <inkml:trace contextRef="#ctx0" brushRef="#br0" timeOffset="22913.4023">27827 1359 220 0,'25'-19'82'0,"-25"19"-44"0,0-9-9 0,-4 2 43 16,1 14-39-16,-8-7 2 15,4 0-23-15,-11 0-5 16,4 3-4-16,-7 6-3 16,4 1 1-16,-5 5-6 15,8 4 3-15,0 0-1 16,4 0 1-16,3-4 2 15,7 4 0-15,3-3 4 16,4-4-2-16,0 1-1 16,7 0 0-16,4-4 1 15,3 0-1-15,0 1 4 16,0-1-3-16,-3-3 21 16,-4 10-12-16,-10-3 21 15,-1 2-18-15,-13 4 4 16,3 0-10-16,-11 0-5 15,0 6-2-15,-6-6-48 16,2-4 26-16,-6 1-99 16,7-3 67-16,-4-7-109 15,11-3 93-15</inkml:trace>
  <inkml:trace contextRef="#ctx0" brushRef="#br0" timeOffset="23108.2394">28042 995 308 0,'0'16'115'0,"0"-16"-62"0,0 63-31 0,0-45 47 15,7 1-40-15,0 22 2 16,0-3-20-16,1 9 0 16,-1-4-7-16,-4 11-28 15,1-1 12-15,-1 10-72 16,1-10 47-16</inkml:trace>
  <inkml:trace contextRef="#ctx0" brushRef="#br0" timeOffset="23299.9558">27873 1387 240 0,'25'0'90'0,"-25"0"-48"0,28 19-31 15,-14-13 27 1,0-3-22-16,11 4 1 16,3-4-11-16,7-3-38 15,1 0 16-15,9-3-121 16,-2-4 76-16</inkml:trace>
  <inkml:trace contextRef="#ctx0" brushRef="#br0" timeOffset="23827.1201">28885 970 228 0,'4'-3'85'0,"-4"3"-46"0,4 9-19 0,-4-2 27 16,7 15-5-16,-4 3 0 16,8 22-4-16,-4-13-1 0,0 19-20 15,0-2 5-15,-4 5 2 0,-3-3-6 16,0 1 0-16,0-7-7 15,7-3 1-15,-3-10-9 16,-1-6-4-16,1-3 0 16,3-15 2-16,0-1-5 15,7-18 1-15,-3-1 1 16,6-15 1-16,-6 7-2 16,14-11 2-16,-8 4 1 15,1 0 2-15,3-6-1 16,-10 15-1-16,-1 7 1 15,-3 15-1-15,-7-3 2 16,0 16 1-16,0-3-1 16,0 9-2-16,0-3-4 15,0 9-2-15,11 7-37 16,-4-13-16-16,0-3-45 0,7-7-17 16,11-12-11-1</inkml:trace>
  <inkml:trace contextRef="#ctx0" brushRef="#br0" timeOffset="24160.7807">29365 1315 304 0,'-35'-9'115'0,"17"18"-62"0,-3 7-44 0,14-4 25 16,0-2-10-16,0 5 0 15,0 4-20-15,0 0-9 0,3 9 2 16,1-12 2-16,3 3 4 0,7 6-4 15,0-16-1-15,4 1-6 16,6-10 0-16,8-10 2 16,0-9 3-16,3 4 0 15,-7-4-1-15,-3 0 3 16,-8 3 2-16,4 4 6 16,-7 5 4-16,-7 7 2 15,0 16 5-15,0 3-6 16,-3 6-2-16,3 3-8 15,0 10-1-15,0-4-12 16,7-5-3-16,0 5-42 16,7-9-17-16,0-6-69 15</inkml:trace>
  <inkml:trace contextRef="#ctx0" brushRef="#br0" timeOffset="24656.258">29647 1378 340 0,'-7'6'129'0,"7"13"-70"0,-3 28-56 0,3-28 26 15,0 15-11-15,3 10 0 16,-3 9-10-16,4 4-3 16,-1 2-3-16,-3 7-4 0,0 3-1 15,0-6 2-15,0 6 0 16,-3-13-2-16,-1-5 2 0,-3-4-12 15,-3-19-7-15,3-13-9 16,0-15-5-16,-4-9 3 16,8-16 2-16,-5 0 9 15,5-22 5-15,-1-6 13 16,1-20 6-16,3 1 1 16,3-6 0-16,4-1-3 15,4 7 1-15,3 10-4 16,7 8 0-16,4 10 1 15,0 13 0-15,-1 0 2 16,5 12 1-16,2 6 3 16,-2 7 1-16,-5 6 3 15,-6 6 4-15,3 7 5 16,-10 6 3-16,-4 6-3 16,-7 3 1-16,-7-3-5 15,-7 10-1-15,-4-7-4 0,0-3-1 16,-3-6-5-16,-11-4-1 15,8-2-25-15,-1-7-11 16,7-3-34-16,8-6-12 16,3-6-52-1</inkml:trace>
  <inkml:trace contextRef="#ctx0" brushRef="#br0" timeOffset="25435.481">30032 1353 312 0,'-14'15'115'0,"28"10"-62"0,-3 16-31 0,-11-16 31 0,7 10-11 16,-4 9 1-16,1 9-16 15,-4 3-5-15,3 4-12 16,-3 3-2-16,-7-1 2 0,-3 1-6 16,-5 6 0-16,-6-12-11 15,7 2-3-15,-7-18-22 16,7 3-6-16,-4-10-12 15,1-34-30 1,3-9 15-16,-1-16 35 16,5-3 23-16,3-19 7 15,3-4 3-15,4-11 5 16,4-11 5-16,6 5-3 16,1 5 2-16,14 6-3 0,6-2 0 15,-2 12-3 1,6 3-1-16,-10 6 3 0,6 10 5 15,-2 6-1-15,-5 3 1 16,1 10-1-16,3-1 0 16,-10 10 0-16,3-6 2 15,-10 22 4 1,-4 3-6-16,-11-4 1 16,-7 1-8-16,-3 3-3 15,-7 0-4-15,4-1 1 16,-8 11-17-16,-3-14-5 15,-4 4-13-15,7-9-3 16,4-1-10-16,7 0-2 16,14 1-7-16,14-10-2 0,0-3 6 31,0-4-9-31,11 4 21 0,-4-3 45 16,-7-3 24-16,7 5 35 15,1-2 16-15,-5 3-8 16,1-3-3-16,7-4-22 15,-8 10-8-15,8-15-21 16,3 5-1-16,0 1-1 0,-3-7-3 16,-4 7-1-16,-3-10-6 15,3 0-3-15,-10 0 2 16,-8 4 0-16,-3-7 1 16,-3 6 0-16,-8 7 2 0,-3 2 3 15,-4 4 0 1,1 16 2-16,-5 2-8 0,12 14-2 15,-1 2-3-15,4-3 0 16,0 0 2-16,7 1 0 16,7 2-42-16,4-9-17 15,3-6-32-15,4-7-11 16,-1-9-20 0</inkml:trace>
  <inkml:trace contextRef="#ctx0" brushRef="#br0" timeOffset="25900.5388">30582 1393 304 0,'0'-6'115'0,"0"15"-62"0,0-2-38 15,7 5 29-15,-3 4-4 16,-4 0 0-16,3 6-8 16,-3 3-5-16,7 3-15 15,-3 0-1-15,-4-3 0 0,7 0-4 16,0-6 1-16,-3-3-7 15,-1-4-1-15,1-5 2 16,6-4 1-16,1-6-1 16,-8-4-2-16,8 4-4 15,0-12 0-15,-1 2 0 16,4-3 2-16,0 1 1 16,4-20 1-16,-4 13-3 0,0-6 0 15,0 3 2-15,-3 0 2 16,3 9 0-16,-3-3 2 15,-4 7 9-15,-4 5 7 16,8 7 1-16,-8 10 3 16,4-1-7-16,-3 16-1 15,-4-6-7-15,10 6 0 16,-6 4-5-16,7-1-2 16,-1-3-3-16,11 3-1 15,-3-3-1-15,14-6 0 16,-8-3-35-16,12-13-14 15,-8 3-50-15,4-12-20 16,-4 6-47 0</inkml:trace>
  <inkml:trace contextRef="#ctx0" brushRef="#br0" timeOffset="28199.6779">31411 807 284 0,'0'6'107'0,"0"-6"-58"0,-3 13-22 0,3-13 34 16,0 19-21-16,0-10-5 15,-7 25-15-15,7-18-2 16,0 22-11-16,0-4-2 0,0 23 1 16,0-13-3-16,0 18 0 15,0-8-25-15,0 8-11 16,0-8-60-16,0 15-27 16,0-13-22-16</inkml:trace>
  <inkml:trace contextRef="#ctx0" brushRef="#br0" timeOffset="28332.3829">31436 1836 344 0,'-3'6'129'0,"3"-6"-70"0,-11 0-20 16,11 0 43-16,0 6-40 15,0-6-14-15,0 3-45 16,0-3-19-16,0 0 18 16,0 0-104-16,11 0-44 0,-8 0 21 15</inkml:trace>
  <inkml:trace contextRef="#ctx0" brushRef="#br0" timeOffset="58661.1957">2152 4341 200 0,'0'-16'74'0,"0"16"-40"0,3-9-11 0,-3 9 26 0,0 0-7 15,0 0-3-15,8 6-2 16,-5-3 2-16,8 13-22 15,-8 0 19-15,4 12 8 0,4-3-8 16,-8 22-1-16,8-9-7 16,0 40-3-16,-8-15-11 15,8 28-4-15,-1-13-4 16,1 10-1-16,-4-16-3 16,3 0 1-16,1-9-2 15,0 0 2-15,-1-4-20 16,-6-15-6-16,-1-6-43 15,-3-19-20-15,0-1-79 16,7-27-60 0,-3-10 94-16</inkml:trace>
  <inkml:trace contextRef="#ctx0" brushRef="#br0" timeOffset="58985.3931">2776 4579 164 0,'11'-34'63'0,"-8"28"-34"0,-3-13-1 0,0 9 27 16,0 1-6-16,0 3 1 15,0-13-6-15,0 9-1 16,-3-8-23-16,-4-7 2 0,-4 6-1 16,4 9 2-16,-3 1 1 15,-8 0-9-15,0 9-4 16,4 0-6-16,-7 18-2 0,0 1-3 15,3 16-1-15,8-1-1 16,-1 32 0-16,1-3 0 16,10 24 0-16,0-14 0 15,10 14 0-15,4 58 2 16,7-29 0-16,4-10 0 16,0-27 2-16,0-7-14 15,-4-19-5-15,-11-9-42 16,4-16-16-16,-10-3-48 15</inkml:trace>
  <inkml:trace contextRef="#ctx0" brushRef="#br0" timeOffset="59199.3143">2462 5072 324 0,'0'0'121'0,"0"0"-66"0,25-7-33 0,-21 7 33 15,17-3-14-15,-4-3-3 16,19-13-16-16,-5 10-4 16,15-19-10-16,-7 2-5 0,21 1 0 15,-14 3-24-15,3 0-8 16,-6 10-98-16,-1 3-42 16,11 2 23-1</inkml:trace>
  <inkml:trace contextRef="#ctx0" brushRef="#br0" timeOffset="59574.3138">4255 4815 280 0,'-8'-4'107'0,"12"8"-58"0,0 5-35 0,-4-3 28 15,3 13-8-15,4-3 3 16,-3 21-8-16,6 20-3 15,-3-4-14-15,0-9 1 0,0 28 1 16,7 54-10-16,-3-14-4 16,0-11-3-16,-11-7 2 15,3-19-35-15,-3-15-16 16,0-13-37-16,0-22-17 16,0-6-25-1</inkml:trace>
  <inkml:trace contextRef="#ctx0" brushRef="#br0" timeOffset="59896.2874">4043 5084 192 0,'-7'-72'71'0,"7"72"-38"0,14-72-23 15,-11 63 17-15,15-10-7 16,0 3 1-16,13-12-6 16,-6 9 1-16,10-6-9 15,18-3 7-15,-10 9 5 0,-15 3-1 16,11 7-1-16,-4-1 8 15,0 20 4-15,-3-4 2 16,-11 13 1-16,0-7-4 16,-3 23-3-16,-7-7-2 15,-11 13-3-15,0-7-2 16,-18 4 1-16,7-3-10 0,-10-7-5 16,-11 9-1-16,11-12 0 15,4-6-30-15,-5-9-14 16,8-1-45-16,4-9-21 15,6-12-56 1</inkml:trace>
  <inkml:trace contextRef="#ctx0" brushRef="#br0" timeOffset="60057.5175">4713 4843 316 0,'7'9'121'0,"-7"-9"-66"0,18 44-47 0,-11-35 29 0,0 13-14 15,7 16-4-15,0-13-8 16,-10-3-5-16,3 3-3 16,0 0-20-16,0-3-6 0,-7 10-60 15,-11-14-23-15,-3-2-24 16</inkml:trace>
  <inkml:trace contextRef="#ctx0" brushRef="#br0" timeOffset="60171.3101">4544 4680 188 0,'0'0'71'0,"0"0"-38"0,21 18-61 15,-10-8 4-15,20-1-51 0,1 7-16 16</inkml:trace>
  <inkml:trace contextRef="#ctx0" brushRef="#br0" timeOffset="60445.7558">4925 4858 292 0,'14'35'110'0,"-14"-35"-60"0,10 44-32 0,-6-35 28 16,3 4-13-16,4 12-2 16,3 0-7-16,-7 0-1 15,0-6-12-15,0-7 2 0,0 4 3 16,0 0 1-16,0-7 1 16,0 4-5-16,4-13 6 15,-8-10-4 1,4 1-10-16,4-19-3 15,3 9-4-15,-3-22 0 0,3 10 0 16,7-13 0 0,-3 3-22-16,3 10-10 15,-4-1-44-15,1 14-17 0,-4 5-48 16,0 13-44 0,4 0 76-16</inkml:trace>
  <inkml:trace contextRef="#ctx0" brushRef="#br0" timeOffset="60805.2038">5422 4786 328 0,'-17'-6'123'0,"17"6"-66"0,0 0-44 0,0 0 30 16,0 6-15-16,0-6-4 16,-7 10-7-16,3-1-3 15,0 19-8 1,1-9 5-16,-4 16 2 0,0-4-4 0,3 0-1 15,1 4-6-15,10-7-2 16,-4 3-2-16,15-9-2 16,-4 3 0-16,11-9 3 15,-4-3-2-15,7-16 1 16,-3-4-3-16,3-2 1 16,-7-7 4-16,-3-6 4 15,-4-3 3-15,-14 0 3 16,0-3-3-16,-14 3-2 15,3 3 0-15,-13-3-1 16,-1 9-5-16,0 4 1 0,4 2-29 16,3 4-10-1,4 6-54-15,4 0-22 0,-1 6-35 16</inkml:trace>
  <inkml:trace contextRef="#ctx0" brushRef="#br0" timeOffset="61060.5325">5680 4357 324 0,'0'-19'123'0,"0"19"-66"0,7 28-47 0,-4-25 30 16,8 22-2-16,-4-6 2 16,11 22-5-16,-4-10-1 15,3 32-19-15,-3-13-9 0,4 25-4 16,-4-12-2-16,4 6 0 15,-4-16 0-15,0 1 2 16,-3-7-14-16,-1-3-7 16,-3-10-30-16,-7-6-11 15,0-9-75 1,-10-13-74-16,-22-12 68 16</inkml:trace>
  <inkml:trace contextRef="#ctx0" brushRef="#br0" timeOffset="61243.9033">5584 4780 272 0,'4'0'104'15,"-4"0"-56"-15,25 0-34 0,-18 0 28 0,17 0-10 16,-9-3-1-16,23-13-13 16,-6 7-4-16,10-1-8 15,-6-5-33 1,3 12 15-16,-8-7-156 15,1 4 92-15</inkml:trace>
  <inkml:trace contextRef="#ctx0" brushRef="#br0" timeOffset="61961.234">7077 4664 284 0,'-18'0'107'0,"18"0"-58"0,0 31-29 0,0-28 30 16,0 23-25-16,0-8-8 0,7 17-11 15,-3-7-5-15,3 10 0 16,0-4-10-16,0 7-2 0,-4-10-51 16,1 1-22-16,-1-10-47 15</inkml:trace>
  <inkml:trace contextRef="#ctx0" brushRef="#br0" timeOffset="62078.7627">6907 4573 148 0,'4'-3'57'0,"-4"3"-30"0,25 3-82 0,-22-3-15 16,18 9 20-1,-3 1 15-15</inkml:trace>
  <inkml:trace contextRef="#ctx0" brushRef="#br0" timeOffset="62418.0224">7546 4573 348 0,'-60'9'132'0,"60"-9"-72"0,-64 29-59 0,57-23 25 16,-14 3-18-16,0 1-2 15,3 5-11-15,1-2-2 16,10 3 4-16,0-1-1 0,21-2 0 15,-4-4 0-15,12-2 0 16,-1-4 5-16,10 3 3 16,-2 3 3-16,2-2 1 15,-2-4-4-15,2 6-1 16,-2 1 1-16,-1 5 0 0,-3 1 13 16,-8 12 6-16,-3-6 0 15,-10 10 0-15,-1-14-8 16,-10 11-4-16,0-4-6 15,-17 3-2-15,2-3-23 16,-2-6-9-16,3 0-41 16,3-13-15-16,0-3-75 15</inkml:trace>
  <inkml:trace contextRef="#ctx0" brushRef="#br0" timeOffset="62934.2678">8520 4661 288 0,'0'-6'107'0,"0"6"-58"0,3 0-53 0,1 0 21 16,-1 0 2-16,1 0 8 15,6 0-1-15,-3 0 2 16,7 0-16-16,1-4 9 0,9-11 2 16,-3 5 2-16,15 1 0 15,-5 3-14-15,15-7-7 0,-7 4-2 16,7-1 0-16,-7 4-1 16,-4 3 2-16,-7-3 4 15,-7 15 6-15,1-3 10 16,-19 7 6-16,1-4-9 15,-18 23-4-15,-1-10-12 16,-13 28-4-16,4-13 1 16,-5 7 1-16,8 0 0 15,-4 3 1-15,4-3-4 16,7-6 0-16,0-4-1 16,7-6-2-16,3-2 3 15,8-8 0-15,0-2 3 16,17-13 1-16,0 3-1 0,18-6-2 15,-8 0 1-15,12-6 1 16,-8 3-17-16,-3-3-6 16,-4 3-43-16,-7-4-19 15,-3-2-69 1,-15 0-72-16,1-1 79 16</inkml:trace>
  <inkml:trace contextRef="#ctx0" brushRef="#br0" timeOffset="63101.3047">8618 4849 324 0,'-3'9'121'0,"3"-9"-66"0,14 0-40 0,-11 7 29 15,12-7-20-15,-1 0-3 0,10 3-11 16,-2-3-4-16,9 0-3 16,-2 0-20-16,9 6-9 0,-6-3-52 15,7 7-25-15</inkml:trace>
  <inkml:trace contextRef="#ctx0" brushRef="#br0" timeOffset="63267.7452">9292 5072 332 0,'-3'18'126'0,"3"-18"-68"0,0 38-26 16,0-32 40-16,3 10-31 15,-3-3-13-15,4 5-17 16,-1-2-8-16,1 9-2 0,-1-6-15 0,1 0-5 15,-4-4-48-15,0-2-21 16,0-4-78 0</inkml:trace>
  <inkml:trace contextRef="#ctx0" brushRef="#br0" timeOffset="63704.5066">9292 4824 420 0,'-10'6'156'0,"10"-6"-84"0,-7 3-79 0,7-3 27 15,0 7-23-15,0-7-4 16,0 0-72-16,0 0-32 16,7 0-46-16,0 0-17 15</inkml:trace>
  <inkml:trace contextRef="#ctx0" brushRef="#br0" timeOffset="64271.6807">10393 4742 252 0,'-14'-15'96'0,"14"15"-52"0,-18-10-16 0,18 10 32 15,-7 0-16-15,0 0-5 16,-7 10-16-16,3-4-7 16,-6 13-9-16,3-4-7 0,-1 14-3 15,1-1 2-15,7 16 0 16,0-10-2-16,7 4 0 15,0-10-1-15,14 7 3 16,-3-10 0-16,10-16 1 16,-3-3 0-16,10-15 2 15,-3-4-1-15,-1-5 2 16,-3-1 0-16,-10-9 3 16,0 3 3-16,-15-4 5 15,1 4-2-15,-12 0 3 0,5 6-8 16,-11 1-2-16,3 8-19 15,-3 7-7-15,3-3-54 16,8 15-21-16,-1 1-57 16</inkml:trace>
  <inkml:trace contextRef="#ctx0" brushRef="#br0" timeOffset="64586.5758">10661 4821 272 0,'-7'12'101'0,"7"-12"-54"0,3 16-39 0,-3-13 24 16,7 13-16-16,1 0-1 16,2 2-3-16,-3 1 2 15,4 0-7-15,-1 0 0 0,1 3 3 16,-4-10-6-16,0 7 0 16,0-10 11-16,-3-2 5 15,-1 2-6-15,-3-18-1 16,0-1-5-16,-3-15-3 15,-1 6 6-15,4-6 3 16,0-3-5-16,7 0-3 16,-3 0 3-16,10 3 2 15,0 0-9-15,11 6-2 16,-4 3-17-16,11 3-6 16,-4-2-79-16,18 12-32 15,-8-4-16-15</inkml:trace>
  <inkml:trace contextRef="#ctx0" brushRef="#br0" timeOffset="65037.1752">11546 4617 268 0,'-7'-6'101'0,"7"6"-54"0,4 0-24 15,-1 0 29-15,4 0-5 16,1 0-1-16,9-3-8 15,-3-4-1-15,15 7-21 16,-5-3 6-16,8-3 2 0,-4 3-8 16,11-4-2-16,-7 4-6 0,7-3 0 15,-8 6-5-15,1-3-2 16,-4 3 2-16,-7 3 0 16,1-3 3-16,-12 9 1 15,-3 1-1-15,-14 9-1 16,4-10-1-16,-19 22 0 15,5-9-5-15,-11 22 1 16,3-9-2-16,-7 9 0 16,4-7 2-16,3 4 2 15,4-10-3-15,11 4 0 16,2-7-1-16,16-3-2 16,-5 0 7-16,15-6 3 15,-4-3 1-15,18-13 1 16,-8 3-2-16,12-6-1 0,-5 0-3 15,1-6 1-15,-4 6-29 16,-7-9-11-16,1-1-57 16,-15 1-25-16,0-1-67 15</inkml:trace>
  <inkml:trace contextRef="#ctx0" brushRef="#br0" timeOffset="65204.8141">11430 4802 252 0,'7'13'96'0,"-7"-13"-52"0,39 15-25 0,-32-12 29 16,14-3-26-16,0 7-9 15,18-7-19-15,-4 0-7 16,15-7-109-16,-11 7-45 16,10 0 71-16,18-9 35 15</inkml:trace>
  <inkml:trace contextRef="#ctx0" brushRef="#br0" timeOffset="65459.8539">12157 5003 384 0,'3'25'143'0,"-3"-25"-78"0,11 47-58 0,-8-38 31 16,4 7-11-16,0 3-1 15,4 6-6-15,7 22-2 0,-8-6-10 16,-3-13-3-16,0 9 1 0,-3 17-3 15,-8-1 0-15,-3-9 3 16,-3-10 1-16,-8 4-1 16,-3-3 1-16,-7-10-9 15,7-13 0-15,3 4-42 16,-3-16-16-16,0 6-66 16,-8-22-27-16,-9-9 5 15</inkml:trace>
  <inkml:trace contextRef="#ctx0" brushRef="#br0" timeOffset="65591.8424">12019 4824 396 0,'-10'-9'148'0,"10"9"-80"0,3-4-92 0,-3 4 17 16,11 0-135-16,-1 0-56 15,18-6 79-15,18-3 39 16</inkml:trace>
  <inkml:trace contextRef="#ctx0" brushRef="#br0" timeOffset="66224.6221">13088 4611 240 0,'-7'0'90'0,"7"0"-48"0,4-13-7 0,-4 13 32 16,7-6-12-16,-4 6-3 15,11-3-14-15,0 3-4 16,22-7-19-16,-5 4 4 0,22-6 4 0,-10 3-6 15,20-10-2-15,-10 7-6 16,28-1-1-16,-14-2-5 16,14-4 0-16,-14 10-1 15,-3-4 1-15,-11 7-31 16,-7-3-11-16,-8 6-20 16,-2 6-8-16,-12-3-19 15,-17 7-7-15,1-4-39 16</inkml:trace>
  <inkml:trace contextRef="#ctx0" brushRef="#br0" timeOffset="66479.2014">13046 4805 348 0,'0'0'129'0,"0"0"-70"0,7 0-49 0,-4 0 30 16,15 0-9-16,-4 0 2 15,28 0-8-15,-6-3-3 16,24-3-12-16,-11 6 0 0,22-10 1 16,-11 4 0-16,24 3 1 15,-13-3-6-15,6 2-4 16,-10-2-15-16,-3 6-6 16,-8 0-48-16,-3-3-21 15,-3-3-42-15,-12 3-17 16,-6-4 28-1</inkml:trace>
  <inkml:trace contextRef="#ctx0" brushRef="#br0" timeOffset="66853.4255">13801 4269 328 0,'-32'-6'123'0,"32"6"-66"0,-4 0-38 16,4 0 34-16,0 0-27 15,0 0-8-15,4 6-6 16,-1-6-1-16,15 9-5 16,-4-2 9-16,11 2 5 0,-4 0 1 15,7 10-1-15,-3-3-8 0,14 3-3 16,-7-7-3-16,17 13-1 16,-10-6-3-16,17 0 1 15,-6-3-2 1,-1 2 2-16,-7 1 0 0,-6-3 1 15,-5 3 2-15,-13 6 1 16,-4-6 3-16,-28 15 1 16,0-6-1-16,-21 26-1 15,3-17-8-15,-18 13 0 16,8-12-6-16,-7 6-1 16,6-9-35-16,15-7-15 15,3-3-70-15,22-16-30 16,-1 1-6-1</inkml:trace>
  <inkml:trace contextRef="#ctx0" brushRef="#br0" timeOffset="67261.2306">15162 4037 204 0,'-3'-6'77'0,"3"6"-42"0,10-4-6 0,-6 4 30 16,0 4 1-16,-1 2 1 15,4 10-7-15,0-4-1 16,11 16-30-16,-1 4 0 0,15 21 1 16,-7-9-4-16,17 12 0 15,-3-2-5-15,10 15 1 16,-10-13-7-16,7 26-1 16,-7-20-4-16,0 17-3 15,-8-23 0-15,-2 4 1 16,-5-13-32-16,-2-13-12 15,-5 1-52-15,-6-26-22 16,-4 7-56 0</inkml:trace>
  <inkml:trace contextRef="#ctx0" brushRef="#br0" timeOffset="67529.9525">15787 3993 252 0,'-7'-16'96'0,"7"16"-52"0,-14 7-7 15,10-7 53 1,4 6-49-16,-10 6 12 16,-1 7-34-16,-10 16 14 15,7-1-19-15,-15 29 17 16,5 0-18-16,-15 15 13 16,4-3-15-16,-4-3 4 0,-11 32-10 15,8-23-2-15,-4 17-2 0,7-20-1 16,4-3 0-16,3-12-27 15,11-10-11-15,4-9-28 0,13-16-8 16,1-3-43-16,17-25-15 16,0 0 6-1</inkml:trace>
  <inkml:trace contextRef="#ctx0" brushRef="#br0" timeOffset="67773.1717">15889 4830 120 0,'0'3'46'0,"0"-3"-24"0,7 10 5 0,-3-4 56 15,-1-3-44-15,1 10 48 16,3-1-51-16,-4 7 37 16,4 3-42-16,-3-3 8 0,-1 3-17 15,1 3-5-15,0 3-10 16,-1-3-5-16,-3 3-1 15,0-9-34-15,-3 6-15 0,-1-6-75 16,-3-9-33-16,3 2 34 16</inkml:trace>
  <inkml:trace contextRef="#ctx0" brushRef="#br0" timeOffset="67874.0354">15790 4655 248 0,'-14'-10'93'0,"14"10"-50"0,4 0-70 0,-4 0 5 15,10 0-78-15,1 6-30 16</inkml:trace>
  <inkml:trace contextRef="#ctx0" brushRef="#br0" timeOffset="68185.5992">16231 4833 252 0,'-10'19'96'0,"10"-19"-52"0,-14 44-14 0,14-38 31 15,3 13-25-15,1-9-9 16,3 8-2-16,0 1 1 16,0 16-14-16,0-10 4 0,0 3 2 15,0 0-4-15,-3 13 0 0,-1-13-2 16,1 16 0-16,-4-6-2 16,-4 2-1-16,1-8-3 15,-8 2-1-15,-3 10-1 16,-4-9 0-16,1-7-5 15,-5-9-1-15,-2 0-15 16,-8-4-6-16,-3-5-28 16,14-10-12-16,-1 0-47 15,5-29-19-15,3 11 2 16</inkml:trace>
  <inkml:trace contextRef="#ctx0" brushRef="#br0" timeOffset="68324.7247">16249 4545 360 0,'-21'-6'134'0,"21"6"-72"0,0 0-59 0,0 0 26 15,3 0-26-15,1 0-8 16,3 0-67-16,0 0-27 16,4 0-43-16,-1 6-14 15</inkml:trace>
  <inkml:trace contextRef="#ctx0" brushRef="#br0" timeOffset="68537.2856">16641 4423 228 0,'7'0'85'0,"-7"0"-46"0,28 0 1 15,-21 0 33-15,18-10-17 16,-8 10-8-16,11-12-23 15,-3-1-11-15,10 4-8 16,-6-1-5-16,-1 7 0 0,-7-3-54 16,-3 3-22-16,-1 6-79 15</inkml:trace>
  <inkml:trace contextRef="#ctx0" brushRef="#br0" timeOffset="68733.7403">16662 4582 372 0,'-4'0'140'0,"4"0"-76"0,11 19-50 0,-8-19 33 16,8 7-24-16,-4-4-5 15,18-6-9-15,-4-4-4 16,11 4-2-16,-8-3-5 0,8-4 1 16,-4 1-39-16,4 0-18 15,-4-1-54-15,-3 4-22 16,-4 3 3-1</inkml:trace>
  <inkml:trace contextRef="#ctx0" brushRef="#br0" timeOffset="69411.3135">17353 4181 200 0,'4'-9'77'0,"-4"9"-42"0,7-16-6 0,-4 16 30 15,4-3-8-15,0 3 0 16,4-10-9-16,-4 1-4 16,4-7-21-16,-1 7 1 0,1 0 2 15,-1-1 17 1,1 4-19-16,0-4 0 16,-1 10-12-16,-3-3 10 15,0 3-9-15,0 0 14 16,0 3-12-16,-3 7 5 15,-1 6-9-15,-3 2 7 16,4 11-8-16,-4 5 5 16,0 10-5-16,0 9 2 15,0-6-3-15,0 13-2 16,0-4 0-16,0 13-4 16,0-6 2-16,0 0-4 15,0-1 3-15,-4-8-39 16,4-1 23-16,-3 0-101 15,3-9 67-15,-7 0-165 0,3-6 123 16</inkml:trace>
  <inkml:trace contextRef="#ctx0" brushRef="#br0" timeOffset="69648.1499">17170 5134 308 0,'-7'0'115'0,"7"0"-62"0,3 4-24 0,1-4 36 16,3 0-15-16,0 0-2 16,10 0-7-16,1 0-4 15,10-4-20-15,-3 4-1 0,21-6-2 16,-7 6-3-16,17-3-1 0,-6-3-6 16,13 6-1-16,-10-3-3 15,7 3-1-15,-11 0 1 16,1 0 2-16,-8 0-23 15,-3 3-8-15,-7-3-50 16,-8 0-21-16,-3-3-89 16</inkml:trace>
  <inkml:trace contextRef="#ctx0" brushRef="#br0" timeOffset="92541.0472">2332 6511 216 0,'-11'-19'82'0,"11"19"-44"0,0-12-20 0,0 12 25 16,0 3-15-16,0-3-6 16,0 19 13-16,4-10 7 15,6 16-22-15,-3 0 16 0,8 13 7 16,-5-4-6-16,-3 29 1 16,0-7-15-16,4 23-4 15,-8-7-7-15,4 6 0 16,0-15-7-16,1 9-3 15,2-9-12-15,-6 0-6 16,-1-10-56-16,8-19-23 16,-1 4-48-1,12-38-60-15,-8 6 67 16</inkml:trace>
  <inkml:trace contextRef="#ctx0" brushRef="#br0" timeOffset="92871.3358">3041 6404 264 0,'0'-37'101'0,"0"37"-54"0,-14-38-15 15,14 32 35-15,-11-4-15 16,4 7-5-16,-7-9-19 16,4 9-7-16,-8 3-12 15,-3 0-6-15,-4 15-2 0,4-2-1 16,0 15 0-16,3 3-3 15,4 13 0-15,-4-12 2 0,11 30 0 16,-3-11 1-16,3 21 0 16,3-10 0-16,8 20 0 15,-4-10 0-15,7 6 2 16,3-15-1-16,4 16 2 16,-3-17-4-16,3 1 0 15,-3-10-41-15,-1-6-19 16,4 16-38-16,-3-38-88 31</inkml:trace>
  <inkml:trace contextRef="#ctx0" brushRef="#br0" timeOffset="93039.936">2709 7028 316 0,'-7'-12'118'0,"7"12"-64"0,7 0-32 15,0 0 31-15,4-6-19 16,-4 6-5-16,21-10-11 15,-10 4-3-15,31-4-9 16,-6-2-6-16,10-4-1 0,-4 7-72 16,11 9-30-16,-7-3-59 15</inkml:trace>
  <inkml:trace contextRef="#ctx0" brushRef="#br0" timeOffset="93426.1328">4593 6768 300 0,'-7'-9'112'0,"7"9"-60"0,7 0-32 0,-7 0 32 16,7 9-13-16,-7-3-2 16,7 23-6-16,-3-4 0 15,10 31-17-15,-11-12-1 0,12 28 0 16,-5-12-5-16,1 24-2 16,-1-11-3-16,1 5-3 0,-1-6-17 15,-2-3-9 1,-1-13-37-16,-4-5-17 0,4-7-51 15,-28-22-61 1,7-7 62-16</inkml:trace>
  <inkml:trace contextRef="#ctx0" brushRef="#br0" timeOffset="93680.7385">4364 6865 236 0,'0'-37'88'0,"0"37"-48"0,21-16-27 16,-21 16 24-16,11-6-4 15,-1-4 3-15,18 1-14 0,-6 0-3 16,27-7-11-16,-14 6 4 0,18 1 3 16,-10 0-3-1,6 9 1-15,-10 0-2 0,0 6 1 16,-8-3 7-16,-3 13 2 16,-3-1-4-16,-7 7-2 15,-4 3 2-15,-7 13 1 16,-3-3-5-16,-15-1 0 15,0 4-8-15,-13-4-3 16,2 1-1-16,-9-10 1 16,6-3-25-16,4-13-12 15,-4 7-48-15,18-22-20 16,0 6-63 0</inkml:trace>
  <inkml:trace contextRef="#ctx0" brushRef="#br0" timeOffset="93876.9849">5140 6859 348 0,'7'25'129'0,"-7"-25"-70"0,7 44-47 16,-3-41 30-16,3 22-22 16,0-6-3-16,3 6-9 15,1 0 0-15,-1-3-5 16,-2 3-33-16,-1-6-14 0,0 0-64 15,-21-7-26-15,3-2 8 16</inkml:trace>
  <inkml:trace contextRef="#ctx0" brushRef="#br0" timeOffset="93996.2045">5006 6662 232 0,'-7'-10'88'0,"7"10"-48"0,7 6-49 0,-4-2 12 16,8-4-84-16,-4 6-35 15,11 3 41-15,-4 1 23 16</inkml:trace>
  <inkml:trace contextRef="#ctx0" brushRef="#br0" timeOffset="94267.312">5405 6787 308 0,'0'19'115'0,"0"-19"-62"0,17 31-40 0,-13-28 30 0,3 16-11 16,0-3 1-16,0 3-9 15,0-1-3-15,4 14-12 16,-8-10 3-16,4 3 2 0,0-6-3 16,0-1-1-16,-3-2 0 15,3-7 1-15,-4-2-1 16,4-23 1-16,0 0-4 16,8-12-2-16,-5 0 0 15,1-16-1-15,-1 10-22 16,1-1-8-16,-1 4-47 15,1-1-17-15,-4 14-55 16,0 8-54 0,0 4 75-16</inkml:trace>
  <inkml:trace contextRef="#ctx0" brushRef="#br0" timeOffset="94612.6675">5853 6759 344 0,'-7'0'129'0,"7"0"-70"0,-11 9-49 0,11-9 28 16,-7 10-17-16,3-1-4 16,-6 16-8-16,3-6-1 15,0 25-5-15,0-16-4 0,10 13 0 16,-3-10-1-16,11 0 0 16,-1-9 0-16,8 3 0 0,0-6-3 15,10-9 1 1,-7-4-5-16,7-15-1 0,-7-1 2 15,1-12 3-15,-5 3 3 16,-10-3 3-16,0 0 4 16,-14-6 2-16,0 0 1 15,-14 3 2-15,3 6 1 16,-10 3 3-16,3-2-12 16,-3 8-3-16,4 10-38 15,9 0-16-15,1 0-60 16,18 0-27-16,-1 0 24 15</inkml:trace>
  <inkml:trace contextRef="#ctx0" brushRef="#br0" timeOffset="94825.0744">6202 6439 388 0,'-4'6'145'0,"4"-6"-78"0,4 22-65 0,-4-16 30 16,7 23-6-16,-7-11 2 15,10 26-11-15,1-9-5 16,3 18-7-16,0 0-4 0,4 10 2 16,-4-3-4-16,0 6 0 15,-3-13-30-15,-1-6-14 16,1-3-32-16,-4-3-12 16,-4-13-68-1</inkml:trace>
  <inkml:trace contextRef="#ctx0" brushRef="#br0" timeOffset="94975.3929">6054 6840 296 0,'-4'-3'112'0,"4"3"-60"0,14 13-41 15,-10-13 26-15,17 6-20 16,-7-3-7-16,32-3-17 16,-14 0-6-16,28-9 6 15,-11-1-80-15,15 1-33 0,31-26 5 16</inkml:trace>
  <inkml:trace contextRef="#ctx0" brushRef="#br0" timeOffset="95306.1925">7497 6768 208 0,'7'-9'77'0,"-7"9"-42"0,10 0 1 0,-6 0 32 0,3 9-8 16,0-3 0-16,3 13-23 15,1-6-10-15,3 21-16 16,-3-6-5-16,-1 13 0 0,1-6-27 16,-4-4-13-16,0 4-45 15,-7-10-19-15,0-7-37 16</inkml:trace>
  <inkml:trace contextRef="#ctx0" brushRef="#br0" timeOffset="95413.5086">7408 6696 188 0,'0'-16'71'0,"0"16"-38"0,22-9-52 0,-19 9 7 16,15 0-64-1,-1 0-26-15</inkml:trace>
  <inkml:trace contextRef="#ctx0" brushRef="#br0" timeOffset="95752.3731">8110 6605 356 0,'-3'3'132'0,"3"-3"-72"0,-21-3-44 0,21 3 32 16,-14 3-15-16,3-3-2 16,-10 10-18-16,0-4-6 15,-8 6-4-15,5 4-5 0,-1 3 1 16,4-3-4-16,7 2 1 16,3-2-3-16,11 3 2 15,0-7 1-15,14 4 2 16,0 3 1-16,11-3 3 15,-4-7-1-15,11 10-1 0,-4-10 1 16,4 10-1-16,-4-3 0 16,0-1 2-16,-3-2 1 15,-7 6 3-15,-4-4 12 16,-11 11 8-16,1-8 0 16,-18 1-1-16,0 0-13 15,-18 6-5-15,7-6-32 16,-28-3-12-1,7-4-84-15,1-6-33 0,6-2-14 16</inkml:trace>
  <inkml:trace contextRef="#ctx0" brushRef="#br0" timeOffset="97413.0137">9617 6759 80 0,'7'-10'30'0,"-7"10"-16"0,3-15 5 15,1 15 16-15,-1-10 7 16,1 10 7-16,-1-9-3 15,1 9-1-15,-1 0-24 16,1 0 5-16,3 19 4 0,-3-10-3 16,3 26-1-16,0-7-3 15,7 34-3-15,-4-8-4 16,5 24 0-16,-1-6-5 16,0 16 1-16,-4-6-7 15,4 5-1-15,-3-14-4 0,0-1-1 16,-4-13-32-16,0-5-13 15,-4-14-48-15,-6-8-17 16,-1-10-4 0</inkml:trace>
  <inkml:trace contextRef="#ctx0" brushRef="#br0" timeOffset="98756.4816">9617 6743 220 0,'3'0'82'0,"-3"0"-44"0,4-13-18 0,-1 13 27 15,4-6-14-15,-3 6-1 16,6-3-10-16,1-3-4 16,10 3-10-16,0-4-1 0,11 1 3 15,-4 3-6-15,15 3 0 16,-4-6 0-16,6 6 2 15,-6 0 3-15,-7 6 5 16,-4-3 16-16,-10 10 8 16,-1-10-6-16,-24 22-2 15,4-6-15-15,-22 9-6 0,4-3-2 16,-7 13 2-16,3-13-4 16,-7 3-3-16,8-3-4 15,-1-6 1-15,4 0-43 16,7-10-20-16,3-3-45 15,15-15-17-15,-1 0-19 16</inkml:trace>
  <inkml:trace contextRef="#ctx0" brushRef="#br0" timeOffset="98939.429">10209 6690 188 0,'11'0'71'0,"-11"0"-38"0,11 31 1 16,-8-28 29-16,1 16-8 0,-1-10 0 15,4 17-20-15,-3-8-7 16,-1 7-16-16,1-6-5 0,-1 16-3 16,-3-16-20-16,0 9-7 15,0-3-67-15,-7-6-31 16,0-1-4 0</inkml:trace>
  <inkml:trace contextRef="#ctx0" brushRef="#br0" timeOffset="99055.3308">10107 6561 260 0,'-14'-6'96'0,"14"6"-52"0,0 0-51 0,0 0 16 15,7 9-48-15,-3 1-18 0,10-1-42 16,-4 7-18-16</inkml:trace>
  <inkml:trace contextRef="#ctx0" brushRef="#br0" timeOffset="99416.5889">10460 6696 316 0,'3'25'121'0,"-3"-25"-66"0,7 22-38 16,-3-13 30-16,3 1-14 15,-3 2-2-15,3 7-7 16,0-6-1-16,0 12-12 16,0-6-2-16,0-1 1 0,0-2-4 15,0 3 2-15,-4-3-5 16,1-7-2-16,0 0 2 0,-1 1 2 15,1-4 4-15,3-12 5 16,0-4-8-16,7-8-3 16,-4-1 0-16,5-13 0 15,-5 4-1-15,8-6-2 16,-4 2-13-16,0-8-6 16,0 11-43-16,0-5-18 15,-3 6-75 1,-4 18-59-16,0 1 84 15</inkml:trace>
  <inkml:trace contextRef="#ctx0" brushRef="#br0" timeOffset="100409.5072">10901 6633 204 0,'-4'-9'77'0,"4"9"-42"0,0-10-15 0,0 10 27 15,0 0-10-15,0 0 1 16,-3 0-12-16,3 0-7 16,-7 13-10-16,3-4-2 0,-6 17 3 0,-1-8-2 15,0 17 3 1,4-7-6-16,7 16-1 0,0-10-4 15,7 4-1-15,1-3-1 16,13-17 0-16,-4 1-3 16,15-19 1-16,-7 0-3 15,10-19 0-15,-7 7 4 16,-3-13 1-16,-4 0 19 16,-17-4 9-16,-1 4 6 15,-17-3 4-15,0 3-20 16,-11-3-7-16,4 9-6 15,-7 10-3-15,3-7-37 16,0 16-15-16,4 0-49 0,14 6-19 16,0-6-9-1</inkml:trace>
  <inkml:trace contextRef="#ctx0" brushRef="#br0" timeOffset="100616.0001">11377 6279 332 0,'-3'0'123'0,"3"0"-66"0,0 16-53 0,0-16 24 16,3 25-1-16,-3-6 4 15,7 24-6-15,0-5-1 16,0 15-13-16,0-6-4 0,0 22-1 16,0-15-3-16,0 18 0 0,1-9-25 15,-1-1-11-15,0-8-49 16,-4-11-22-1,1-5-45-15</inkml:trace>
  <inkml:trace contextRef="#ctx0" brushRef="#br0" timeOffset="100799.7174">11250 6662 384 0,'4'-4'145'0,"-4"4"-78"0,17 4-67 16,-13-4 27-16,13 0-17 15,-2 0-1-15,13 0-5 16,-4 0-3-16,22 0 0 0,-7-4-50 16,18-2-19-16,-8 6-65 15,11-6-59-15,-11 3 71 16</inkml:trace>
  <inkml:trace contextRef="#ctx0" brushRef="#br0" timeOffset="101126.8922">12587 6348 264 0,'0'-6'99'0,"0"6"-54"0,-7-10-24 0,7 10 30 16,-3 0-14-16,-1 0-1 0,-7 7-15 15,4-4-5-15,-14 12-9 16,4-5-1-16,-8 24 1 0,4-9 1 15,-8 13 2-15,5 0 1 16,-8 5 3-16,4 1-3 16,7 3 1-16,3-3-9 15,14 0-4-15,1-6 0 16,17 3 0-16,-3-13 1 16,17-3 0-16,-3-13-7 15,13-5 0-15,-6 2-28 16,3-15-12-16,-3 3-33 15,-7-4-12-15,-4-2-44 16</inkml:trace>
  <inkml:trace contextRef="#ctx0" brushRef="#br0" timeOffset="101325.6406">12298 6705 264 0,'3'16'99'0,"-3"-16"-54"0,25 3-2 0,-21 3 38 16,10-6-20-16,0 0-8 16,14 0-22-16,-7 0-7 15,18-6-14-15,-7-3-9 0,7-1-1 16,-8 4-51-16,8 3-20 16,-7 3-110-1</inkml:trace>
  <inkml:trace contextRef="#ctx0" brushRef="#br0" timeOffset="102102.9807">13137 6251 156 0,'-3'-19'57'0,"3"19"-30"0,0-16 12 0,0 16 32 16,0 6-18-16,0-2-8 15,3 5-11-15,1 7-4 16,7 18-17-16,-1-6-1 0,11 32 1 16,-3-13-3-16,10 16 2 15,-3-4-9-15,0 13-2 16,-4-15-1-16,0 12 2 16,-3-13-34-16,-8-2-16 15,1-10-68 1,-11-16-63-16,-4-13 61 15</inkml:trace>
  <inkml:trace contextRef="#ctx0" brushRef="#br0" timeOffset="102599.0818">12993 6270 316 0,'0'-29'121'0,"0"29"-66"0,25-25-53 15,-22 25 25-15,22-12-7 16,-4 2 0-16,32-5-8 15,-7-1-3-15,17 7-5 16,-10-4-1-16,11 4 3 0,-8 2-3 16,-3 7 0-16,-7 0 3 15,-11 10 3-15,-3-1 5 16,-18 19 1-16,-3-6-2 0,-15 16 0 16,0-10-3-16,-17 22 1 15,4-12-4-15,-12 6-2 16,8-7-5-16,0-2 0 15,3-7-2-15,8-3 0 16,-1-6-3-16,15 0 1 16,-1-10 2-16,15 1 3 15,-4-4 0-15,7 3 2 16,0-2 0-16,11-4 1 16,-4 6-2-16,4 1-2 15,-4-1 3-15,4 7 2 16,-7-7 13-16,-8 19 8 15,-2-12 0-15,-12 22-1 16,1-13-9-16,-15 12-3 0,4-5-7 16,-11 8-4-16,1-5-1 15,-8-1 1-15,4-5-12 16,-4-11-3-16,4 4-38 16,3-9-14-16,1-4-62 15,6-2-24-15,4-4-6 16</inkml:trace>
  <inkml:trace contextRef="#ctx0" brushRef="#br0" timeOffset="102765.8729">13889 6878 280 0,'3'16'104'0,"-3"-16"-56"0,7 25-16 0,-3-22 33 16,0 12-28-16,3-5-9 15,0 15-18-15,-4-6-5 16,4 0-3-16,-3-1-24 0,-1 7-7 15,1-6-46-15,-8-3-16 16,1-3-41 0</inkml:trace>
  <inkml:trace contextRef="#ctx0" brushRef="#br0" timeOffset="102867.2054">13684 6721 156 0,'4'-6'60'0,"-4"6"-32"0,17 6-46 0,-13-3 3 0,7 7-47 15,-4-4-20 1</inkml:trace>
  <inkml:trace contextRef="#ctx0" brushRef="#br0" timeOffset="103185.5496">14129 6912 272 0,'-4'16'101'0,"4"-16"-54"0,7 38-31 15,-3-29 29-15,3 7-4 16,0 3 0-16,7 9-3 16,-3-6 1-16,6 9-21 15,-3 4 5-15,0 2 1 0,1-2-1 16,-1 9-2-16,-4-7 2 16,-3 7 0-16,0-9-6 15,-7 2 0-15,0-2-1 0,-10-10-1 16,3 3-7-16,-11-9-3 15,4 3-5-15,-14-10-1 16,3-2-19-16,-7-10-7 16,4 6-39-16,0-22-17 15,3 7-56-15,8-19-25 16,2 3 19 0</inkml:trace>
  <inkml:trace contextRef="#ctx0" brushRef="#br0" timeOffset="103306.6266">14062 6643 380 0,'-18'-7'143'0,"18"7"-78"0,0 0-107 15,0 0 8-15,11 0-103 16,-4 0-40-16</inkml:trace>
  <inkml:trace contextRef="#ctx0" brushRef="#br0" timeOffset="103696.2311">14545 6483 404 0,'0'0'151'0,"0"0"-82"0,7 0-50 0,-3 0 39 15,6 0-17-15,-3 0-3 16,14 0-16-16,-3-3-6 16,17-4-9-16,-6 7-3 0,16-6 0 15,-6 3-5-15,0 3 1 0,-7-6-75 16,0 12-32-16,-11-6-100 16</inkml:trace>
  <inkml:trace contextRef="#ctx0" brushRef="#br0" timeOffset="104295.7777">15328 6395 300 0,'0'0'112'0,"0"0"-60"0,14-9-32 0,-10 9 30 15,10 0-10-15,-3-4 2 16,17-2-4-16,-4-3-2 16,12-1-19-16,-5 4 3 0,12-3 1 0,-8 6-5 15,4-4-1 1,-7 4-9-16,-1 3-2 0,-6 0 0 16,-7 10 2-16,-4-7-1 15,-14 22 2-15,0-6-4 16,-14 15 0-16,0 1-3 15,-15 2-1-15,5-2 1 16,-15 12 2-16,7-13 1 16,-3 10 3-16,3-6-3 15,7 2-2-15,4-11 0 16,11-1-1-16,-1-3 0 16,15-6 0-16,-1 0 4 15,22-10 2-15,-4 0 0 16,11-9-1-16,-8 0-3 15,8 0-2-15,-4-3-17 0,-3-3-6 16,-4 6-57-16,-3-9-23 16,-4-1-90-1,-17 7-46-15,-12-13 117 16</inkml:trace>
  <inkml:trace contextRef="#ctx0" brushRef="#br0" timeOffset="104462.3898">15378 6658 400 0,'0'-6'148'0,"0"6"-80"0,14 6-66 0,-11-6 28 0,15 0-9 16,-4 0-1-1,11 0-8-15,-4 0-5 0,7 0-4 16,-3 0-31-16,7 4-14 0,-4-4-58 16,3 6-23-16,-2-3-24 15</inkml:trace>
  <inkml:trace contextRef="#ctx0" brushRef="#br0" timeOffset="104624.8785">16027 6803 268 0,'0'18'101'0,"0"-18"-54"0,0 47-11 15,0-40 38-15,3 8-35 16,1-2-10-16,-1 12-19 16,1 0-5-16,-1-3-3 15,1 3-24-15,-1-6-9 0,-3 0-34 16,0-13-11-16,0 3-31 15,-14-24-38-15,0 5 49 16</inkml:trace>
  <inkml:trace contextRef="#ctx0" brushRef="#br0" timeOffset="104714.4146">15850 6614 124 0,'7'-9'49'0,"-7"9"-26"0,18-6-29 0,-14 6 6 15,6 0-52-15,-3 0-22 16</inkml:trace>
  <inkml:trace contextRef="#ctx0" brushRef="#br0" timeOffset="105033.5754">16327 6483 312 0,'-4'0'115'0,"4"0"-62"0,4 6-18 15,-1-6 40-15,4 3-16 16,-3-3-4-16,10 0-16 16,-4 6-7-16,12-2-18 15,-5 5-2-15,15-9 1 0,-4 6-7 16,7-6-1-16,-6 0-1 0,6 3 0 15,-3-3-49 1,-4 7-21-16,-3-7-64 0,-4 0-28 16,-4 3-2-1</inkml:trace>
  <inkml:trace contextRef="#ctx0" brushRef="#br0" timeOffset="105812.9315">16993 6392 284 0,'7'-6'107'0,"-7"6"-58"0,39 0-35 0,-32 0 28 16,14 0-10-16,-3 0-1 15,10 0-13-15,-3-4-4 0,14-2-8 16,-7 3 5-16,3-3 4 0,-7 6-3 15,-3 0-2-15,-4 0 10 16,-11 9 4-16,-2 1-10 16,-19 18-5-16,4 3-4 15,-14 16 1-15,3-12 10 16,-7 12 7-16,4-3-6 16,0 0-2-16,3-1-4 15,8-5 0-15,-1-3-6 16,8-1-1-16,-1 4-4 15,11-10-3-15,0-3 2 16,7-6 2-16,1-4-2 16,9-5 0-16,-3-10-28 0,1 0-13 15,-5-3-49-15,1-10-19 16,-1 4-71 0</inkml:trace>
  <inkml:trace contextRef="#ctx0" brushRef="#br0" timeOffset="106009.2063">17007 6715 400 0,'11'6'148'0,"-11"-6"-80"0,49 3-73 0,-38-3 28 0,10 0-17 16,0 0-1-16,18 0-10 15,-7 0-4-15,14 0 5 16,-7 0-47-16,10 0-20 0,-7 0-39 15,1 10-14-15,-5-4 17 16</inkml:trace>
  <inkml:trace contextRef="#ctx0" brushRef="#br0" timeOffset="106262.1484">17692 6894 312 0,'0'28'115'0,"0"-28"-62"0,3 44-18 15,-3-38 38-15,4 13-22 16,-1 0-6-16,4 9-13 15,-3-3-6-15,3 13-14 16,0-13 1-16,0 12 1 0,0-2 1 0,-3-1 1 16,-1 4 3-16,-3 3 0 15,0-10-4-15,-7 10-1 16,0-7-4-16,-10-6-1 16,2 1-5-16,-9-11-1 15,3 1-12-15,-18-3-7 16,11-7-38-16,-11-18-17 15,3 6-56-15,-2-19-24 16,6 9-19 0</inkml:trace>
  <inkml:trace contextRef="#ctx0" brushRef="#br0" timeOffset="106401.1848">17618 6677 340 0,'-21'-9'129'0,"21"9"-70"0,0-16-56 0,0 16 26 0,7 6-37 16,0-6-13-16,3 4-131 16,-3-4-57-16</inkml:trace>
  <inkml:trace contextRef="#ctx0" brushRef="#br0" timeOffset="112195.811">18969 6342 240 0,'-11'-10'90'0,"11"10"-48"0,-10 0-7 0,10 0 32 15,3 0-25-15,1 0-9 16,3 0-3-16,0 0 1 16,21-3-17-16,-3-3 7 0,31-4 3 15,-10 7-6-15,21-12-3 16,-10 8-6-16,17 4-1 16,-14-3-3-16,10-3 2 15,-6 5-2-15,-4-2 2 16,-7 6-4-16,-8 0-2 15,-6 0-16-15,-7 0-5 0,-4 0-30 16,-10 0-12-16,-1 0-39 16,-17 6-13-16</inkml:trace>
  <inkml:trace contextRef="#ctx0" brushRef="#br0" timeOffset="112446.6188">19050 6624 380 0,'-14'-6'143'0,"14"6"-78"0,0 6-65 0,0-6 27 16,7 0-4-16,0 0 3 16,14-6-2-16,-3 6-1 15,28-10-12-15,-8 7 4 0,15-3 3 16,-7-4-6-16,18 4-2 15,-11 3-8-15,10-3-1 16,-3 6 1-16,-3 0 1 16,-8 0-12-16,-7 0-4 15,-6 6-38-15,-5-6-17 16,-2 0-24-16,-8-6-8 16,-4 6-50-1</inkml:trace>
  <inkml:trace contextRef="#ctx0" brushRef="#br0" timeOffset="112867.6001">19657 6063 220 0,'-4'-26'82'0,"4"26"-44"0,-7 0 13 16,7 0 38-16,0 0-19 16,0 0-5-16,0 0-23 15,0 0-8-15,0 0-20 16,0 0-4-16,7 10-3 0,0-10 1 15,14 9 2-15,-3-2 4 0,10 2 3 16,-3 7-3-16,7-4 0 16,-4 4-8-16,11 3-2 15,-7 0 0-15,6-1 0 16,-6-2-2-16,3 3-2 16,-3 0 3-16,-4 12 2 15,-3-9 0-15,-7 12 2 16,-4-5-2-16,-14 11 0 15,0-8 3-15,-11 18 3 16,4-12-4-16,-18 5 1 16,4-8-5-16,-7 12-2 15,7-12 0-15,-4 8 1 16,4-8-3-16,-4-7 0 16,4 0-17-16,4-3-8 15,-1-6-41-15,4 0-20 16,0-3-56-16,10-7-22 15,1-3 17-15</inkml:trace>
  <inkml:trace contextRef="#ctx0" brushRef="#br0" timeOffset="125491.9731">20609 6019 168 0,'-3'-16'63'0,"3"16"-34"0,0-19-8 0,0 19 25 16,0 6 9-16,0-2 6 16,7 2 3-16,-4-3 0 15,8 19-35-15,0-10 12 0,6 23 6 16,-3-7-10-16,7 22-1 15,-3-6-12-15,14 22-5 16,17 41-9-16,-3-10-2 16,-4-6-6-16,-3-3-2 15,0-16 0-15,-18-19 0 16,0-9 0-16,1 3 2 16,2 6-17-16,-6-9-4 15,-4-16-24-15,-3-2-8 16,-8-11-35-16,-3-21-15 0,0 6-65 31</inkml:trace>
  <inkml:trace contextRef="#ctx0" brushRef="#br0" timeOffset="125765.6109">21153 5956 280 0,'-15'6'107'0,"15"-6"-58"0,-21 38-15 15,21-35 34-15,-10 22-20 16,3-6-5-16,-7 15-8 16,-1 1 0-16,-6 28-19 15,4-7 4-15,-15 32 3 0,4-16-6 16,-11 31 1-16,4-21-11 0,-8 18-2 16,-17 48-3-16,11-32-2 15,10-32-4-15,11-11-2 16,7-23-41-16,10-16-17 15,8-21-33-15,10-23-15 16,10-2-47 0</inkml:trace>
  <inkml:trace contextRef="#ctx0" brushRef="#br0" timeOffset="125975.8812">21304 6850 324 0,'7'25'123'0,"-7"-25"-66"0,11 47-33 0,-8-41 33 0,1 22-22 16,7 16-5-16,-1 0-14 15,1 9-5-15,6-9-6 16,-6-6-6-16,-4 0-2 0,0-7-27 16,-10-9-10-16,-1-6-46 15,-7-7-20-15,-3-18-37 16</inkml:trace>
  <inkml:trace contextRef="#ctx0" brushRef="#br0" timeOffset="126093.4827">21258 6658 256 0,'-7'-6'96'0,"7"6"-52"0,0 0-67 0,0 0 10 15,4 6-92-15,-1-2-35 16</inkml:trace>
  <inkml:trace contextRef="#ctx0" brushRef="#br0" timeOffset="126483.8738">21625 6878 168 0,'-3'12'66'0,"3"-12"-36"0,0 10-24 0,0-7 17 15,0 3-3-15,0-3 0 16,3 4 7-16,-3-4 3 16,4 12-16-16,-4 1 16 0,3 6 9 0,4 13-3 15,0 8-1-15,1 1-6 16,-1 3-1-16,0-3-5 16,-4 6-2-16,1-2-3 15,3-5 1-15,-4 14 1 16,1-4 0-16,-4-9-3 15,0 0 0-15,-4 0-3 16,1-6 1-16,-8 2 1 16,-6-2-1-16,-5-10-7 15,1 0-3-15,-7-3-3 16,0 1-2-16,-8-8-10 16,-2-2-4-16,6-3-33 15,-7-13-14-15,7-13-56 0,1-18-24 16,9-7-18-1</inkml:trace>
  <inkml:trace contextRef="#ctx0" brushRef="#br0" timeOffset="126919.8056">21639 6596 432 0,'-10'-7'162'0,"10"7"-88"0,-18-6-49 0,18 6 44 15,-3 0-39-15,-1 0-13 16,1 0-33-16,3 0-13 16,0 0 14-16,0 0-74 0,0 6-29 15,0-6-63 1</inkml:trace>
  <inkml:trace contextRef="#ctx0" brushRef="#br0" timeOffset="127370.8562">22109 6439 424 0,'3'-3'159'0,"-3"3"-86"0,21 0-59 0,-17 0 36 16,6 0-22-16,1 0-5 15,10 0-14-15,-3 0-4 16,14 0-3-16,-4 0-2 0,14-7 3 16,-7 7-9-16,1-3-1 15,-8-3-38-15,-3 6-18 16,-4 0-36-16,-4 0-15 15,-3 0-41 1</inkml:trace>
  <inkml:trace contextRef="#ctx0" brushRef="#br0" timeOffset="127687.2762">22292 6627 404 0,'18'-3'151'0,"-18"3"-82"0,28-6-28 0,-21 6 49 15,4 0-37-15,-1 0-14 16,8 0-24-16,14-4-8 15,-11-2-5-15,0 6-2 0,4-9 3 16,6 9-15-16,-10-3-7 16,-3-4-61-16,0 7-27 15,3 0-77 1,-3 0-58-16,-4 0 104 16</inkml:trace>
  <inkml:trace contextRef="#ctx0" brushRef="#br0" timeOffset="128156.5154">23163 6106 408 0,'-10'-9'151'0,"10"9"-82"0,-14 3-54 16,14-3 37-16,-11 10-17 15,1-4-2-15,-12 13-11 16,5-4-3-16,-8 17-11 15,4 2 1-15,-4 20 2 0,-10 40-4 16,7-10-2-16,10-5-2 16,7-7 0-16,11-3-2 15,8-25-1-15,-5-13-2 16,22 4-1-16,-4-7-3 16,14-3 1-16,-3-6-8 15,17-13-4-15,-10-3-5 0,14-25 1 16,32-19 12-16,-11-12 5 15,-14-10 3 1,-28 16 1-16,-4 3 2 0,-14-9 3 16,-4 0 0-16,-20-4 0 15,3 7 1-15,-18-13 1 16,-28-18-1-16,14 37 1 16,8 0-20-16,-22 16-8 15,7 9-49-15,-4 13-20 16,8 6-98-1</inkml:trace>
  <inkml:trace contextRef="#ctx0" brushRef="#br0" timeOffset="132774.2208">2642 9107 184 0,'0'0'71'0,"0"-3"-38"0,0-3-19 0,0 6 20 15,4 9-4-15,-1-2 0 16,4 15-2-16,-3 0 0 16,3 15-15-16,0 1 5 0,4 31 5 15,-1-6-1-15,1 28-1 16,-1-19-3-16,5 41 1 16,-5-23-4-16,1 17-1 15,-1-16-6-15,-6 6 0 16,6-15-5-16,-6-4 0 15,3-9-25-15,-7-12-13 16,3 5-57-16,-6-27-26 16,3-20-15-1</inkml:trace>
  <inkml:trace contextRef="#ctx0" brushRef="#br0" timeOffset="133166.3552">2462 9233 252 0,'0'-13'93'0,"0"13"-50"0,39-34-39 16,-28 34 19-16,3-16-9 16,7 7 0-16,7-4-4 0,4-2 1 15,7-1-6-15,-4-3 1 0,25 6 4 16,-14-2 0-16,14 9 4 15,-11 2 4-15,1 8 3 16,-4 2 4-16,-4 19 4 16,0-6 0-16,-14 18 0 15,4-2-5-15,-18 18-3 16,0-9-5-16,-7 19 0 16,-7-10-9-16,-21 13-2 15,7-7-3-15,-18 4 1 16,8-6-2-16,-4-13-1 15,-4-1-15-15,4-8-7 16,3-7-53-16,4-3-24 16,-4 0-72-1,11-12-35-15,14-4 104 0</inkml:trace>
  <inkml:trace contextRef="#ctx0" brushRef="#br0" timeOffset="133540.4949">3214 9832 184 0,'7'6'68'0,"-4"22"-36"0,4-9 0 16,-3-13 30-16,3 4-17 15,0 5-3-15,4 7-9 16,-4 4-1-16,7 2-18 0,-11 3 3 16,4 0 1-16,0 13 1 0,1-3 1 15,2-13-3-15,-10-9 0 16,0-9-1-16,0-1 0 15,0-3-11-15,0-15-2 16,-7-1-3-16,0-15 2 16,0 10-1-16,7-20-1 15,0 7 3-15,3 0 0 16,1 3-1-16,10-10 1 16,-10 13-2-16,17-3 2 15,-4 0-2-15,12 6 2 16,-5 0 0-16,5 4 1 15,2 5-27-15,-6 10-9 16,-7-3-37-16,-1 3-14 16,1 0-68-1,-4-6-42-15,4 6 91 16</inkml:trace>
  <inkml:trace contextRef="#ctx0" brushRef="#br0" timeOffset="134484.2277">4434 9073 208 0,'-3'-3'79'0,"3"3"-42"0,-7 0-12 16,7 0 25-16,-4 0-3 16,4 0-1-16,-17 0-14 15,10 0-5-15,-15 0-16 0,8-6 2 0,-10 2 1 16,2-2-7-16,-13-3-4 15,7 9 0 1,-7 0 2-16,3 0-2 0,4 9-2 16,-4 7-3-16,7 12-1 15,4 0 2-15,7 16 2 16,0-9 2-16,10 43 3 16,1-15 6-16,6 18 2 15,1-9-5-15,6 26-1 16,1-17 2-16,7 23 1 15,6 40 1-15,-2-25 0 16,-1-3-2-16,-7-9-1 16,-4-13-3-16,-3-38 1 15,1-2-4-15,-5-1-2 16,4-6 0-16,-7-6 1 16,0-7 1-16,0-3 3 0,0-5-1 15,4-1 2-15,-4-7-6 16,7-8-1-16,-7 6-2 15,10-13-2-15,-3-3 3 16,11 0 0-16,-4-3-2 16,11-4 2-16,-4-2 1 15,11-1 0-15,-4 4 0 16,11 3 2-16,-4-3-1 16,4 12-1-16,17-3-32 15,-20 3-16-15,-5-6-42 16,-2 4-18-16,6 2-51 15</inkml:trace>
  <inkml:trace contextRef="#ctx0" brushRef="#br0" timeOffset="135281.2585">4805 9581 184 0,'3'0'71'0,"-3"0"-38"0,4 0-1 0,-4 6 30 15,3-6-10-15,-3 0-3 16,4 0-14-16,-1 0-5 16,5 3-17-16,2-3 3 0,4 0 2 15,0 0-2-15,11 0 3 16,-4 0-4-16,18 0 1 15,-7 0-5-15,10 0 1 16,-3 0-3-16,0 7 2 16,-15-7 0-16,1 0 3 15,-4 3 2-15,-3 12-1 16,-4-5-5-16,-14 15-2 16,0-6-4-16,-11 9-3 0,1-3 0 15,-11 10 1-15,-4-7-1 16,-3 9-1-16,3-2-2 15,4 6-1-15,0-10 2 16,3 4 2-16,4-7-2 16,3 6-2-16,1-9 2 15,6 4 0-15,1-11 1 16,10 7 2-16,-4-9 1 16,15-3 1-16,0-4-2 15,17-9 1-15,-7 6 0 16,11-12 1-16,-7 6-2 15,-1-9 1-15,-2 6-31 0,-5-4-11 16,-2-2-46-16,-8-1-21 16,-4 4-72-1</inkml:trace>
  <inkml:trace contextRef="#ctx0" brushRef="#br0" timeOffset="135510.1333">4851 9901 324 0,'-4'0'123'0,"4"0"-66"0,11 0-55 0,-4 0 25 15,3 6-9-15,1-3-1 16,10-3-7-16,-3 0-4 16,17-3-3-16,-7-3-3 0,15 6 3 0,-8-3-18 15,4 3-6-15,-8 0-39 16,5 3-16-16,-5-3-53 31,-2 9-27-31,-5 1 76 0</inkml:trace>
  <inkml:trace contextRef="#ctx0" brushRef="#br0" timeOffset="135718.5018">5500 10017 256 0,'-7'9'96'0,"7"-9"-52"0,3 16-18 0,-3-13 29 15,4 3-18-15,-1 4-4 16,4 9-13-16,0-1-5 16,4 7-8-16,-4-6-3 0,0 6 0 15,4 10 0-15,-8-16 0 16,1-1-13-16,-4 1-7 16,0-3-64-16,-7-7-30 15,3 1-27 1</inkml:trace>
  <inkml:trace contextRef="#ctx0" brushRef="#br0" timeOffset="135859.4308">5450 9910 236 0,'-3'-9'90'0,"3"9"-48"0,10-3-51 0,-2 3 12 15,-5 3-77-15,1-3-32 0,6 9 26 16,11 1 18-16</inkml:trace>
  <inkml:trace contextRef="#ctx0" brushRef="#br0" timeOffset="136414.3916">6364 9829 220 0,'-18'-10'82'0,"18"10"-44"0,-14-6-14 0,14 6 27 16,-14 0-13-16,4 0-2 16,-4 0-8-16,3 0-3 15,-7 6-13-15,4 4 1 0,-7 5 1 16,3-2-3-16,1 12 1 16,3-6-5-16,3 9-2 0,1-3-5 15,13 3-2 1,1-3 1-16,13-6 0 0,1-3-2 15,14-13 0-15,-8 3-1 16,5-12 0-16,-5-3 0 16,1-10 3-16,-4 9 4 15,-10-8 3-15,-1 2 0 16,-10-9 1-16,0 6-4 16,-14 6 0-16,0-2-12 15,-7-1-4-15,3 7-54 16,1-1-20-16,2 10-60 15</inkml:trace>
  <inkml:trace contextRef="#ctx0" brushRef="#br0" timeOffset="136678.0152">6541 9866 292 0,'14'16'110'0,"-14"-16"-60"0,10 19-43 0,-6-13 26 16,3 3-12-16,0-5-2 15,0 11-7-15,0-5 0 16,0 5-7-16,0-2-1 0,0 6 2 16,-3-10 3-16,-4 7 2 15,0-7 1-15,-4-3 2 16,1-2-5-16,-1-14-1 16,1 7-4-16,-1-13-3 15,0 1 4-15,8-7 1 16,-4-3-2-16,11 0-1 0,-1-4-3 15,15 4-3 1,-4 3 4-16,21-9 3 0,-6 9-39 16,6-3-18-16,-7 9-75 15,15 7-76 1,20 6 65-16</inkml:trace>
  <inkml:trace contextRef="#ctx0" brushRef="#br0" timeOffset="137173.8696">7486 9572 252 0,'0'6'96'0,"0"-6"-52"0,11 0-16 0,-8 0 32 16,8 0-16-16,-4 0-2 15,10 0-16-15,1 0-4 16,7 0-13-16,-4 0 1 0,18-6 1 15,-8 6-2-15,12 0 0 16,-8 0-1-16,-3 0 2 16,-4 0 4-16,-7 6 3 15,-3-3 2-15,-18 13 3 16,0 2-10-16,-21 11-4 16,3-4-3-16,-14 9 1 15,8-6-8-15,-12 10 0 16,5-3 4-16,-1 8 4 15,7-8 1-15,7-1 3 16,1-5-5-16,13-1-1 16,1-3-2-16,13-6 1 0,1-4-2 15,17-2 2-15,-7-7-2 16,25-6 2-16,-7 0-4 16,3-6 0-16,-3 3-23 15,-4-7-10-15,-6 1-35 16,-12 0-16-16,1 2-63 15,-22-2-70 1,-20 3 74-16</inkml:trace>
  <inkml:trace contextRef="#ctx0" brushRef="#br0" timeOffset="137294.1633">7482 9829 388 0,'-7'3'145'0,"7"-3"-78"0,14 12-58 0,-10-9 30 16,10-3-22-16,-3 0-7 15,13 0-6-15,-2 0-1 16,16 0-2-16,-6 0-42 0,18 7-20 16,-12-4-62-16,8 3-24 15,-7-3 22 1</inkml:trace>
  <inkml:trace contextRef="#ctx0" brushRef="#br0" timeOffset="137548.0316">8110 10076 340 0,'0'22'129'0,"0"-22"-70"0,22 44-38 0,-19-37 35 0,8 11-21 16,3 11-5-16,0 5-7 15,0 4 0-15,-3-4-13 16,-1 4 12-16,-3-4 5 0,-3 1-3 16,-4-7-2-16,0-9-6 15,-7 6-2-15,-7 9-8 16,-8-5-2-16,1-11-15 15,-3 1-8-15,-1-3-26 16,-3-7-8-16,-8 1-37 16,-2-10-13-16,6-10-46 15,4-8-45 1,3 2 77-16</inkml:trace>
  <inkml:trace contextRef="#ctx0" brushRef="#br0" timeOffset="137685.0358">8065 9891 308 0,'3'-34'115'0,"-3"34"-62"0,0-10-33 0,0 10 32 16,4 0-32-16,-1 0-13 15,1 0-89-15,-1 0-38 16,4 0-15-16</inkml:trace>
  <inkml:trace contextRef="#ctx0" brushRef="#br0" timeOffset="138166.1316">9169 9534 316 0,'-7'0'121'0,"7"0"-66"0,3 9-55 0,-3-2 21 15,7 2-6-15,0 4 1 16,4 12-11-16,-4 3-2 15,4 6-3-15,-4 1 4 0,0 2 2 0,0-8-7 16,-4 5-4-16,1 1-63 16,-4-7-30-16,0-3-36 15</inkml:trace>
  <inkml:trace contextRef="#ctx0" brushRef="#br0" timeOffset="138298.557">9176 9418 220 0,'-4'-6'85'0,"4"6"-46"0,25 0-52 16,-18 0 12-16,14 0-60 15,-3 0-24-15,35 0 12 16,-11 0 7-16</inkml:trace>
  <inkml:trace contextRef="#ctx0" brushRef="#br0" timeOffset="138667.3254">9765 9427 332 0,'-42'10'126'0,"42"-10"-68"0,-50 25-46 0,43-22 32 16,-18 6-23-16,4 1-6 16,-3 5-12-16,2 4-2 15,1-3-1-15,4 0-5 0,6 6 1 16,4-4 0-16,18-2-1 16,-1 3 1-16,15-10 3 15,-4 1-2-15,14-4 1 16,-7-6 2-16,11 9 0 15,-7 1 0-15,3 9 2 16,-3-10 1-16,-7 10 3 16,-4-4 3-16,-14 14 5 15,0-4 3-15,-10 3 4 0,-1-3-9 16,-14 3-2-16,1-3-8 16,-8 4-2-16,4-14-38 15,-4 4-14-15,4-3-64 16,10-13-29-16,1-3 17 15</inkml:trace>
  <inkml:trace contextRef="#ctx0" brushRef="#br0" timeOffset="138928.4414">11014 9484 264 0,'3'-3'101'0,"-3"3"-54"0,-17 0-17 0,17 0 31 16,-14 3-14-16,3 3-4 16,-14 0-17-16,4-3-6 15,-11 16-11-15,8-9-6 0,-8 21-2 16,4-9-1-16,3 19 0 16,4-13 2-16,7 16 1 15,3-10-6-15,11 7-2 16,0 0 4-16,14-4 2 15,0-2-2-15,18-7 1 16,-7-3-33-16,17-15-13 0,-7-1-26 16,11-18-7-1,-7-1-22-15,0-15-42 16,-7 6 42-16</inkml:trace>
  <inkml:trace contextRef="#ctx0" brushRef="#br0" timeOffset="139334.2797">11000 8948 236 0,'0'-4'88'0,"0"4"-48"0,7 29-16 16,-4-23 29-16,4 22-1 15,0 0 2-15,11 22-8 16,-4-9-4-16,11 22-23 0,-4-3 0 0,7 21 1 16,-7-9-7-1,4 10 0-15,-4-13-1 0,0 9 0 16,-3-21-2-16,-4-4 1 15,-3-9-2-15,-1-10 0 16,-3-6-3-16,0-18-1 16,0-1-8-16,4-18 0 15,-4-4 1-15,7-27 1 16,0 11-2-16,4-15 0 16,-4 7-1-16,4-4 3 15,-4 13-2-15,3 0-1 16,-2 9 3-16,2 13 2 15,-3 2 2-15,0 17 1 16,-3 3-2-16,-4 21 1 16,0-5-4-16,-3 15 0 15,-1-10-4-15,4 7 1 0,0-9-38 16,4 2-16-16,-1-12-37 16,12-9-14-16,-5-3-47 15</inkml:trace>
  <inkml:trace contextRef="#ctx0" brushRef="#br0" timeOffset="139662.3167">11843 9474 272 0,'-18'-9'104'0,"18"9"-56"0,-25 19-12 16,22-13 36-16,-8 13-23 16,4-4-5-16,0 20-17 0,0-7-5 15,0 19-13-15,4-12-5 0,3 9-1 16,0-10-2-16,10 1-1 15,1-7-6-15,10-9-1 16,-3-1-4-16,6-18 2 16,-3 0 0-16,1-9 3 15,-5 0 4-15,-6-16 1 16,-1 6 3-16,-17-16 1 16,4 7-6-16,-18-10 0 15,3 4-10-15,-10 9-4 16,3 0-11-16,-3 15-3 15,3 7-12-15,11 13-5 16,3-1-36-16,15 10-16 16,0-3-2-1</inkml:trace>
  <inkml:trace contextRef="#ctx0" brushRef="#br0" timeOffset="140295.7345">12308 9434 288 0,'-3'-16'110'0,"3"16"-60"0,-18-6-28 16,18 6 31-16,-14 0-15 16,0 6-2-16,-7-3-21 15,3 3-7-15,-3 13-5 16,3-9-3-16,1 8 1 0,3-2-1 16,7 3 0-16,0 0 0 15,7 3 0-15,0 0 4 0,7-4 5 16,0 4-7-16,14-3-1 15,-4-6-1-15,8 9 2 16,-4-10-1-16,4 7-1 16,-4-3 3-16,-3-1 0 15,-4-2 1-15,-3 3 2 16,-4-7-1-16,-7 10 2 16,0 0-4-16,-11-1-2 15,0-2 0-15,-10 3-1 16,4 0 0-16,3-4 2 15,3-5-10-15,7-1-2 16,1 1 7-16,13-10 6 16,-2 6 3-16,13-6 2 15,-4 0-2-15,15-16-1 16,-7 4-3-16,7-10 1 16,-4 3-4-16,7-19 0 0,-7 13 3 15,0-9 1-15,-6 2 1 16,-8-8 0-16,-4 11 0 15,-13-5 2-15,-1 6-3 16,-13 3-2-16,3 3 0 16,-8 9-1-16,5 4-3 15,-4 24 2-15,3-5 1 16,0 24 0-16,4-6 2 16,7 7 1-16,0-1 1 15,7 4 2-15,0-10-1 16,14 7 0-16,-3-10-1 15,10-6 0-15,-3-1-13 0,10-8-4 16,-4-1-38-16,5-12-14 16,-5-3-40-16,5-7-14 15,-5 1-18 1</inkml:trace>
  <inkml:trace contextRef="#ctx0" brushRef="#br0" timeOffset="140700.7339">12753 9412 304 0,'0'-4'112'0,"0"4"-60"0,0 4-17 0,0-4 38 16,7 6-19-16,0 3-4 15,-3 10-14-15,-1 0-3 0,4 15-18 16,-3-5 0-16,3 15 1 0,0-10-2 16,0 4 0-16,0-4-8 15,0 4-4-15,0-4-4 16,0-9 1-16,-3 4 1 15,3-14 2-15,-4 4-3 16,4-19-2-16,0 6-1 16,7-18 3-16,1 2-5 15,6-18 2-15,0 0 2 16,4-7 1-16,-1 7-2 16,1 3 2-16,-4-3 1 15,0 12 2-15,0-3 3 16,1 19 2-16,-5 0 3 15,-3 26 1-15,-3-8-3 0,0 17-3 16,-4-7-5-16,0 10-2 16,0-7-41-16,-4 7-19 15,1-10-70-15,-4 0-30 16,0-3-6 0</inkml:trace>
  <inkml:trace contextRef="#ctx0" brushRef="#br0" timeOffset="141496.0519">13638 8672 192 0,'-3'-10'71'0,"3"10"-38"0,3 6-19 16,-3-2 22-16,4 2 11 15,-1-6 5-15,1 19 1 16,0-4 0-16,3 23-29 16,0-4 8-16,3 39 5 0,1-11-7 15,3 45 0-15,-4-26-8 0,5 45-4 16,-1-23-4-1,3 26 1-15,-3-13-2 0,4 9 0 16,3 76-3 0,-14-94-1-16,0-16-3 0,-3-4 1 15,-1-14-4-15,1-8-2 16,-4-11-7-16,0-4-1 16,3 3-30-16,-3-25-11 15,0-9-24-15,0-9-9 16,0-10-45-16,0-13-20 15,-3-21 23 1</inkml:trace>
  <inkml:trace contextRef="#ctx0" brushRef="#br0" timeOffset="144912.6186">14736 9223 280 0,'-15'-12'107'0,"15"12"-58"0,-7-16-51 0,7 16 20 15,-3-9-9-15,-1-1 2 16,-3-5 5-16,4 5 4 16,-8 1-10-16,1 0 3 0,-12 2 3 15,5 7-4-15,-8 7-2 16,4-7-3-16,-18 18 0 15,7-8-4-15,-3 15 0 16,3-6-6-16,1 9 0 16,6-3 1-16,4 0 3 0,3-6-2 15,11 6-2-15,0-6-1 16,18 0 3-16,-1-1 0 16,11 1 3-16,-3-3-1 15,14 0-1-15,-4-4 3 16,11 7 2-16,-8-10 0 15,5 7 2-15,-5-7 2 16,1 10 5-16,-4-3 5 16,-6 12 5-16,-5-3-3 15,-6 3-1-15,-1 1-5 16,-13 2 1-16,-1-3-5 16,-10 7 1-16,4-7-9 0,-15-3-2 15,4-3-19-15,0-6-5 16,3 2-49-16,4-18-20 15,3 7-21-15,11-23-7 16,0 7 1 0</inkml:trace>
  <inkml:trace contextRef="#ctx0" brushRef="#br0" timeOffset="145220.2219">14986 9383 276 0,'4'-9'104'0,"-4"9"-56"0,-4 0-30 0,4 0 28 15,-4 6-18-15,1-3-3 16,-11 7-6-16,3 5-3 16,-3 11-8-16,4-4-1 0,-5 12 3 15,5 4-6-15,3 6 0 0,3-10-2 16,11 4-2-16,-3-7 1 16,17-9-1-16,-3 3-3 15,10-16 2-15,-7 1-10 16,11-13-3-16,-4-4 0 15,-3-11 1-15,-4-1 10 16,-7-9 6-16,-3 3-1 16,-15-10 1-16,1 7 3 15,-19-7 1-15,5 7-6 16,-15-3 0-16,4 9-14 16,-4 6-5-16,4 4-30 15,7 5-11-15,3 7-32 16,7 0-10-16</inkml:trace>
  <inkml:trace contextRef="#ctx0" brushRef="#br0" timeOffset="146000.3186">15229 9311 216 0,'4'-9'82'0,"-4"9"-44"0,0 25-5 0,0-22 31 15,3 6-13-15,1 1-3 16,0 15-10-16,-1-6-1 15,4 9-21-15,-3 3 2 0,3 7 2 16,0-4-5-16,0 1 0 0,0 3-7 16,-4-10-3-1,1-9-2-15,-1-4 0 0,1-5-2 16,0-10 2-16,-1 0-2 16,4-19-1-16,0 3 3 15,0-12 0-15,0 3-1 16,4-13-2-16,-4 13 1 15,0-3-1-15,0 9 0 16,0 4 0-16,-3 5-3 16,-1 7 2-16,1-3 3 15,-1 21 1-15,1-5-1 16,-1 9 1-16,1-4 0 16,6 7 1-16,-3-6-2 15,8 3-2-15,-5-4 1 16,4-11-1-16,-3 5 0 0,3-18 0 15,0 9 0-15,4-19 2 16,-4 0-1-16,3 0 2 16,-2 0-2-16,-1-3-1 15,-4 10 1-15,1-4 1 16,-4 7-1-16,0-1 2 16,0 4-2-16,-4 12-1 15,1 4 1-15,0 9-1 16,-1-1-3-16,8 17 2 15,-1-7 3-15,4 16 1 16,-3-13-1-16,7 1-2 16,-4-7 3-16,10-6 0 15,-2-1-4-15,9-11 1 16,-6 2 2-16,10-18 1 0,-7-1-1 16,1-15-2-16,-5 6 1 15,-2-6-1-15,-5-3-3 16,-17 0 0-16,0 0-7 15,-7-7-4-15,0 4 3 16,-7 12 4-16,3 0 2 16,-3 19 3-16,4-3 3 15,-1 16 4-15,4 2 2 16,7 23 3-16,0-10-3 16,7 16-2-16,0-13-9 15,21 1-5-15,-6-1 2 0,16-12 2 16,29-7-88-16,7-5-36 15,-6-4-46 1</inkml:trace>
  <inkml:trace contextRef="#ctx0" brushRef="#br0" timeOffset="146585.2536">16919 9650 268 0,'-3'0'101'0,"3"0"-54"0,7-16-39 16,-4 16 21-16,8-3-4 16,-4-3 0-16,11-4-1 15,-1 7 0-15,11-19-13 16,-3 10 0-16,7-23 2 0,-7 16-5 0,3-15-2 15,-4 6-3-15,-2-7 0 16,-5 10 2-16,-6-3 2 16,-4 3-1-16,-7 3-1 15,0 0-1-15,-11 13 2 16,4-1 1-16,-14 10 1 16,3 6-2-16,-3 20-1 15,4-8-1-15,3 20 0 16,3 0 0-16,11 15 2 15,0-9-3-15,14 0 0 16,-3 0-1-16,13-7-2 16,-2-12-4-16,13-6 0 15,-7 0-27-15,7-22-9 16,-3-3-26-16,3-13-9 16,-3 0-11-16,0-16-4 0,-7 7-14 15</inkml:trace>
  <inkml:trace contextRef="#ctx0" brushRef="#br0" timeOffset="147727.6352">17455 8788 264 0,'-3'12'99'0,"3"-12"-54"0,-4 53-37 16,4-43 21-16,4 21-2 16,-4 1 3-16,3 24-1 15,1-3 0-15,3 19-16 16,0-12 1-16,7 22 2 0,-3-13 3 0,10 3 1 15,-3-16-7-15,6 4 0 16,-3-13-8-16,8-3-3 16,-1-10 1-16,4-15 2 15,-4-3-4-15,4-23-3 16,-4-2 3-16,0-16 1 16,-3 6-7-16,-4-19-4 15,-3 4 2-15,-8-16 4 16,-3 12-5-16,-7-9 1 15,0 6-2-15,-10 13 3 16,-1 0-1-16,-3 22 0 16,3 6 1-16,-3 15 2 15,4-5 4-15,3 24 4 16,0-6 1-16,7 10 2 16,0-3-6-16,14 8-3 15,0-8 3-15,7-7 1 0,-3-3-3 16,10-15 1-16,-7-1 0 15,7-15 0-15,-3 3-3 16,0-7 2-16,-4 1 1 16,-4-16 2-16,-3 6 1 15,-3-16 1-15,0 10-2 16,-1-6-2-16,-3 6 1 16,0 6-1-16,0 3 4 15,4 13 5-15,0-3 10 16,-4 15 6-16,0 1-5 15,3 9 1-15,1 3-8 0,-1 0-3 16,1-4-3-16,0 4 0 16,-4-9-6-16,3 2-3 15,1-5 1-15,3-16 2 16,-3 6 0-16,6-13 2 16,-3-3-2-16,4-2-1 15,-4-1 1-15,4-9 1 16,-4 2-3-16,0 1 0 15,0 7 1-15,-3 8 0 16,-1-6 2-16,-3 23 1 16,0-4-4-16,0 13 1 15,0 2 2-15,4 11 1 16,-4-4-1-16,7 12-2 16,-3-2 1-16,6-1 1 15,1 1-1-15,3-13-1 0,0 3-2 16,8-16 1-16,-8 7 3 15,14-22 1-15,-10 6-1 16,3-19-2-16,-3 0-4 16,-4-6 0-16,-4-3-5 15,-6-10-1-15,0 4-6 16,-11-4-3-16,0-3 4 16,-7 13 1-16,3 3 4 15,-3 15 4-15,3 7-2 16,8 13 3-16,-1-1 3 0,5 16 3 15,-1-3 4-15,7 3 2 16,-4 4-1-16,8-4-1 16,-4-7-3-1,7-2 1-15,-3-3 2 0,3-13 2 16,-3 6-1-16,-1-16-1 16,1 1-1-16,0-7 0 15,-1 1-2-15,1-7-2 16,-1-3 1-16,1 0 1 15,-4 6-3-15,0 9 0 16,0-5 1-16,1 21 2 16,-5-6 1-16,1 19 1 15,-1-10-2-15,-3 26-2 16,0-7-4-16,-3 16-2 16,-1-10-33-16,1 4-11 15,0-7-59-15,-1-9-22 0,1-6-16 16</inkml:trace>
  <inkml:trace contextRef="#ctx0" brushRef="#br0" timeOffset="147951.8729">19286 8841 356 0,'-7'16'132'0,"7"-16"-72"0,7 53-52 16,-3-44 29-16,3 29-10 15,0-4 1-15,4 29-11 0,-1-19-3 16,4 25-8-16,-3-13-4 0,7 17-1 16,-1-11-12-16,1-2-5 15,-1-4-39-15,-6-12-16 16,-4 0-18-16,-10-9-8 16,3-7-24-1</inkml:trace>
  <inkml:trace contextRef="#ctx0" brushRef="#br0" timeOffset="148100.4764">19117 9399 332 0,'11'-6'123'0,"-11"6"-66"0,53 0-49 0,-43 0 27 16,18 0-20-16,-3 0-3 16,21 0-10-16,-7 0-4 0,17-10 1 15,-10 1-77-15,10 0-34 0,-3 2-26 16</inkml:trace>
  <inkml:trace contextRef="#ctx0" brushRef="#br0" timeOffset="148675.3569">20126 9383 192 0,'7'-9'74'0,"-7"9"-40"0,4-28-9 0,-4 21 27 15,-4 7-6-15,4-3 0 16,-7-3-15-16,0 6-7 16,-4 6-13-16,1-3-5 0,-11 16-2 15,3-9 0-15,4 21 0 16,0-9-5-16,10 13-1 0,1-1 3 15,10 4 1-15,0-7-5 16,14-3 0-16,-3 0 1 16,17-12 3-16,-7-3-2 15,11-16-2 1,-4-4-3-16,-3-5 1 0,-4-4 5 16,-10-3 2-16,-4 0 13 15,-21-12 7-15,0 12-7 16,-18-3-1-16,4 0-8 15,-7-6-2-15,3 9-13 16,-10 10-7-16,7-1-29 16,3 14-11-16,4-4-48 15,21 9-65-15,0 4 48 16</inkml:trace>
  <inkml:trace contextRef="#ctx0" brushRef="#br0" timeOffset="148928.5027">20659 9001 260 0,'-32'-32'96'0,"32"32"-52"0,-39-34-25 0,36 28 29 15,-12 3-13-15,5-4-2 16,-1 4-19-16,1 3-9 16,-1 19-3-16,4-6-5 0,4 37 2 15,-1-13 3-15,8 26 3 0,-1-10 7 16,8 29 2-1,-1-10-5-15,8 13-3 0,-4-19-6 16,11 12 0-16,-4-6-24 16,0-3-12-16,-3-13-39 15,-4-2-17-15,-4-10-35 16</inkml:trace>
  <inkml:trace contextRef="#ctx0" brushRef="#br0" timeOffset="149092.9183">20380 9528 264 0,'7'-13'101'0,"-7"13"-54"0,39-25-31 15,-29 25 27-15,15-9-23 0,-4 2-8 16,22-5-13-16,-5 2-4 16,26-15 2-16,-8 10-76 0,18-7-33 15,-10 0-2 1</inkml:trace>
  <inkml:trace contextRef="#ctx0" brushRef="#br0" timeOffset="149932.8023">21565 8904 216 0,'-3'-4'82'0,"3"4"-44"0,7 16-29 16,-4-13 22-16,4 16-4 15,0 0 4-15,8 25-2 16,-5 0 2-16,4 9-17 16,-3-3 5-16,-1 7 4 0,1-4-10 15,0 10-4-15,-4-10-6 0,0 7 0 16,0-13-18-16,-7 0-4 16,0-7-29-16,0-21-9 15,0 0 10-15,-11-28 7 16,4-7 22-16,-7-22 10 15,3 4 6-15,-3-32 4 16,4 6 12-16,-1-12 6 16,4 3 5-16,7-3 2 15,0 16-3-15,11-7-3 16,-1 3-7-16,8 13-1 16,0 3-4-16,6 7 0 15,-3 5 1-15,4 11 1 16,-4-1 3-16,0 18 2 15,-3 4 2-15,-7 10 1 0,-1-1-2 16,-10 19 2-16,0-12-8 16,-10 22-4-16,3-13-2 15,-7 19-1-15,-1-7-2 16,-2 7-2-16,3-9 1 16,0-7-1-16,3-3-5 15,4 0 1-15,3-6 0 16,4-6-1-16,0 2 4 15,14 1 2-15,-3-4 0 16,10-2-1-16,0-1 1 16,11 7-1-16,-4 0 4 15,4-4 2-15,-4 4 9 16,-3 0 2-16,-4-4 7 16,-7 13 5-16,-3-6-7 0,-8 9-1 15,1-3-6-15,-15 4-1 16,1-4-8-16,-11 3-2 15,3-3-2-15,-10 0-2 16,3-3-26-16,0-3-12 16,4-4-43-16,0-5-16 15,3-4-55 1,8-3-54-16,3-3 77 16</inkml:trace>
  <inkml:trace contextRef="#ctx0" brushRef="#br0" timeOffset="150113.333">22094 9515 340 0,'8'3'129'0,"-8"-3"-70"0,7 25-45 15,-4-18 31-15,4 11-21 16,0-5-5-16,0 6-15 16,0 3-2-16,0 0-2 15,-3-7-31-15,-1 10-14 0,1-6-59 16,-11-6-25-16,0 2 5 15</inkml:trace>
  <inkml:trace contextRef="#ctx0" brushRef="#br0" timeOffset="150217.8761">21992 9390 160 0,'4'-16'63'0,"-4"16"-34"0,14 6-52 0,-11-6 2 15,8 3-42-15,-4-3-17 16</inkml:trace>
  <inkml:trace contextRef="#ctx0" brushRef="#br0" timeOffset="150534.6069">22401 9471 320 0,'4'10'121'0,"-4"-10"-66"0,7 18-42 0,-3-18 28 15,6 16-17-15,-3-3-1 16,7 12-2-16,-3 0 1 15,6 9-12-15,-2-5-1 0,-1 14 1 0,0-11 5 16,-4 12 3-16,1-4-3 16,-4 7-1-16,0-9-4 15,-3 6-1-15,-1-3 1 16,-6-4 4-16,-1-8-2 16,-14 5 1-16,4-9-5 15,-10-3-3-15,2 0-7 16,-13-19-3-16,7 7-14 15,-7-13-3-15,3-4-39 16,-3-2-17-16,3-7-59 16,7-12-26-16,-7-19 32 15</inkml:trace>
  <inkml:trace contextRef="#ctx0" brushRef="#br0" timeOffset="150683.33">22387 9274 372 0,'-10'0'140'0,"10"0"-76"0,-4 0-72 0,4 0 21 15,4 0-58-15,-4 0-21 16,3 3-82-16,1-3-33 16</inkml:trace>
  <inkml:trace contextRef="#ctx0" brushRef="#br0" timeOffset="151166.4238">23343 9107 204 0,'0'-18'77'0,"0"18"-42"0,7 15-15 0,-3-12 27 16,-1 7-12-16,1-1 0 15,3 16-7-15,0-6 0 16,4 16-16-16,-4-7 2 0,3 6 0 15,-3 1-7-15,-3 12-4 16,-1-13-13-16,-3 10-4 16,0-9-64-16,-7 2-27 15,4-8-20-15</inkml:trace>
  <inkml:trace contextRef="#ctx0" brushRef="#br0" timeOffset="151660.2673">23375 9016 260 0,'-7'-6'96'0,"7"6"-52"0,7-12-47 16,-3 12 19-16,6-7-19 15,1 7-2-15,21-3-14 16,-8-3-5-16,15 6 13 16,-4 0-10-16,11 6-3 0,-7-3 10 0,-4-3 8 15,-3 7 8-15,-7-4 4 16,-4 6 28-16,-7-3 13 15,-3 4-2-15,-15-1-2 16,0 7-11-16,-6 3-5 16,3-4-11-16,-7 4-5 15,3-6-2-15,1 6 1 16,3-4-10-16,3 4-2 16,4-3 1-16,7 3 2 15,0-1 4-15,14 1 2 16,-3-3 5-16,7 3 5 15,-4 0 0-15,7-4-1 16,-7 4-2-16,4 0 1 16,-4-3 5-16,-7 9 2 15,0-7 0-15,-10 11 1 16,-1-10-11-16,-10 6-2 16,0 0-4-16,-7 3-1 0,0-3-36 15,-11-3-14-15,4-3-60 16,-7-7-22-16,3-9-40 15</inkml:trace>
  <inkml:trace contextRef="#ctx0" brushRef="#br0" timeOffset="152155.3736">19957 10481 220 0,'-11'-16'82'0,"11"16"-44"0,-11-9-14 15,11 9 27-15,-7-3-6 16,4-4 0-16,-11 7-12 16,3-3-3-16,-10 6-17 15,3-3-6-15,-3 16-2 0,0 0-3 16,0 15 1-16,3-6 7 16,1 19 3-16,3 0-2 15,6 9 1-15,5-9-7 16,14-6-3-16,-1-1-4 0,18-5-1 15,-7-4-16-15,18-9-7 16,-3-3-51-16,9-26-22 16,-6-2-44-1</inkml:trace>
  <inkml:trace contextRef="#ctx0" brushRef="#br0" timeOffset="152577.5384">20161 10133 212 0,'-7'-35'79'0,"7"35"-42"0,0 0-17 0,0 0 24 16,4 16-9-16,-1-7-1 15,4 26-2-15,-3-10 2 0,3 16-18 16,0 0 11-16,4 15 5 0,-1-3-3 16,4 10-2-16,-3-3-7 15,3-4 0-15,-3-6-7 16,3-6-3-16,-4-3-5 15,1-16-2-15,-1 0 3 16,4-16 1-16,-3 1-6 16,3-26-2-16,-3 7 2 15,3-19 1-15,0 2-3 16,0-11 1-16,0 9-2 16,0-7 0-16,0 10 2 15,-3 6 2-15,0 4-1 16,-4 11 2-16,0-2-4 15,-4 16-2-15,1 5 2 0,-4 20 0 16,0-7-10-16,3 10-3 16,1 2-15-16,-1-2-7 15,1-10-38-15,14-3-15 16,-4-6-19-16,7-13-8 16,-4-3 14-1</inkml:trace>
  <inkml:trace contextRef="#ctx0" brushRef="#br0" timeOffset="152926.233">20800 10371 280 0,'-32'-34'104'0,"32"34"-56"0,-18 3-32 0,18 3 27 16,-7 10-21-16,0-4-7 0,-3 13-5 16,-1-6-2-16,4 19-4 15,0-7-1-15,3 13 3 0,4-6-3 16,8-1 0-16,-1-8-1 15,14 2-2-15,-4-9-2 16,12-13 1-16,-5 4-1 16,5-26-2-16,-5 10-6 15,1-16-2-15,-4 4 7 16,-10-14 4-16,-1 4 2 16,-10-3 2-16,0 3 0 15,-21-3 1-15,3 0-5 16,-13 3 1-16,6-1-20 15,-7 17-7-15,4 0-24 16,3 15-7-16,4-3-63 16</inkml:trace>
  <inkml:trace contextRef="#ctx0" brushRef="#br0" timeOffset="153536.7833">21244 10283 276 0,'-7'-6'104'0,"7"6"-56"0,-17 6-41 0,17-6 23 15,-7 10-14-15,-1-4-4 16,-2-3-7-16,-1 7-4 16,-3 5 0-16,4-2-4 0,-4 2 0 0,-1 4 2 15,1 0 0-15,4 3 1 16,-1 0 0-16,4-3-9 15,0 6-2-15,3-6-1 16,1-4 0-16,-1 4 4 16,1-3 5-16,-1-4 2 15,-3-2 1-15,0 6 0 16,-3-1 2-16,-1-2-1 16,-3-4 2-16,3 7 0 15,1-7 3-15,3 1-5 16,3 5-3-16,1-5 9 15,10-1 8-15,0 1 5 16,14-10 3-16,-3 0-1 0,10-7 1 16,-3 4-7-16,13-3-1 15,-6-4-7-15,14-8 0 16,-7-1-3-16,3-6 2 16,-7 3-2-16,-3-3 2 15,0 0-2-15,-11 0 2 16,0 6 0-16,-10-9 1 15,-4 9-2-15,-14-6-1 16,3 6-6-16,-13 9 1 16,3 1-2-16,-8 18-2 15,1-5 3-15,4 17 0 16,2-8-2-16,8 22 2 16,0-10 1-16,11 12 2 15,-1-2-1-15,19-7-1 16,-5 0 1-16,15-12 1 0,-11 3-1 15,7-4 2-15,-7-5-26 16,8-7-12-16,-5-3-40 16,-2-3-17-16,-5-4-53 15</inkml:trace>
  <inkml:trace contextRef="#ctx0" brushRef="#br0" timeOffset="153970.4106">21615 10277 248 0,'14'6'93'0,"-14"-6"-50"0,17 25-17 0,-13-21 29 16,3 14-9-16,0 1 0 15,0 6-13-15,0-6-3 16,4 6-17-16,-1 3 3 0,1-2 2 15,0 2 1-15,-1-3 1 16,-3-6-3-16,0 9 0 16,0-6-3-16,-3-10-1 15,-1-2-10-15,1-1-1 16,-1-3-4-16,4-12 0 16,1-3 0-16,2-10-2 15,1 3 3-15,6-6 2 16,-3-3 0-16,8 0-1 0,-5 6 1 15,1 1-1-15,-4 2 0 16,4 13 0-16,-4-4 4 16,0 14 5-16,0-4-5 15,0 22 0-15,-3 0-13 16,-1 13-4-16,-3-4-47 16,4 4-18-16,7 21-88 15,-1-15-64 1</inkml:trace>
  <inkml:trace contextRef="#ctx0" brushRef="#br0" timeOffset="156166.2434">24366 8552 284 0,'-3'-6'107'0,"3"6"-58"0,3 0-48 0,-3 0 19 0,7 6-9 16,0-6-1-16,11 4-6 16,0 2-3-16,14 0 0 15,-8-3-4-15,11 7 2 0,-3-4 1 16,0 6 2-16,-4-2 1 16,-3 15 3-16,-4 0-5 15,0 19-1-15,-3-6 0 16,-4 24 2-16,-3-2 3 15,-1 15 2-15,1-6 1 16,3 22 2-16,-4-19-3 16,12 22 1-16,-5-12-3 15,4 9 2-15,-3-13-2 16,7 13 0-16,-4-19 5 0,0 10 6 16,-3-13 1-16,-1 0 1 15,5 25-3-15,-8-10 1 16,-4-2-5-16,-6-19 1 15,-4-7 2-15,-7-12 3 16,-4 0 4-16,-3-10 4 16,-14-5-7-16,-4-4 0 15,-3-6-7-15,-8 6 1 16,-6-7-3-16,0-2 0 16,-4-3-10-16,3-4-1 15,4-3 2-15,8-3 2 16,2-3-7-16,15 0-2 15,4 0-18-15,-1 0-7 16,4 0-27-16,0-3-13 16,7-3-34-16,3-3-13 0,1 5-25 15</inkml:trace>
  <inkml:trace contextRef="#ctx0" brushRef="#br0" timeOffset="156841.2302">25806 9214 324 0,'-7'-3'123'0,"7"3"-66"0,7 0-44 0,-4 0 30 16,4 0-17-16,-3 0-3 15,13 0-11-15,-2 0-5 16,9-6-4-16,-3 6-3 0,11-3 1 16,-7-4-21-16,0 7-7 15,-4-6-59-15,-4 12-24 16</inkml:trace>
  <inkml:trace contextRef="#ctx0" brushRef="#br0" timeOffset="157033.2568">25897 9437 348 0,'-7'9'129'0,"7"-9"-70"0,18 10-38 15,-14-4 35-15,6-3-23 16,-3-3-7-16,14 0-15 15,-3 0-5-15,17-9-4 16,-3-1-6-16,7 1-2 0,-4-1-66 16,-3 1-28-16,-7 3-67 15</inkml:trace>
  <inkml:trace contextRef="#ctx0" brushRef="#br0" timeOffset="157843.0797">27379 8581 248 0,'-10'6'93'0,"10"-6"-50"0,-4 0-13 16,4 0 34-16,0-6-27 16,0 6-8-16,7-4-9 15,0-2-4-15,7-3-8 16,0 3 8-16,15-4 4 0,-5 1 3 0,12-1 1 15,-8 1-5-15,11-1 1 16,-4 1-9-16,4 0-4 16,-4 2-4-16,0 7-3 15,-7 0 3-15,-3 10 2 16,-4 2 0-16,-10 10 2 16,-1 3-4-16,-17 10 0 15,4-7-1-15,-18 19 1 16,3-12-2-16,-10 18-1 15,3-15 3-15,-10 5 0 16,7-2-4-16,-1-3 1 16,5-10-2-16,3 3 0 0,3-9-5 15,7-6 0-15,1-7-2 16,6 7 3-16,1-13 6 16,10 4 4-16,0-4 5 15,10-3 2-15,-2 0-1 16,16 0 1-16,-2 0-4 15,16-3-2-15,-6-4 0 16,11 7-1-16,-8 0-2 16,4 0 1-16,-7 0-4 15,3 0-2-15,-10 0-31 16,-4 0-15-16,-7 0-17 16,-7 7-7-16,-3-4-24 15,-11-3-9-15,0 6-25 16</inkml:trace>
  <inkml:trace contextRef="#ctx0" brushRef="#br0" timeOffset="158420.3997">26599 9738 304 0,'25'-7'115'0,"-25"7"-62"0,74-3-31 0,-60 3 33 16,36-6-11-16,-8 6-2 15,43-16-6-15,-8 7 0 16,33-10-20-16,-19 10 6 0,43-10 2 16,-21 3-8-16,28-3-4 15,-21 10-7-15,14-7-2 16,-14 7-1-16,-7 6-2 16,-14-3 1-16,-14 6 1 15,-11 0-14-15,-14 0-5 16,-7 0-37-16,-18 0-16 15,-10 0-67-15,-18 6-27 16,-18 3 22 0</inkml:trace>
  <inkml:trace contextRef="#ctx0" brushRef="#br0" timeOffset="163294.9192">26829 10255 88 0,'-4'-6'35'0,"4"6"-18"16,4 6-2-16,-1-6 13 0,1 0 4 15,-1 0 6-15,-3 0 1 16,0 0 3-16,4 3-23 16,-4-3 9-16,3 16 5 0,1-7-2 15,3 16-1-15,0-3-5 16,4 13-4-16,-1-7-3 15,1 13-1-15,-1-10-3 16,1 13-1-16,0-3 1 16,-1 3 4-16,-3-7-1 15,0 1 1-15,4-3 2 16,-11 8 0-16,0-5-5 16,-4 3 1-16,-3-10-3 15,-3 4 2-15,-1-7-6 16,-10-3-3-16,3 3-1 0,-6-6-1 15,2-3-7-15,-9-6 0 16,2 2-19-16,-2-12-6 16,2 4-53-16,1-23-23 15,4 7-69 1</inkml:trace>
  <inkml:trace contextRef="#ctx0" brushRef="#br0" timeOffset="163478.3054">26659 10089 348 0,'-24'-9'132'0,"24"9"-72"0,-11 0-66 0,11 0 25 0,0 0-17 16,0 0-3 0,7 0-38-16,-3 0-16 0,6 0-45 15,1 6-19-15,7-3 21 16,-4-3 13-16</inkml:trace>
  <inkml:trace contextRef="#ctx0" brushRef="#br0" timeOffset="164030.4469">27146 10302 208 0,'-7'0'77'0,"7"0"-42"0,0 0-30 15,0 0 17-15,4 0-14 16,-4 0-4-16,3 0 8 16,1 0 6-16,3 0-9 15,0 0 15-15,3 0 6 0,1 0 0 16,3 0 2-16,-3 0-14 16,10 0-3-16,-3 0 2 15,10 0 3-15,-7-3-10 0,7-3-3 16,-3 6-5-1,0 0-2-15,-4 0-41 16,-4 0-20-16,-3 0-90 16,-6 0-43-16,-1 6 99 15</inkml:trace>
  <inkml:trace contextRef="#ctx0" brushRef="#br0" timeOffset="164344.7233">27612 10170 252 0,'-7'-3'93'0,"7"3"-50"0,0 3-35 0,0-3 24 0,0 13-14 16,0-10 0-16,0 13 3 15,0-4 1-15,0 4-11 16,0 3 7-16,-7 9 4 0,3 3 0 15,1 7 1-15,-1-10-6 16,4 13-2-16,0-10-9 16,4 4-2-16,-1-7-2 15,8 3-2-15,-4-2-13 16,11-1-4-16,-4-3-31 16,7-22-11-16,-4 3-36 15,5-12-15-15,-5 3-3 16</inkml:trace>
  <inkml:trace contextRef="#ctx0" brushRef="#br0" timeOffset="164465.0518">27686 10196 284 0,'-39'-66'107'0,"39"66"-58"0,-17-25-46 0,17 18 21 16,-4 7-19-16,1-3-2 16,3 3-75-16,0 0-34 15,3 3-4-15,1-3 1 16</inkml:trace>
  <inkml:trace contextRef="#ctx0" brushRef="#br0" timeOffset="164710.1915">28021 10139 284 0,'-3'13'107'0,"3"-13"-58"0,10 25-31 16,-6-16 31-16,3 7-9 15,-4-4-1-15,8 7-14 16,-4 3-5-16,0 9-11 16,0 1-6-16,0 5 0 0,0-8-4 15,0 11 0-15,0-8-37 16,-7 2-16-16,0 1-48 16,-7-10-21-16,4-3 2 15</inkml:trace>
  <inkml:trace contextRef="#ctx0" brushRef="#br0" timeOffset="164885.0967">27965 10355 304 0,'0'0'115'0,"0"0"-62"0,10-6-51 0,-6 6 23 16,6 6-11-16,1-6 0 15,10 0-11-15,0 0-3 16,8-6-1-16,-5 3-5 0,8 3 0 15,-4-6-70-15,0 3-31 16,-3-4-15 0</inkml:trace>
  <inkml:trace contextRef="#ctx0" brushRef="#br0" timeOffset="165132.8024">28550 10017 320 0,'-3'0'121'0,"3"0"-66"0,-4 15-38 15,4-11 33-15,4 11-15 16,-1 4-2-16,4 9-4 16,-3 7-1-16,-1 9-15 15,1-7 1-15,3 17 0 0,-3-1-3 16,6 10-1-16,-3-4-11 16,4-2-1-16,-1-13-18 15,1 6-6-15,-4-13-42 16,-3 1-19-16,6-13-75 15,-6-6-43 1,-4-3 97-16</inkml:trace>
  <inkml:trace contextRef="#ctx0" brushRef="#br0" timeOffset="194341.8429">25633 12212 132 0,'0'-10'49'0,"0"10"-26"15,3-6 10-15,-3 6 28 0,0 0 0 16,0 0 3-16,0 6-18 15,0-6-5-15,4 16-24 16,-1-3 3-16,4 12 3 0,1-6-6 16,6 15 1-16,-4-6 0 15,4 16 1-15,-3-9-2 16,3 12 0-16,-3-6 2 16,-1 6 0-16,1 0-4 15,-4 3 1-15,0-13 0 16,-7 14 2-16,0-14-4 0,-14 1 2 15,3 3-3-15,-10-4 0 16,3-9-7-16,-13 1-4 16,6-7-1-16,-7-10 1 15,8-2-3-15,-12-10-2 16,8 0-25-16,-7-10-9 16,7 1-60-16,-4-19-28 15,4 2-60 1</inkml:trace>
  <inkml:trace contextRef="#ctx0" brushRef="#br0" timeOffset="194488.2889">25453 11974 320 0,'-7'-19'121'0,"7"19"-66"0,-4-3-33 0,4 3 33 0,0 0-36 15,0 0-11-15,0 0-62 16,0 0-27-16,7 9-69 15,0 0-28-15</inkml:trace>
  <inkml:trace contextRef="#ctx0" brushRef="#br0" timeOffset="194720.3332">25848 12391 232 0,'4'15'88'0,"-4"-15"-48"0,14 3-5 0,-11 4 32 15,8-7-10-15,-1 0-3 16,8-7-18 0,0 7-7-16,6-9-17 0,-2 0-3 15,2-1-2-15,-3-5-3 0,4 5-1 16,-7 7-34-16,-1 3-17 16,1 0-59-16,3 0-24 15,-3 0-3 1</inkml:trace>
  <inkml:trace contextRef="#ctx0" brushRef="#br0" timeOffset="194972.7508">26338 12159 312 0,'-3'0'118'0,"3"0"-64"0,0 6-32 0,0-3 31 0,0 6-15 15,0-2-4-15,3 5-9 16,1 4-4-16,-1 9-11 15,1-6 2-15,0 18 2 0,-1-12-5 16,1 19-1-16,-1-9-4 16,4 9-3-16,0-13 0 15,0 13-1-15,0-9-9 16,0-1-4-16,0-6-42 16,4-9-18-16,0 0-36 15,6-13-14-15,-3 4-7 16</inkml:trace>
  <inkml:trace contextRef="#ctx0" brushRef="#br0" timeOffset="195390.9634">26342 11839 280 0,'-21'6'107'0,"21"-6"-58"0,-11 9-33 16,11-9 27-16,0 10-21 15,0-4-7-15,0 3-12 16,0 1-4-16,4-1 0 15,-1 1-11-15,1 5-4 0,-1-2-61 16,4-4-26-16,0 1-13 16</inkml:trace>
  <inkml:trace contextRef="#ctx0" brushRef="#br0" timeOffset="195772.0925">26850 12112 208 0,'-4'0'79'0,"4"0"-42"0,0 9-12 16,0-6 25-16,4 6-3 15,-1-2-1-15,1 8-3 16,0-2-3-16,3 12-21 16,0-6-5-16,0 6-2 0,0-6-5 15,0 9-2-15,-4-3-2 16,1 0-3-16,-1-3-19 15,1 3-8-15,-1 0-46 16,-3-12-20-16,0 3-48 16</inkml:trace>
  <inkml:trace contextRef="#ctx0" brushRef="#br0" timeOffset="195960.6015">26716 12337 280 0,'0'0'104'0,"0"0"-56"0,21-19-32 0,-17 13 29 16,10 12-13-16,-4-6-3 16,11 0-13-16,-3-6-5 15,14-3-6-15,-4-1-4 0,7 1 0 16,-6 0-10-16,6-1-2 16,-7 1-65-16,4 3-29 0,-4-4-30 15</inkml:trace>
  <inkml:trace contextRef="#ctx0" brushRef="#br0" timeOffset="196216.3276">27312 11898 324 0,'0'10'123'0,"0"-10"-66"0,21 44-36 16,-17-41 33-16,3 22-12 15,0 0-2-15,3 19-9 16,1-7-3-16,3 17-15 16,-3-7-3-16,3 12 0 0,-4-5-8 0,1 2-1 15,0-12 1-15,-1 6 3 16,-3-12-22-16,0-1-8 16,0-11-70-16,-3-8-30 15,-1 1-45 1</inkml:trace>
  <inkml:trace contextRef="#ctx0" brushRef="#br0" timeOffset="196575.6652">27785 12133 212 0,'3'0'82'0,"-3"0"-44"0,11 0 2 16,-8 0 33-16,12 0-15 15,-1 0-6-15,7 0-19 16,-4 0-6-16,12-3-16 16,-8-3-4-16,11 6-3 0,-4-3 0 0,0-3 0 15,-3 3-24-15,-1-4-9 16,-2 7-52-16,-8 0-23 16,0 7-36-1</inkml:trace>
  <inkml:trace contextRef="#ctx0" brushRef="#br0" timeOffset="196726.0723">27908 12337 312 0,'4'7'115'0,"-4"-7"-62"0,28 0-38 0,-21 0 29 16,11-7-22-16,-4 7-5 16,14-3-12-16,-3-3-4 15,6-10-1-15,-2 7-58 0,-1-4-23 0,-3-2-63 16</inkml:trace>
  <inkml:trace contextRef="#ctx0" brushRef="#br0" timeOffset="197206.4948">28684 11729 192 0,'0'-25'71'0,"0"25"-38"0,0 0 1 0,0 0 29 16,0 9-10-16,0-2-1 16,4 5-10-16,-4 4-4 15,3 12-21-15,1-3 10 0,-1 28 3 0,8-6-2 16,0 38 0-16,-1-13-9 15,1 25-1 1,-1-12-7-16,-3 22 1 0,15 43-5 16,-8-15-2-16,-4-28-5 15,-3-45 0-15,0-8-5 16,0-10 1-16,-3-7-33 16,-4-5-16-16,0-10-36 15,-4-22-15-15</inkml:trace>
  <inkml:trace contextRef="#ctx0" brushRef="#br0" timeOffset="197506.7506">29058 11952 236 0,'14'9'88'0,"-14"-9"-48"0,11 28-25 0,-11-21 26 16,11 14-4-16,-4-5 2 15,3 22-6-15,-3-4-3 16,11 20-16-16,-4-11-4 0,0 11 0 16,-3-1-6-16,-1-6 0 15,-3-3-7-15,0 0 0 16,-3-10-41-16,3-5-16 15,-3-4-37-15,-19-16-15 0,5 1 5 16</inkml:trace>
  <inkml:trace contextRef="#ctx0" brushRef="#br0" timeOffset="198004.4457">29023 11898 240 0,'14'-40'90'0,"-14"40"-48"0,18-13-27 16,-15 13 24-16,8-6-4 15,-1 6 2-15,15-3-5 16,-4-4-2-16,11 7-17 16,-11 0 1-16,22 0 0 0,-12 0-5 15,12 0-3-15,-5 0-3 0,-2 7-3 16,-4-4 3-16,-8 3 2 16,-6 3 0-16,-4 7 2 15,-7-3-2-15,-21 15 0 16,3-3-3-16,-20 9-2 15,6-5 1-15,-3 5 1 16,3-9-1-16,0-3-1 16,4 0-4-16,11-9 0 15,-1 2 0-15,7-5 2 16,1-1 1-16,17 1 1 16,-3-1 2-16,13-3 1 15,-6-3 1-15,17 7 2 16,0-4-1-16,1-3 0 15,-5 3-3-15,1 10 1 16,-7-6 7-16,-4 8 3 16,4-5 7-16,-15 21 2 0,1-9 0 15,-11 10-2-15,0-7-8 16,-21 7-3-16,10-7-5 16,-21 0-1-16,4 4-3 15,-4-11-3-15,4-2-25 16,4-3-11-16,-1 0-51 15,14-13-20-15,-3 6-65 16</inkml:trace>
  <inkml:trace contextRef="#ctx0" brushRef="#br0" timeOffset="198186.0658">29789 12453 332 0,'0'10'126'0,"0"-10"-68"0,3 9-35 0,1-3 35 16,-1 4-28-16,1-7-8 16,-4 13-17-16,7-1-5 15,-4-2-1-15,1 3-40 0,-4 2-14 16,0-2-66-16,-4-7-27 16</inkml:trace>
  <inkml:trace contextRef="#ctx0" brushRef="#br0" timeOffset="198341.3095">29633 12303 260 0,'-3'-28'96'0,"3"28"-52"0,0 6-51 0,7 6-11 16,0-2-17-16,7 5-68 16,11 4-29-16</inkml:trace>
  <inkml:trace contextRef="#ctx0" brushRef="#br0" timeOffset="198589.1414">30085 12544 304 0,'3'22'115'0,"1"-9"-62"0,-4 6-27 15,7-10 34-15,-3 7-19 16,-4-1-6-16,7 7-14 0,0 10-6 16,-4-4-8-1,1 6-3-15,-1-5 2 0,-3-1 10 0,-3 0 5 16,-4-3 4-16,-7 0 2 15,-11-6-8-15,0 0-4 16,-10-10-8-16,-4 7-5 16,0-7-6-16,-3-2 0 15,3-4-14-15,0-3-5 16,4-3-26-16,3-10-9 16,-3 4-33-16,17-10-13 15,1-9-52 1</inkml:trace>
  <inkml:trace contextRef="#ctx0" brushRef="#br0" timeOffset="198744.5113">29944 12312 304 0,'3'-19'115'0,"-3"19"-62"0,0-3-35 0,0 3 28 0,0 0-31 15,0 0-12-15,0 0-63 16,0 0-118-1,0 13 1-15</inkml:trace>
  <inkml:trace contextRef="#ctx0" brushRef="#br0" timeOffset="199141.1294">30307 11694 308 0,'-3'0'115'0,"3"0"-62"0,0 10-62 15,3 18 134-15,4 16-43 16,4 0-18-16,3 15-16 15,4 7-31-15,3 6-4 0,3 13-1 16,1 0-10-16,0 3 0 16,-1 9 0-16,5 3 3 0,-5 4-2 15,-6-7-2-15,3-3-7 16,-7-6-4-16,-3-10-19 16,-8-15-8-16,-3-10-23 15,0-15-10-15,0-19-171 16,-14-4 75-1</inkml:trace>
  <inkml:trace contextRef="#ctx0" brushRef="#br0" timeOffset="224936.4758">31778 12541 176 0,'4'-6'68'0,"-4"6"-36"0,0 0-18 0,0 0 20 0,0 0-4 16,0 0 0-16,0 0 0 15,0 0 1-15,3 6-16 16,4 4 9-16,-3-1 3 0,-4 10-1 16,0 6-1-16,0 3 2 15,7 16 0-15,-4 3-6 16,-3 3 0-16,8-3-3 16,-8 7-2-16,3-11-4 15,1 1 0-15,-4-6-7 16,0 3-1-16,7-13-2 15,-4 0-2-15,-3-3 1 16,0-6 1-16,0 0-21 0,0-10-9 16,0 1-33-16,0-10-13 15,0 0-38-15,0-10-17 16,0-9 11 0</inkml:trace>
  <inkml:trace contextRef="#ctx0" brushRef="#br0" timeOffset="225568.5858">31722 12579 220 0,'0'0'85'0,"0"-10"-46"0,0 10-30 15,0 0 19-15,0 0-12 16,3 0-4-16,8 0 1 15,7 0 2-15,-1 0-8 16,4 0 2-16,8 0 4 0,2 0 2 16,5-3 3-16,2-3-4 15,-2-3 2-15,13-1-5 16,-3 4 1-16,-7-4-7 16,3 7-3-16,-7-6-1 15,-6 3-1-15,-5-4 0 16,-3 10 2-16,-6 0 3 15,-1 7 2-15,-4-4 12 16,1 12 5-16,-8-2-8 16,-3 12-2-16,0 3-4 15,0 4-1-15,0-1-1 16,11 13 0-16,-4 0-2 0,-3 0 1 16,10 3-4-16,0 3-2 15,3-3 0-15,-3-6 1 16,1-4 1-16,-1-2 3 15,-4-7-1-15,1 0 0 16,-1-3 1-16,-10 0 3 16,4-6 7-16,-4-6 2 15,-4 2-3-15,-6 1-1 16,-1-3-2-16,-6-4 2 16,-15 0-3-16,7 4 1 0,-21-10-5 15,8 7-2-15,-8-4-2 16,-4-3 0-16,1-3-2 15,3-3-1-15,-3 3 1 16,3-6 1-16,3 6-10 16,1 0-2-16,7 0-37 15,10 0-14-15,0 0-103 16,15-4-44-16,-4-5 51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03:06:08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2716 11017 116 0,'0'6'44'0,"4"4"-24"0,-8 2-13 0,4 4 15 0,0 3-9 15,0 0 0-15,0 12-1 16,0 7 0-16,0 6-6 16,0 3 0-16,0-13 1 0,0-6-1 15,-7 7 1-15,7-1-2 16,0 10 0-16,0-9-3 15,0-4-2-15,0 4 3 16,0-10 2-16,0 0-2 16,0-6-2-16,0-7 6 15,7 4 3-15,4-7-1 16,-4 1 2-16,0-4-8 0,4-3-4 16,-1 3-3-16,4-3 3 15,-3-3 2-15,14 0 4 16,-1 0-7-16,5 0 0 15,2 0 0-15,8 0 3 16,0 0 0-16,14 0-1 16,-14 0 1-16,10 0-1 15,-3 0 0-15,14 0 0 16,-14 0-3-16,21 0 2 16,-11 0 3-16,15 0 1 15,-11 0-1-15,10 0-2 16,-10-3 1-16,25 3 1 15,-22 0-1-15,19 0 2 0,-22 0 0 16,14-6 1-16,-11 6 0 16,15 0 0-16,-11 0-2 15,17 0 1-15,-13 0-4 16,14 0 0-16,31 0-1 16,-3 6 0-16,-11-6 4 15,4 3 1-15,-11-3-1 16,-6 7 1-16,-1-7-2 15,-7 0-1-15,0 0-2 16,0 0 1-16,7 0 1 16,4 3 2-16,-7 3-1 15,-4-6-1-15,0 0 1 16,0 0 1-16,7 0-3 0,1 0 0 16,-8 0 1-16,0 0 0 15,-4 0-3-15,5 0 2 16,2 0 1-16,4 6 2 15,1-3-1-15,-5-3-1 16,-3 0-2-16,1 0 1 16,-1 0 1-16,3 0 2 15,1 7-1-15,-4-7-1 16,0 0 1-16,-3 0-1 16,-4 0 0-16,4 0 2 15,6 3-3-15,-3-3 0 16,1 0 1-16,-1 0 0 15,-4 0-3-15,22 6 2 16,0-3 3-16,0-3 1 16,-1 7-1-16,-6-14-2 0,-4 7-2 15,4 0 1-15,7 7 3 16,3-7 3-16,0 0 0 16,-6-7 2-16,6 7 2 15,18 7 2-15,-7-7-5 16,0 0-2-16,-4 0 0 15,8 0 0-15,10 0-2 16,0 0 1-16,-4 0 0 16,8-7 1-16,6 7-5 15,1 0-1-15,-4-3 3 16,7 3 1-16,7-6 0 0,-7 6 1 16,7 0-4-16,4 0 0 15,0 0 1-15,-4 6 2 16,7-3-1-16,7 7 2 15,-3-10-2-15,7 0 2 16,7 6 0-16,-4-12 1 16,7 6 2-16,15 0 1 15,-15 9-3-15,8 1-1 16,6-4-1-16,-13 0 1 16,10-3-2-16,-4 13-1 15,1-16 3-15,6 3 0 16,-3 13-1-16,-4-13 1 15,8 3-2-15,-8 3-1 0,-3-2 1 16,4-4 1-16,-8 6-1 16,4 1-1-16,4-4 1 15,-8 3-1-15,-3 1 0 16,7-1 2-16,-4 1-3 16,-7-4 0-16,4-3 1 15,-3 13 2-15,-5-13-1 16,8 3-1-16,-3 10 1 15,-8-13-1-15,0 6 0 16,4 1 2-16,-11-1-1 16,-3-3-1-16,0 4 1 15,-1-10-1-15,-3 9 0 16,-10-9 0-16,0 0 0 16,3 0 0-16,0 0 0 0,-7-9 0 15,7-1 0-15,-3 10 2 16,-1-9-1-16,-3 3-1 15,7 6 1-15,-7-3 1 16,0-7-1-16,-7 4-1 16,0-3-2-16,4 5 1 15,-8-2 1-15,4-3 2 16,0 2-3-16,0-2-2 16,0 0 4-16,0-1 1 15,11 1 0-15,7-1-2 16,-1 1 1-16,-6 3-1 15,-1-4 0-15,5 7 2 0,-8-3-3 16,-11 6-2-16,1-13 2 16,3 13 2-16,-15 0 0 15,-2 0 2-15,-11 0-7 16,-4-12 1-16,-3 18 3 16,-4-6 2-16,-7 0 0 15,-7 6-2-15,-7-3 1 16,-11-3-1-16,1 0 2 15,-11 0 3-15,-11 7-2 16,-3-7-2-16,-4 0 2 16,-3 0 0-16,-1 0-1 15,1 0 1-15,-4 0-2 16,0 0 2-16,-3 0-2 0,0 0-1 16,-1 0 3-1,-3-7 2-15,1 7 0 0,-1 0 2 16,0 0-4-16,3 0-2 15,8 0 0-15,0-3-1 16,0-3 0-16,-1 6 0 16,1 0 0-16,-4-9 2 15,0-1-1-15,-3 4-1 16,0-3 3-16,-4 5 0 16,-4-2-1-16,4-3 1 15,-3-7 0 1,0 7-1-16,-4 6 1 15,7-4-7 1,-4-2 3-16,-3 9 0 0,0-3 3 16,-3-4 1-1,-1 7-1-15,-3 0 1 0,4-3 0 16,-4 3 1-16,0 0-2 16,0 0 1-16,0-6-4 15,0 6 0-15,0-6 3 16,3 3 1-16,1-13-1 15,3 3 1-15,7-12-2 16,14 0-1-16,11-12 1 16,14-7 1-16,4-10-3 15,6-18 0-15,-10 3 1 16,-14 13 2-16,0 3-10 16,-11 2-2-16,-7 20-13 15,-3 0-3-15,-4 12-32 0,-4 0-15 16,-3 16-68-1</inkml:trace>
  <inkml:trace contextRef="#ctx0" brushRef="#br0" timeOffset="987.3205">9948 12143 192 0,'-7'-10'71'0,"7"10"-38"0,-3 0-14 0,3 0 23 16,0 7-14-16,-4 2-4 15,1 7-3-15,-1 12-1 16,-3 10-11-16,0 6 8 0,0 9 5 16,-4 0 2-16,1-9 3 15,3-9-4-15,-4 12-2 16,-3 22-7-16,0-4-4 15,3-11-5-15,-3-1-2 16,4-18-1-16,3-1 1 16,0-12-31-16,3-6-13 15,4-16-61-15,7-19-27 16,7-6 4 0</inkml:trace>
  <inkml:trace contextRef="#ctx0" brushRef="#br0" timeOffset="1184.3939">10231 12221 232 0,'-11'7'88'0,"11"2"-48"0,-7 13-23 15,3 0 25-15,1 0-9 16,-4 9-2-16,3-9-9 16,1 3-3-16,-1 10-11 15,1-7-5-15,-4 16-2 0,3-7 3 16,1 14 2-16,-1-7-2 15,1 3-1-15,-5 15-6 0,1-2-2 16,4-19-53-16,-1-7-22 16,1-15-54-1</inkml:trace>
  <inkml:trace contextRef="#ctx0" brushRef="#br0" timeOffset="1969.7836">2815 13610 192 0,'-3'-6'74'0,"3"6"-40"0,0-16-20 15,0 16 22-15,0 7-14 16,0-1-4-16,0 7 4 16,0 2 3-16,0 20-13 15,3-7 9-15,4 25 5 0,0-6-1 16,0 16 3-16,4 0-7 15,-8 15-1-15,8-6-11 16,-7 10-3-16,3-13-2 0,-4 3 0 16,1-16-2-16,-1 4 1 15,-3 12-42-15,0-19-16 16,-3-18-38-16,-1-16-17 16,1-19-7-1</inkml:trace>
  <inkml:trace contextRef="#ctx0" brushRef="#br0" timeOffset="2358.2037">2667 13557 148 0,'4'-31'55'0,"6"28"-30"0,1 3-14 0,-8 0 18 15,8-7-4-15,-1 7 3 0,15-9-1 16,-4 0 1-16,4-1-15 15,0 10 1-15,10-3 2 0,-10-3-2 16,17-1 0-16,0 4-4 16,-3 3-1-16,-4 3-1 15,4 13 0-15,-7 3 9 16,3 6 4-16,-10 0 4 16,-11 13 2-16,7-4 1 15,-17 10 2-15,3-6-10 16,-14 9-2-16,3-3-4 15,-21 6-1-15,8-12-5 16,-15 9 0-16,11-7-5 16,-14-2-2-16,10-10 0 0,-7 4 1 15,8-11-28-15,6-5-11 16,-3 0-46-16,14-13-20 16,3 3-27-1,8-12-38-15,3-3 67 16</inkml:trace>
  <inkml:trace contextRef="#ctx0" brushRef="#br0" timeOffset="2749.4096">3214 14075 176 0,'7'12'68'0,"-7"-12"-36"0,3 28-18 0,4-12 20 16,1 0-4-16,2 2 0 15,-3 1-9-15,4-3 0 0,-4 3-12 16,0 0 1-16,3 18 1 0,-3-12 0 15,1 10 1-15,2-7 0 16,-6 0 0-16,3-6-2 16,-4-3 1-16,1 0 7 15,-4-10 3-15,0 1-6 16,0-10-2-16,0 0-5 16,0-19-3-16,0 3 0 15,0-6 1-15,0 0-1 16,0-9 2-16,7-13-2 15,-4 13 2-15,4 12-2 16,4-9 0-16,3 3-1 16,4 3 2-16,-1-4-3 15,8 8 0-15,0-1-1 0,-1 3-2 16,1 0-4-16,-4 7-2 16,4 0-26-16,-11 6-11 15,11-7-33-15,-4-2-15 16</inkml:trace>
  <inkml:trace contextRef="#ctx0" brushRef="#br0" timeOffset="4371.6488">4265 13391 140 0,'0'-3'52'0,"0"3"-28"0,0-19-11 15,0 19 19-15,0 3-5 16,0-3 1-16,0 0-6 15,0 0-2-15,0 6-11 16,0-6 1-16,0 4 3 0,0 5-3 16,0-9 0-16,0 0 2 15,0 0 3-15,0 0-4 0,0-3-1 16,0 3-2-16,0 3 2 16,0 3-5-16,0-12-3 15,0 6-4-15,0-3 1 16,0-3 1-16,-7 6 0 15,4-4 2-15,-1 4 1 16,0 0-1-16,-3-6 1 16,0 6-2-16,-7 6 2 15,4-2-2-15,-8-14 2 16,7 7-2-16,-6 6-1 16,3 3-2-16,0-15-1 15,3 3 4-15,0 6 1 16,1-7 0-16,3 20-2 15,-4-4-2-15,4-5-1 16,0 5 2-16,0 10 2 0,3-4 0 16,-6 14-1-16,6-4 5 15,1 12 4-15,3-2 1 16,3 24 4-16,-3-12-3 16,7 22 1-16,0-12-3 15,-3 21 0-15,3-12-3 16,7 22 1-16,-3-16-2 15,3 6 2-15,-4-5-2 16,1-1 0-16,3-10-1 16,-3 11 0-16,-8-14 0 15,4-2 0-15,0-7 0 16,0-6 0-16,-7-7-2 0,4-2 1 16,-1-7-2-16,1-3 2 15,0-6-2-15,-1 0-1 16,4 0 1-16,-7-10 1 15,4 0-3-15,3 1 0 16,0-4 3-16,10 0 1 16,-6-3-1-16,14-3-2 15,-11 0 1-15,7 0 1 16,-3 0-1-16,3 0-1 16,-4 0-15-16,5 0-5 15,9 0-61-15,-17 0-26 16,1 0-40-1</inkml:trace>
  <inkml:trace contextRef="#ctx0" brushRef="#br0" timeOffset="5165.5932">4484 13827 256 0,'-4'0'96'0,"4"0"-52"0,0 6-49 15,0-6 15-15,7 0 3 16,0 0 6-16,8 0 5 16,-1 0 5-16,10-6-15 15,-3 6 3-15,15 0 3 0,-8-6 0 16,7 2 0-16,-7 4-6 15,4 0-1-15,-4 0-4 16,-3 0 0-16,0 0-1 16,-11 4 2-16,0 2-1 15,-7 3 2-15,0 1-6 16,-7 8-1-16,0 1 0 0,-7 16 0 16,-3-4 0-1,-8 0 0-15,4 1-2 0,-4 9-2 16,-7-1 1-16,8-2 1 15,-1-4 5-15,4 1 6 16,3-7-7-16,4-3-3 16,4-6-5-16,3 0-1 15,3 0 2-15,12 0 2 16,-5-10-2-16,8 0 0 16,-1 4 1-16,8-10 2 15,-4-3 1-15,0 0 1 16,-3-3-24-16,0-3-9 15,-4 6-46-15,3-7-18 16,5 4-56 0,-1-6-38-16,-4-1 86 15</inkml:trace>
  <inkml:trace contextRef="#ctx0" brushRef="#br0" timeOffset="5348.5749">5020 14244 208 0,'-11'3'79'0,"11"-3"-42"0,4 19-21 15,3-19 22-15,-3 16-11 16,-1-7-3-16,8 16-12 16,-4-6-5-16,3 9-4 15,-3-9 0-15,0 15 0 0,4 13-17 16,-4-22-5-16,-3 1-42 16,-4-17-17-16,0 0-22 15</inkml:trace>
  <inkml:trace contextRef="#ctx0" brushRef="#br0" timeOffset="5480.7652">5069 14122 200 0,'-7'-16'74'0,"7"16"-40"0,7 0-42 0,-3 0 12 16,3 6-72-16,0-6-30 15,0 10 34-15,14-1 18 16</inkml:trace>
  <inkml:trace contextRef="#ctx0" brushRef="#br0" timeOffset="6490.7895">5884 14112 140 0,'4'-9'52'0,"-4"9"-28"0,0-10 5 0,0 10 25 15,0-9-3-15,0 3 0 16,-4-4-11-16,1 1-2 16,-8-1-22-16,4 4 4 0,-10 3 3 15,2-3-8-15,-6 6-1 16,4 0-6-16,-8 9-3 16,4 1-5-16,-4 12 0 15,4-10-2-15,3 23 0 16,4-10 0-16,4 9 0 15,-1-6 2-15,7-6 0 16,4 3-3-16,4-6 2 16,0-3 1-16,13-10 2 15,-3-3-3-15,11-12 0 16,-4-7-1-16,4-3-2 16,-4 1 3-16,0-7 2 0,-3 6 2 15,-4 9 3-15,0-5-3 16,-3 5-2-16,-1 1 4 15,1 9 1-15,-4 0 0 16,3 9-1-16,-3 1-3 16,4 15-2-16,-4-6-4 15,4-1 0-15,-1 4-36 16,4 7-15-16,-3-1-32 16,0-3-11-16,-4-6-13 15</inkml:trace>
  <inkml:trace contextRef="#ctx0" brushRef="#br0" timeOffset="6879.2073">6040 14015 240 0,'-7'-9'90'0,"7"9"-48"0,0 18-36 0,0-11 22 16,3 5 0-16,1 4 3 15,-1 9-1-15,1-6-1 16,3 9-16-16,0 0 3 0,3 7 4 15,-3-10-2-15,4 3 1 16,-8 0-1-16,5-6-2 16,-1-3-6-16,-4-10-2 15,1 1 0-15,3-16 0 16,0-4-4-16,3-12-3 0,1 0 2 16,3-15 0-16,-3 2-1 15,6-9-2-15,1 0-2 16,0 7 1-16,-1 8 1 15,-3 4 2-15,0 0 3 16,-3 22 4-16,0-3 0 16,-4 22 0-16,0 2-5 15,0 11-3-15,-4-4 0 16,4 19 1-16,-3-10-14 16,6 4-5-16,-3-10-29 15,8 6-12-15,-1 1-32 16,3-19-11-16,12-13-36 15</inkml:trace>
  <inkml:trace contextRef="#ctx0" brushRef="#br0" timeOffset="7231.2271">6668 14034 284 0,'-22'-13'107'0,"22"13"-58"0,-21 10-31 0,18-7 31 15,-4 6-18-15,3 1-5 16,-3 12-13-16,0-10-4 15,3 13-5-15,1 0 2 0,-1 3 0 16,1-2-5-16,6-4 0 16,1 3-1-16,3-7 2 15,0-2-1-15,11-6 2 16,-1-7-2-16,8-13-1 16,-4 1 1-16,7-10-1 0,-3 0-5 15,0 0 1-15,-4 1 2 16,-10-8 1-16,-1 1 1 15,-17-3 0-15,4 9-7 16,-15-6-3-16,4 0-19 16,-7 3-6-16,3-3-26 15,-3 9-9-15,3-2-56 16</inkml:trace>
  <inkml:trace contextRef="#ctx0" brushRef="#br0" timeOffset="7432.8342">6685 13416 252 0,'-3'0'96'0,"3"0"-52"0,7 28-34 0,-4-21 25 16,4 14-8-16,0 5-1 16,4 17 3-16,-4 1 4 15,4 19-18-15,-4-6-2 0,3 18-1 16,1-13-7-16,3 14-3 15,0-7-10-15,4 3-5 16,-4-9-44-16,7-4-18 16,-3-12-65-1,-1-19-30-15,4-9 87 0</inkml:trace>
  <inkml:trace contextRef="#ctx0" brushRef="#br0" timeOffset="7885.3244">7183 13792 236 0,'3'10'88'0,"-3"-10"-48"0,18 9-23 16,-15-9 25-16,11 6-5 16,-3-6 1-16,14 4-6 15,-4 2-2-15,7-6-17 16,-3 0 3-16,3 0 4 0,-3 0-7 15,3 0-2-15,-7 0-2 16,-3 0 1-16,-4 0-3 0,-4 9-2 16,1-3 0-16,-8 7 1 15,1 3-3 1,-8 12-2-16,1 0 2 0,-8 7 0 16,4-10 3-16,-7 9 1 15,0-6 5-15,0 10 3 16,3-3-4-16,4-1-1 15,4-6-6-15,10 1-1 16,0-4 1-16,11 3 2 16,-4-12-1-16,10-7 0 15,-2 0-6-15,2-2-1 16,-3-7 3-16,4-7 1 16,-4 4-14-16,4-9-4 15,-4 2-32-15,-3 1-11 16,-4-1-41-16,-7-2-14 0,-4-4-32 15</inkml:trace>
  <inkml:trace contextRef="#ctx0" brushRef="#br0" timeOffset="8049.9562">7324 14115 268 0,'-18'7'101'0,"22"-7"-54"0,17-7-37 15,-18 7 23-15,11 0-16 16,-3 0-4-16,10 0-8 15,0 0-2-15,8 0-1 0,-8 0-2 0,10 7 1 16,-2-7-43-16,6 0-19 16,14 9-64-1</inkml:trace>
  <inkml:trace contextRef="#ctx0" brushRef="#br0" timeOffset="8350.2176">7959 14307 264 0,'-7'28'99'0,"7"-28"-54"0,7 37-28 0,-4-30 27 16,4 12-12-16,-3-1-3 15,6 11-4-15,1-4 1 16,0 9-14-16,-1-9 9 0,1 7 2 16,-1-1 4-16,1 7 1 15,-4-4 0-15,0 1 0 16,-3-4-7-16,-4 0 0 0,0-9-8 15,-4 3 0-15,0 0-6 16,-6-3 1-16,-1-6-7 16,-10 3-3-1,3-10-13-15,-6 1-2 0,3-1-27 16,-1-9-10-16,-9-9-68 16,2-10-29-16,8-6-7 15</inkml:trace>
  <inkml:trace contextRef="#ctx0" brushRef="#br0" timeOffset="8482.9393">7973 14122 260 0,'-7'-19'99'0,"7"22"-54"0,0-6-53 0,0 3 16 16,7 0-50-16,0 0-17 15,3 0-41-15,1-7-14 16</inkml:trace>
  <inkml:trace contextRef="#ctx0" brushRef="#br0" timeOffset="9595.2691">9151 14103 136 0,'-3'0'52'0,"3"0"-28"0,7-25-4 0,-4 22 19 16,-3-7 3-16,0 4 2 15,-3-10-5-15,-1 7 1 16,-3-10-22-16,0 10 5 0,-7-7 4 16,3 3-6-16,-13 4-2 15,2 3-3-15,-2 6 0 16,3 0-8-16,-8 18-3 16,5-8-3-16,-5 15-2 15,8-6 1-15,0 6-1 16,3 0-3-16,4 3 2 15,0-3-1-15,11-3 0 16,-1 3 0-16,11-9 0 0,-3-3 0 16,13-17 0-16,1-2 2 15,10-6 2-15,-3-4-3 16,3-3 0-16,-3 0 1 16,-4-6 2-16,-3 0-3 15,-1 6 0-15,-3 4-4 16,-3 5 1-16,-4 1 2 15,0 18 1-15,0-9 1 16,0 16 0-16,0 0-3 16,4 5 2-16,-4-5-15 15,7 9-4-15,-3-6-32 16,3 0-12-16,0-3-30 16,0-13-46-1,-3 6 39-15</inkml:trace>
  <inkml:trace contextRef="#ctx0" brushRef="#br0" timeOffset="10180.3062">9299 13924 208 0,'0'0'79'0,"0"0"-42"0,14 28-30 0,-10-18 18 16,3 8-4-16,0-2-1 15,4 3 1-15,-1 0 1 16,1 0-12-16,-1 3 1 0,1-4 2 15,-4-5 2-15,0 3 0 0,0-7-3 16,-3-3 0-16,-1-3-5 16,1-3 1-16,-1 0-5 15,-3-9-2-15,0 0 6 16,4-10 5-16,-4 3 0 16,3-6 1-16,1 0-5 15,3 3-3-15,0 7 0 16,14-4-1-16,-3 0 4 15,10 7 3-15,-7 6 0 16,7-3 3-16,-3 3-5 16,7 3-3-16,-4 0-3 15,0 0-3-15,-3 0 1 16,3-7 1-16,-3 7-1 0,-1-9 2 16,-2-1-4-16,-1-5 0 15,-4 2 3-15,-6-2 3 16,0-1-2-16,-8-6-2 15,1 3-3-15,-11-3-1 16,0 10-3-16,-11-4 1 16,4 7 1-16,-7 15 2 15,3-3-1-15,0 16 1 16,1-4 2-16,3 23 2 16,3-10-3-16,8 16 0 15,-1-9 1-15,15-1 2 16,-4 4-1-16,14-7 2 15,-4-3-4-15,19-9 0 16,-8 0-41-16,25-13-17 0,-11-3-91 16,8-12-61-1,13-10 89-15</inkml:trace>
  <inkml:trace contextRef="#ctx0" brushRef="#br0" timeOffset="10574.6621">10760 13764 224 0,'-14'0'85'0,"14"0"-46"0,-18 3-21 0,18 4 25 16,-11 2-11-16,1-3-3 16,-11 13-6-16,3-6-3 15,-3 21-10-15,3-9 0 0,-3 19 1 16,3-9-6-16,4 2-3 15,4 1-4-15,6 3 1 0,1-10-12 16,20 0-7-16,-3-9-29 16,15-6-13-16,-5-7-54 15,19-9-34 1,17-15 68 0</inkml:trace>
  <inkml:trace contextRef="#ctx0" brushRef="#br0" timeOffset="10885.9783">11155 13833 220 0,'-32'-31'85'0,"0"21"-46"0,-6 7-6 16,34 3 33-16,-14 3-19 16,4-3-6-16,-7 16-16 15,3-7-3-15,-6 20-13 16,3-4-1-16,-1 12 2 0,5-2-8 0,10 2-1 16,0-2-1-1,7-1 0-15,0 1 0 0,14-13 0 16,-4 3 0-16,15-16 2 15,-4 1-3-15,7-13-2 16,-3-4 2-16,3-5 0 16,-3-4 1-16,-7-9 0 15,-1 3-3-15,-17-12 2 16,0 2-1-16,-10 4 0 16,3 0-5-16,-11 9-3 15,-10-6-25-15,10 25-10 16,4-3-28-16,4 12-11 15,2-6-32 1</inkml:trace>
  <inkml:trace contextRef="#ctx0" brushRef="#br0" timeOffset="11461.976">11240 13802 260 0,'3'0'99'0,"-3"0"-54"0,11 31-31 16,-8-28 26-16,4 16-11 15,0 0 0-15,4 6-3 16,-4 3 1-16,3 7-15 16,-2-10 4-16,-1 3 2 0,0-3-8 15,0-6-1-15,0 0-3 16,-4-1-1-16,1-8-3 16,3-4 1-16,0-6-7 15,4-9-1-15,-1-1-3 0,1-24 2 16,-1 9 2-16,4-13-1 15,-3 10 4 1,0-3 0-16,-1 2 1 0,-3 17 0 16,0-4 2-16,0 16 1 15,-3 0 3-15,-1 19 1 16,1 0-3-16,-1 6-1 16,1-6-1-16,-1 9-2 15,1-6 1-15,3-3 1 16,0-7-3-16,7-6 0 15,-3 4 3-15,6-20 1 16,-2 10-1-16,9-15 1 16,-3 2-4-16,4-12-2 15,-4 9 2-15,0-2 0 0,-3 8 1 16,0 7 2-16,-4-3 10 16,0 25 7-16,-3-4-6 15,-1 14 0-15,1-1-7 16,-1 16-2-16,1 0-4 15,3 9-1-15,-3-6-30 16,-1 6-14-16,1-3-61 16,-4-6-25-16,14 0-15 15</inkml:trace>
  <inkml:trace contextRef="#ctx0" brushRef="#br0" timeOffset="11665.8997">12040 13977 208 0,'-7'-18'79'0,"7"18"-42"0,0 9-23 0,4 3 20 16,-1 4 7-16,4 3 5 15,0 15-8-15,0 1 0 16,4 28-22-16,0-10-9 0,10 29-3 16,-4-17-3-16,8 33 2 15,-4-14-2-15,0 1-1 16,4 28-10-16,-7-25-6 15,-4-23-23-15,-7-27-10 16,-3-16-27-16,-12-19-10 16,5-3-16-16</inkml:trace>
  <inkml:trace contextRef="#ctx0" brushRef="#br0" timeOffset="11951.7703">12005 14203 156 0,'-3'-100'57'0,"3"100"-30"0,17-91-16 16,-13 75 18-16,10-9-11 15,18-19 0-15,-8 16 5 16,-3 3 3-16,15 6-14 16,-5 6 11-16,12 4 6 0,-8 3 0 15,4 6 1-15,-7 0-2 16,-1 15 0-16,-2-2 0 16,-8 15 2-16,-4-3-5 15,-6 16-1-15,0-10-7 16,-15 1-2-16,0-4-3 15,-13 0 0-15,3-3-6 16,-22-6-2-16,8 0-7 16,-11-3-2-16,4-7-29 0,0-6-13 15,7 3-33-15,10-6-14 16,4 0-56 0</inkml:trace>
  <inkml:trace contextRef="#ctx0" brushRef="#br0" timeOffset="12357.995">12802 13908 220 0,'-17'-9'82'0,"17"9"-44"16,-39-9-18-16,35 9 24 0,-10 0-9 16,-7 9-3-16,7 0-7 15,0 1-2-15,-4 5-12 16,4-5 4-16,-4 18 3 0,4-3-6 15,4 3-2-15,-1-3-8 16,8 4-1-16,-1-4-3 16,8 0-2-16,-1-6 3 15,11-16 0-15,15-3-6 16,2-10 0-16,1-8-10 16,-11-1-4-16,-3 3-5 15,-1-12 1-15,-2 3 14 16,-1 3 6-16,0-13 6 15,-4 20 4-15,1 12 2 0,-4 6 3 16,0 6-1-16,0 16 0 16,0-6-5-16,0 15-3 15,4 10 0-15,-1-15-1 16,-3-4-38-16,4-3-16 16,-4 0-37-1,4-13-53-15,-4 0 40 16</inkml:trace>
  <inkml:trace contextRef="#ctx0" brushRef="#br0" timeOffset="12731.8652">13025 13905 244 0,'-18'0'93'0,"18"0"-50"0,11 44-35 16,-8-41 21-16,1 25-11 15,3 7 0-15,0-7-7 16,0-3 1-16,3 3-7 15,1-9 1-15,-1 6 1 0,-2-6 1 16,-1-3 0-16,0-7 0 16,-4-2 0-16,1-4-2 15,-4-13-1-15,0 10-3 16,0-19-2-16,0-15 7 16,0 6 3-16,0 9-1 15,7-22 2-15,-4 13-4 16,8-7 1-16,-4 14-3 0,7-5 0 15,11 1-3 1,3 16-2-16,-3 0 1 0,6 2 1 16,-6 4-1-16,7 13-1 15,-4-10-50-15,4 9-21 16,7 0-82 0</inkml:trace>
  <inkml:trace contextRef="#ctx0" brushRef="#br0" timeOffset="13048.2922">13423 14021 244 0,'-10'13'90'0,"10"-13"-48"0,7 6-40 0,-4-3 19 0,8-3-11 16,-4 6-1-16,14-12-1 16,-3 6 2-16,3-3-5 15,-4-3 6-15,8-7 4 0,7-2-5 16,-11-1-1-16,0 6-3 15,-3-8-1-15,-4-1-1 16,-3 0 0-16,-4 0 0 16,-7 4 0-16,-11-1 0 15,0 6 2-15,1 7 8 16,-11 13 3-16,3-1 5 16,-3 16 3-16,3-3-2 15,1 13-2-15,3-7-9 16,6 6-5-16,5-5-9 15,14 2-1-15,-1-9-43 0,18-6-17 16,18 2-50-16,14-11-18 16,0-4 12-1</inkml:trace>
  <inkml:trace contextRef="#ctx0" brushRef="#br0" timeOffset="13364.1826">14048 13952 264 0,'-46'-3'101'0,"46"3"-54"0,-43 13-22 0,40-7 33 16,-15 6-13-16,-13 14-2 16,16-1-20-16,1-7-9 15,11 1-8-15,-1 0-7 0,15 6 0 0,-1-6-1 16,12-3 0-16,13-4 0 16,0-6 0-16,0-6 2 15,-10-6 0-15,-4 6 0 16,4-12 2-16,3-13-1 15,-3 6 2-15,-7-6-2 16,-11 6 2-16,0 3 0 16,-11-12 1-16,1 9-2 15,-12-9-2-15,-13-13-10 16,0 10-6-16,0 6-12 16,7 9-5-16,3 7-31 15,0-4-13-15,4 1-55 16</inkml:trace>
  <inkml:trace contextRef="#ctx0" brushRef="#br0" timeOffset="13593.2253">14023 13363 244 0,'-11'-25'90'0,"11"25"-48"0,-3 15-18 0,3-15 27 15,3 10-4-15,4 18-1 16,-3-3-8-16,-1 3-3 15,8 16-20-15,-4-6 0 0,7 24 1 16,-3-8-8-16,3 9-4 16,11 34-6-16,-1-19 1 15,-3-9-26-15,-6-31-11 16,-5-4-32-16,1-12-13 0,-1 3-64 31</inkml:trace>
  <inkml:trace contextRef="#ctx0" brushRef="#br0" timeOffset="14054.2038">14231 13281 280 0,'4'-6'107'0,"3"6"-58"0,14 6-40 15,-18-6 27-15,22 3-9 16,-4 7-1-16,14-10-3 15,-6 6-3-15,17-6-10 0,-8 3 0 0,12 3 3 16,-11 4-3-16,6-10 0 16,-6 0-2-16,-3 9 2 15,-5 1 1-15,-6 5 1 16,3 23 2-16,-14-4 4 16,-3-5-8-16,-4 21-3 15,0-6-4-15,0 22-3 16,4 37 1-16,-1-9-1 15,4-9-3-15,4-29 2 16,-7-9 1-16,6 19 2 16,-3-16-1-16,4 16 2 15,3 19-4-15,-7-35 0 16,-3-6 1-16,-4 3 2 16,0-3 1-16,-11 3 3 0,1-13 8 15,-18 4 5-15,-18 15 2 16,-7-9-1-16,-10-9-13 15,13-16-6-15,8-1-17 16,-25 4-7-16,-32 0-48 16,8-12-21-16,13-4-102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C385-816F-482B-B9B6-677F39C1670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F54F-33F4-4E21-A0C8-6CFBA8A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Runtime of Randomized </a:t>
            </a:r>
            <a:r>
              <a:rPr lang="en-US" dirty="0" err="1" smtClean="0"/>
              <a:t>QuickSort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CS302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9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9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4320" y="304200"/>
              <a:ext cx="11251440" cy="572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720" y="292320"/>
                <a:ext cx="11268000" cy="5743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299049" y="1506747"/>
            <a:ext cx="11697419" cy="4813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61251" y="1365849"/>
            <a:ext cx="2783457" cy="2176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93400" y="1009440"/>
              <a:ext cx="8595720" cy="112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0160" y="999720"/>
                <a:ext cx="8613360" cy="11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4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4320" y="304200"/>
              <a:ext cx="11251440" cy="572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720" y="292320"/>
                <a:ext cx="11268000" cy="57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5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5080" y="159480"/>
              <a:ext cx="10783800" cy="600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20" y="152640"/>
                <a:ext cx="10806480" cy="60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1880" y="261000"/>
              <a:ext cx="10269720" cy="483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720" y="249120"/>
                <a:ext cx="10289880" cy="48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5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0600" y="524160"/>
              <a:ext cx="8960400" cy="346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720" y="515880"/>
                <a:ext cx="8985240" cy="34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7280" y="361800"/>
              <a:ext cx="10702440" cy="570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400" y="350280"/>
                <a:ext cx="10721520" cy="57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7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6960" y="290520"/>
              <a:ext cx="11073600" cy="448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880" y="284040"/>
                <a:ext cx="11096640" cy="45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60120" y="3966120"/>
              <a:ext cx="8177760" cy="1413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800" y="3962160"/>
                <a:ext cx="8188560" cy="14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3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7280" y="241920"/>
              <a:ext cx="10467720" cy="562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360" y="231120"/>
                <a:ext cx="10488240" cy="56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Runtime of Randomized 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of Randomized QuickSort</dc:title>
  <dc:creator>Kimmel, Shelby</dc:creator>
  <cp:lastModifiedBy>Kimmel, Shelby</cp:lastModifiedBy>
  <cp:revision>4</cp:revision>
  <dcterms:created xsi:type="dcterms:W3CDTF">2017-10-04T01:43:01Z</dcterms:created>
  <dcterms:modified xsi:type="dcterms:W3CDTF">2017-10-04T03:34:39Z</dcterms:modified>
</cp:coreProperties>
</file>