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5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1T13:19:57.07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5087 1657 4 0,'-7'-3'2'0,"7"3"0"0,11 3-5 0,-8-3 2 15</inkml:trace>
  <inkml:trace contextRef="#ctx0" brushRef="#br0" timeOffset="133673.2426">16316 5269 124 0,'0'-3'46'0,"7"12"-24"0,7 10-79 16,-3-9-14-16</inkml:trace>
  <inkml:trace contextRef="#ctx0" brushRef="#br1" timeOffset="3.60619E7">1087 1779 104 0,'-4'-25'38'0,"4"25"-20"0,0-9-17 0,0 9 11 0,0 0 7 15,0 0 8-15,0 0 8 16,0-4 5-16,4-2 3 16,-4 6 3-16,0 0-25 15,0 0 6-15,7 0 3 0,-7 0-3 16,3 19-1-16,-3-10-8 15,4 26-3-15,3-1-7 16,-4 4-3-16,4 3 0 16,-3 15 1-16,3-12 1 15,-4 25 1-15,-3-19-7 16,4 19 0-16,3-15-1 16,-7 8 2-16,0-8-1 0,0 5-1 15,0-12-19-15,0 0-8 16,0-12-15-16,0-1-4 15,0-9-37-15,-7-12-16 16,3 3-3 0</inkml:trace>
  <inkml:trace contextRef="#ctx0" brushRef="#br1" timeOffset="3.60625E7">794 1741 184 0,'3'-6'71'0,"-3"6"-38"0,11-16-25 16,-8 16 18-16,15-3 7 15,-11-6 6-15,18-7-9 16,3 4-6-16,0-10-13 15,-7 3 1-15,15 0 2 0,13-9-3 16,-14 12-1-16,-6-3-4 16,16 10-1-16,15-7-3 15,-14 7 1-15,-7 9-2 16,-4 9 2-16,-6 1 0 16,-5 15 3-16,4 19 8 15,-13 0 3-15,-22 3-2 16,-1-3 1-16,-2-10-5 15,-11 19-1-15,-4-15-4 16,0 12 1-16,1-3-4 0,-12-3 0 16,12-6-1-16,-8-7-2 15,7-3 1-15,1-9-1 16,6 0 0-16,-3 0 0 16,10-4-5-16,-3-5 1 15,3-1-3-15,11 1 0 16,-3-1 4-16,6 0 1 15,-3 1 2-15,15 15 2 16,-5-6 1-16,11 6 1 16,-3 3-2-16,14-3 1 0,-8 3-2 15,5-3 2-15,-5 4 0 16,8-1 1-16,14 16-9 16,-11-19-2-16,-7-6-31 15,-6-10-15-15,-8 1-37 16,7-20-16-16,-7 1-14 15</inkml:trace>
  <inkml:trace contextRef="#ctx0" brushRef="#br1" timeOffset="3.60629E7">1538 2121 260 0,'-10'6'96'0,"10"10"-52"0,-8 6-36 15,8-16 21-15,0 7-11 0,8 12 0 16,-8 3-2-16,3-12-1 15,4 18-7-15,-3 10-1 0,6-16 0 16,-6-9-6-16,6 15 0 16,1-15 1-16,0 10 1 15,3-14 5-15,0 1 3 16,7-7 9-16,-7-9 5 16,-3 0-2-16,3-25 0 15,-4 10-10-15,1-17-5 16,-1 1-5-16,1-7 0 15,-7 4-2-15,-1-10 2 16,4 9-4-16,-7 7-2 16,4 0-1-16,3 12 3 15,-7-3-2-15,0 29-1 16,3 5 0-16,1 11 3 0,3-5 0 16,-7 23 3-16,10 10-1 15,-6-4 2-15,7-3-18 16,-8-9-4-16,4-13-57 15,4 9-23-15,-4-9-50 16</inkml:trace>
  <inkml:trace contextRef="#ctx0" brushRef="#br1" timeOffset="3.60633E7">1937 2090 280 0,'-14'18'107'0,"14"-18"-58"0,3 38-42 0,-3-29 23 16,4 7-3-16,3 12 1 16,-7 0-7-1,3-9 0-15,4 16-12 0,-7-4-5 0,4-3-1 16,3-6-2-16,-4 3 2 16,-3-6 0-16,4-3 3 15,-4-7 6-15,7 1 2 16,-3-4-5-16,3-22-1 15,0 7-9-15,3-16-1 16,1 3 0-16,-1-19 3 16,1 13-2-16,0-7 0 15,-4 10-1-15,0 6-2 16,3 7 3-16,1 12 2 0,-8 0 0 16,8 12 2-16,-11-2-2 15,11 21-1-15,-11-3 3 16,3 1 2-16,1-1-2 15,3 16 0-15,-7-10-10 16,3 1-5-16,4-7-38 16,-7-3-15-16,4-6-29 15,3-19-11-15,-7 6-9 16</inkml:trace>
  <inkml:trace contextRef="#ctx0" brushRef="#br1" timeOffset="3.60638E7">2201 2108 196 0,'0'0'74'0,"0"0"-40"0,0 3-16 0,0 4 23 16,4 2 1-16,3 7 2 16,-4-4-5-16,5 4 1 15,-8 9-22-15,3-3 1 0,1 13 1 16,3 12-11-16,-7-13-5 15,3-9 0-15,4 3 1 16,-7 7-2-16,4-16-2 16,-4-4 4-16,7-5 4 15,-4-1-1-15,-3-18 1 16,4 3-8-16,3-26 0 16,3-21-6-16,5-7-1 0,-5 4-2 15,-3 24 2 1,0 4 2-16,4 9 2 0,-1-9-1 15,-2 13-1-15,-1 8 7 16,3 20 3-16,-6-10 1 16,6 22 1-16,-6 22-2 15,3-12-1-15,-7-1-3 16,0 4-2-16,0-4-2 16,0 4 1-16,0-7-41 15,3-3-17-15,4-6-43 16,-7-6-16-16,4-7-1 15</inkml:trace>
  <inkml:trace contextRef="#ctx0" brushRef="#br1" timeOffset="3.6064E7">2646 2099 296 0,'0'28'110'0,"10"0"-60"0,-10 16-39 0,0-37 26 16,0 14-5-16,4-5 3 15,3 22-15-15,-7-7-6 16,4 7-9-16,-4-10-4 0,3 6 0 16,-3 1-34-16,0-7-15 15,0 0-53-15,0-18-21 16,0 6 4-16</inkml:trace>
  <inkml:trace contextRef="#ctx0" brushRef="#br1" timeOffset="3.60641E7">2526 1958 228 0,'-21'6'88'0,"21"-6"-48"0,24 13-119 15,-17-7-18-15,4 6 18 16,3 4 17-16</inkml:trace>
  <inkml:trace contextRef="#ctx0" brushRef="#br1" timeOffset="3.60645E7">2790 2093 244 0,'-3'9'90'0,"3"-9"-48"0,0 35-14 0,0-26 30 16,0 10-24-16,0-10-8 16,3 16-10-16,1 3-1 15,3 7-8-15,-7-7 2 0,11 7 2 16,-11-7-2-16,3 6 2 16,4 1 0-16,-7-10 1 15,4-6 7-15,-4-10 5 16,0 7-7-16,0-22 1 15,0 6-13-15,0-25-3 16,0-19-4-16,3-3 0 16,8-7 0-16,3 7-2 15,4-3 3-15,-1 12 2 16,1 13-2-16,-4 7-2 16,-3 8-1-16,-4 10 3 0,10 19 0 15,-6 6 3-15,-8 10-3 16,8-4 0-16,-11-6 1 15,4 19 2-15,3 9-8 16,3 0-1-16,15 1-34 16,-8-7-15-16,5-16-18 15,2-12-4-15,1-16 7 16,-4-6 3-16,-7-3-27 16</inkml:trace>
  <inkml:trace contextRef="#ctx0" brushRef="#br1" timeOffset="3.60651E7">3327 2243 180 0,'3'-69'68'0,"1"38"-36"0,3-10-33 16,-7 22 12-16,0 10 8 16,-7-10 7-16,3 13 4 15,1-4 4-15,-15 10-18 16,0 10 13-16,-3 9 5 0,0 15 4 0,7-9 2 16,0-6-16-16,0 25-6 15,3-10-11-15,1 4-3 16,6-4-9-16,11 4-2 15,11-3-5-15,-1-7 0 16,8-13-7-16,-7-15-1 16,-1 0 0-16,5-9 2 15,-1 3 8-15,-7-22 5 16,7-10 6-16,-7 3 2 16,-10 1 3-16,3 9 1 15,-7 6 10-15,0 10 6 0,0 9-12 16,0 9-6-1,0 16 3-15,3 3 2 0,-3-9 1 16,4 16 1 0,3-1-4-16,3 19 0 0,-6-5-3 15,10 30 0-15,-3-15-6 16,10 15 1-16,-11-15 0 16,15 28 2-16,3 53 1 15,-7-12 1-15,-10-32 0 16,-11-15 2-16,-7-19 1 15,0-29 1-15,0-2 0 16,-14-7 0-16,-18 6-4 16,4-15-3-16,6-3 2 0,-6-10 2 15,10-12-2-15,-6-13-2 16,9-9-3-16,15-4-1 16,-3 4-3-16,10-25 1 15,3-19 1-15,4 18 2 16,0 11-1-16,22-11 1 15,13-34-31-15,25 7-13 16,-3 9-118 0,-4 15-61-16,7 7 109 15</inkml:trace>
  <inkml:trace contextRef="#ctx0" brushRef="#br1" timeOffset="3.60668E7">4551 1832 204 0,'-4'-9'77'0,"8"-7"-42"0,-1 16-19 0,-3 0 22 16,4 0-14-16,3-9-1 16,-7 9-2-16,0 0 1 15,0 19 5-15,0-4 4 16,0 1-11-16,0 12-4 15,0 19-7-15,-7 3-4 16,3-12 2-16,1 15 0 16,-1-9-1-16,1 13-1 15,-1 15-6-15,4-28 1 16,0-10 4-16,4-5 5 16,-1-4-1-16,8 3 1 15,-4-13 3-15,7-5 5 16,7 6-7-16,4-13-3 15,-7 6-4-15,13-3-3 0,-6-2 3 16,10-4 0-16,-6 0-1 16,2-4-2-16,-6-2-21 15,3-3-9-15,-7 6-27 16,-3-7-9-16,0-2-40 16,-8-7-15-16,-20-9 13 15</inkml:trace>
  <inkml:trace contextRef="#ctx0" brushRef="#br1" timeOffset="3.6067E7">4600 2102 340 0,'7'-9'126'0,"-7"9"-68"0,32-13-46 0,-25 13 32 15,14-12-21-15,15 8-2 16,-8-5-7-16,-7 3-1 15,7 6-7-15,11-10-2 0,-14 10 0 16,-4-3-5-16,4-3-1 16,-4 3-50-16,-4-10-22 15,-3 10-36-15,-7-13-14 16,4 4 9 0</inkml:trace>
  <inkml:trace contextRef="#ctx0" brushRef="#br1" timeOffset="3.60672E7">4427 1861 324 0,'4'-10'121'0,"-4"10"-66"0,25-19-51 15,-18 19 24-15,10-6-16 16,-3-3-2-16,18-1-6 16,-4 7-1-16,11-3-1 15,-7-4-13-15,10 4-4 0,-6 3-57 16,6 3-23-16,-7-6-33 15</inkml:trace>
  <inkml:trace contextRef="#ctx0" brushRef="#br1" timeOffset="3.60674E7">5031 1933 268 0,'0'31'101'0,"0"-31"-54"0,14 19-35 0,-14-16 26 15,10 6 0-15,-3 1 4 16,11 15-8-16,-7-6-3 15,10 15-17-15,-4-6-4 0,5 13-3 16,-1-9-3-16,0 11-1 16,-3-2-1-16,-1-9-2 15,-3 2 3-15,0-6 2 16,-3-3-46-16,-4 0-22 16,4-6-56-16,-11-3-25 15,0-3 25 1</inkml:trace>
  <inkml:trace contextRef="#ctx0" brushRef="#br1" timeOffset="3.60676E7">5295 1986 280 0,'-17'0'107'0,"17"0"-58"0,-11 0-42 0,0 9 23 0,4 1-16 15,0-4-5-15,-7 22 0 16,0-3 2-16,-7 13-6 15,0-3-1-15,-7 8 2 0,3 1-3 16,0 3 0-16,4-6-58 16,3-3-28-16,1-4-49 15</inkml:trace>
  <inkml:trace contextRef="#ctx0" brushRef="#br1" timeOffset="3.6068E7">5757 2005 316 0,'-53'-3'121'0,"39"-4"-66"0,-7 7-47 0,11 0 27 16,-5 0-18-16,-6 0-2 16,4 10-5-16,3-4-1 15,-4 13-5-15,-10 15-3 0,14 1 0 16,-4-7-1-16,4 16 2 15,3-9-1-15,4 5-1 16,4 20-4-16,6-32 0 0,-3-3 0 16,14-9-1-16,18-13 1 15,-7-3 0-15,-4-3 0 16,11-28 3 0,6-17 4-16,-13 11 3 0,-4 5 9 15,-7 1 2-15,4-10 5 16,-11 23 5-1,4 8-10-15,-4 10-9 16,0 19-5-16,3 15-5 16,1 10-1-16,0 3 2 15,-4-18 2-15,0 2-27 16,3-3-11-16,-3-9-48 0,4 6-19 16,-1-6-40-1</inkml:trace>
  <inkml:trace contextRef="#ctx0" brushRef="#br1" timeOffset="3.60685E7">5902 2011 328 0,'-7'-6'123'0,"7"6"-66"0,0 6-53 0,0 4 24 16,3 18-10-16,1-3 0 16,0 0-4-16,-4-3-1 15,3 12-7-15,4 10-4 0,0-16-1 16,-3-2-1-16,3 2 0 15,-4-13 0-15,4-5 2 16,4-1 1-16,-1-18 1 16,1-10 0-16,0-15 2 0,-1-4-5 15,1-6-3-15,-1-9 3 16,-3 3 1-16,1 12-3 16,-1 10 1-16,0 9 2 15,-4 19 14 1,1 12 3-16,-1-2-5 15,1 24-1-15,3 10-6 16,0 0 1-16,0 0-5 16,0-16-2-16,0 0 0 15,4-12-1-15,-1-16 2 16,4-6 1-16,4-13-1 16,-4 0 1-16,-3 0-2 15,6-15-1-15,11-10 1 16,-10 22-1-16,0 0-5 15,-4 3 1-15,4 7 4 0,-4 6 4 16,0 15 5 0,-4 25 2-16,1 10-8 0,-1 13-3 15,-2 5 1-15,2-2 1 16,1-7-22-16,-4-15-9 16,0-4-57-16,0-5-21 15,3 15-62 1</inkml:trace>
  <inkml:trace contextRef="#ctx0" brushRef="#br1" timeOffset="3.60688E7">6537 2099 332 0,'0'9'123'0,"0"-9"-66"0,4 47-42 15,-1-37 29 1,1 24-9-16,3 29 2 0,0 0-12 15,3 9-6-15,4 6-10 16,0 29-4-16,4-7 1 0,0-18-5 16,-1-4-3-16,-2 0 1 15,-5-30 0-15,-3-14-24 16,0 4-10-16,-7-4-29 16,-3-18-9-16,-1-7-19 15,-10-24-6-15,-7-29-14 16</inkml:trace>
  <inkml:trace contextRef="#ctx0" brushRef="#br1" timeOffset="3.60691E7">6481 1977 252 0,'7'-54'93'0,"7"26"-50"0,7 0-24 0,-14 9 26 15,4 3-6-15,-1 1 2 16,8-4-8-16,3 3-3 15,4 7-16-15,-1 6-2 0,5-4-1 16,-1 14-4-16,7 2-2 16,-3 10 2-16,-4 15 0 15,0-5 1-15,-7 5 2 0,-3 13 1 16,-11 6 3-16,-7 7-5 16,-18 3-1-16,-6-1 0 15,-8-8 2-15,-7 2-5 16,-3-12-1-16,-4-9-4 15,0-7-3-15,0-13-29 16,4-5-12-16,7-10-30 16,6-10-13-16,12-33-62 15,13-4-38 1,11-7 85-16</inkml:trace>
  <inkml:trace contextRef="#ctx0" brushRef="#br1" timeOffset="3.60696E7">7077 1447 300 0,'-14'-7'112'0,"21"7"-60"0,-11 10-43 0,4-1 25 15,-3 7-15-15,-1 9-3 16,-3 13 8-16,4 9 4 16,-1-3-14-16,4-7-4 0,-4 29 1 15,-3 38-1-15,4 8 2 16,6 4-6-16,1-53-2 15,-1-10-2-15,8 4 1 16,0-7 0-16,13-6 1 16,-3-6 2-16,22-10 1 15,20-9-1-15,-20-7 1 16,-8-2-2-16,7-26 2 0,18-19-2 16,-24 1 0-16,-8 6-1 15,-7-16 0 1,0-28-2-16,-7 9 1 0,-10 0 0 15,-11 19 3-15,-4 10-5 16,-10 21-3-16,-11 13-2 16,-3 10 0-16,-4 18 3 15,7 16 0-15,4 12 7 16,7 13 4-16,10-6-1 16,11-25 0-16,0-4-3 15,18 1-1-15,0-7 3 16,13 3 5-16,-2-9-7 0,13-3-1 15,-10-3-3-15,10-7 1 16,18-9-24-16,-4-16-8 16,-3 4-57-16,0-13-21 15,-3-13-79 1</inkml:trace>
  <inkml:trace contextRef="#ctx0" brushRef="#br1" timeOffset="3.60697E7">7945 1933 392 0,'-4'0'145'0,"-10"0"-78"0,17 6-80 0,1-3 22 15,0 3-71-15,3 4-25 0,0-4-61 16,0 3-24-16</inkml:trace>
  <inkml:trace contextRef="#ctx0" brushRef="#br1" timeOffset="3.60699E7">8015 2271 456 0,'-7'44'170'0,"0"-19"-92"0,-4-12-82 16,11-7 31-16,0-6-35 15,0 3-10-15,4-3-72 16,3-3-28 0,4-6-50-16,-8-16-18 0</inkml:trace>
  <inkml:trace contextRef="#ctx0" brushRef="#br1" timeOffset="3.60714E7">9479 1672 252 0,'0'-6'96'0,"4"6"-52"0,10-3-32 0,-11 3 26 0,1 0-16 15,-1 0-4-15,1 3-3 16,-1-3 3-16,8 16-10 15,0 3 0-15,3 21 2 0,-4-2-2 16,4 25 3-16,1-10 0 16,-1 25 1-16,0-15 0 15,-4 9 2-15,1-15-7 16,-4 5-2-16,0-8-3 16,-3-1 1-16,-1-3-2 15,1-12-1-15,-1 0 1 16,-3-20 1-16,0 7-1 15,-3-25-1-15,-1 0 1 16,-10-28 1-16,-18-25-3 16,11 0 0-16,3 9-1 0,-3-28 0 15,4 15 0-15,6-21-2 16,0 9 0-16,15-7 3 16,-1 7-2-1,15-3-1-15,14-25 3 0,-7 44 0 16,-4 9 1-16,7 6 2 15,-3-6-3-15,3 16-2 16,-3 0 4-16,10 12 1 16,-7 1 0-16,4 5-2 15,-4 10 1-15,-3 10 1 16,-4-4 5-16,-11 19 4 16,1-3-2-16,-18 12 0 0,0-5-5 15,-14 15-3-15,3-1 0 16,-14 4 1-1,8-3-1-15,-8 10-1 0,4-10-2 16,3-1 1-16,4-5-1 16,7 3-2-16,3-13 5 15,8 10 1-15,-1-13 2 16,8 3 2-16,-1-3-3 16,11 13 0-16,-3-13-3 15,10 9-1-15,11 13 3 16,-4-22 1-16,-7 1-26 15,11-8-9-15,24 1-68 16,-3-9-30-16,-3-10-12 16</inkml:trace>
  <inkml:trace contextRef="#ctx0" brushRef="#br1" timeOffset="3.60718E7">10171 2021 284 0,'-22'-26'107'0,"19"17"-58"0,-1 6-26 0,4 3 31 15,0 0-19-15,0 0-7 16,-3 3-13-16,-11 16-2 16,3 12-8-16,1 1-1 0,3-1 2 15,3-9-3-15,4 12-2 16,0-5 0-16,7 11-1 16,11 7-3-16,-1-22 0 15,1-6-1-15,14-3 0 16,7-16 3-16,-11-16 2 15,-4 7 2-15,1-16 1 16,0-22 0-16,-15 3 2 0,-6 0 3 16,-11 0 5-16,-11 0-8 15,4 16-1-15,0 3-3 16,-14 6-2-16,-22 6-21 16,1 13-9-16,7 10-49 15,10 2-19-15,7 7-48 16</inkml:trace>
  <inkml:trace contextRef="#ctx0" brushRef="#br1" timeOffset="3.6072E7">10488 1566 348 0,'-7'-16'129'0,"7"16"-70"0,4 6-60 15,-1 1 23-15,4 15-2 0,4 3 2 16,-4 3 6-16,0-3 3 16,3 28-17-16,1-9-1 0,0 32-2 15,-4-8-4-15,7 23 1 16,3 35-7-16,-2-51-1 16,-5-18 0-16,4 5 0 15,-3-8-42-15,3-11-19 16,-4-14-16-16,1-20-5 0,3-18-63 15</inkml:trace>
  <inkml:trace contextRef="#ctx0" brushRef="#br1" timeOffset="3.60723E7">10791 1484 324 0,'4'-25'123'0,"-4"35"-66"0,4-1-38 15,-4-3 34-15,7 13-9 16,0 19-1-16,0-4-7 15,0-6-2-15,0 35-19 16,3 44-5-16,5-4-2 0,-1 7-4 16,3-3-3-16,1-20 0 15,0-8 1-15,-4-13-3 0,-4-29 0 16,-3-2-45-16,0-1-22 16,0-9-56-16,0-12-24 15,1-16 4 1</inkml:trace>
  <inkml:trace contextRef="#ctx0" brushRef="#br1" timeOffset="3.60724E7">11116 2083 304 0,'14'10'115'0,"-7"8"-62"0,14 8-24 0,-14-8 36 16,0-2-22-16,1-7-4 15,-1 20-21-15,0-1-9 16,3 3-5-16,8 16-4 0,-8-9 3 15,1-7-68-15,0-3-28 16,-4-12-172 0,-11-28 116-16</inkml:trace>
  <inkml:trace contextRef="#ctx0" brushRef="#br1" timeOffset="3.60726E7">11003 1832 212 0,'-7'0'79'0,"14"-6"-42"0,7 22-63 15,-3-10 5-15,10-3-63 16,7 7-25-16</inkml:trace>
  <inkml:trace contextRef="#ctx0" brushRef="#br1" timeOffset="3.60729E7">11359 1977 268 0,'15'34'101'0,"-5"-15"-54"0,-3 15-26 0,-3-18 30 15,-1 6-20-15,4 6-5 16,-3-3-10-1,-1-6-2-15,4 13-8 0,0 8 5 0,-3 1 2 16,0-6 7-16,-1-13 4 16,-3 3-3-16,0-10-1 15,0-2 0-15,0-23 0 16,0 1-14-16,4-25-3 16,3-4-4-16,3-15-3 15,4-1 0-15,0 1 0 16,4 6 3-16,-4 12 0 15,0 1-2-15,0 15 0 0,1 3-1 16,-5 16 3-16,1 10 0 16,-1 12 3-16,-3 15-1 15,0 10-1-15,0 13 1 16,1-4 1-16,13-2-17 16,-4-10-6-1,4-10-39-15,4-6-14 0,0-9-21 16,3-13-6-16,7-15-22 15</inkml:trace>
  <inkml:trace contextRef="#ctx0" brushRef="#br1" timeOffset="3.60734E7">11991 2058 316 0,'-25'-44'121'0,"18"25"-66"0,-14-12-38 0,14 25 33 16,-4-4-15-16,-3 10 0 15,0 16-20 1,-3 6-9-16,6 3-4 0,0 0 4 0,1 19 4 15,-1 22-3-15,8-13 1 16,6 1-7-16,1-11-1 16,6-14 0-16,11-10 0 15,4-10-3-15,3-9 2 16,4-19-4-16,3-3-1 16,-6-9 0-16,-5-7 4 15,-3-6 3-15,-10 10 2 16,-7-4 1-16,-4 13 0 15,-4 6 2-15,-7 10 1 16,1 15-8-16,-1 13-1 16,8 19 0-16,6 21 3 0,8 4 4 15,-1 3 4-15,5 15-4 16,2 16-3-16,4 10 1 16,4-7 0-16,3 7 1 15,-10-29 0-15,-4-15-5 16,0 19-1-16,4 34 3 15,-11-19 1-15,-11-9 0 16,-6-16 1-16,-11-13 0 16,-11-12 3-16,-10-12-10 15,-8-16-2-15,-6-16-13 16,-1-13-5-16,4-8-1 16,0-20 3-16,15-15-28 15,23 6-12-15,5 6-84 16,17-22-51-1,0 10 91-15</inkml:trace>
  <inkml:trace contextRef="#ctx0" brushRef="#br1" timeOffset="3.60741E7">13324 1745 232 0,'-24'-4'88'0,"20"-5"-48"0,1-7-20 16,3 16 27-16,0 0-16 15,0 0-5-15,7-15-13 16,0 5-4-16,3-9-5 16,1 4-3-16,10-4 0 0,-3 0-1 0,6 0 2 15,-2-6 1-15,2 6 1 16,-3 4-2-16,8 5 1 15,-8 1 2-15,4 15 4 16,-4-6 2-16,0 22 3 16,4 38-1-16,-15-23 2 15,-3-2-2-15,-10 28 0 16,-1-13-5-16,-10 25 0 16,3-6-5-16,-13 13 0 15,3-10-3-15,-22-10-1 16,8-2 1-16,-11-13 2 15,7-9-8-15,1-4-3 16,-12-9-2-16,25-15 1 16,4-4 1-16,11-28 1 15,3 9 2-15,10-12 4 0,11-3-1 16,7 9 1-16,-3 4 8 16,14 5 6-16,-4 1-2 15,7 2 2-15,-3 7-5 16,10 10-2-16,-3-1-2 15,7 16-3-15,-7-6-13 16,14-3-6-16,-7 3-74 16,3-10-33-16,-7 1-13 15</inkml:trace>
  <inkml:trace contextRef="#ctx0" brushRef="#br1" timeOffset="3.60747E7">15004 1434 204 0,'7'-38'77'0,"-7"38"-42"0,3-25-6 0,1 22 30 0,-4 3-6 16,0 0 1-16,0 0-19 15,0 0-9-15,3 3-15 16,1 10-1-16,3 15 3 0,-4-6-5 15,4 22-2-15,1-9-3 16,2 27 0-16,-3-12 2 16,0 7 2-16,0-4-1 15,0 10-1-15,0-10-3 16,-3 7-2-16,-1-7 3 16,1-12 0-16,-1 3-1 15,-3-19 1-15,0 0-2 0,-7-13-1 16,4-2-4-16,-15-20 0 15,4 1 2-15,-21-10 3 16,3 4 0-16,-14-4-1 16,7 0 1-16,1 3-1 15,6 7-3-15,0 9 2 16,7 0-1-16,4 9-2 16,4-2 3-16,6 11 0 15,0 1 7-15,11 6 4 16,0-6-1-16,11 6 0 15,0 3-3-15,13-3-1 16,-2 4-3-16,16-4 1 16,-2-6-24-16,13-1-11 0,-7 1-38 15,8-13-16 1,-8-2-21-16,4-17-6 0,-7-3 10 16</inkml:trace>
  <inkml:trace contextRef="#ctx0" brushRef="#br1" timeOffset="3.60749E7">15296 1983 192 0,'-14'-25'71'0,"14"25"-38"0,-3-25-14 16,3 25 23-16,3 0-8 16,4 15 0-16,0 1-8 15,1-13-2-15,-1 22-13 16,0-6-2-16,0 9 1 0,0 1-6 16,0 14 0-16,-4-8-35 15,1-1-14-15,-1-5-88 16</inkml:trace>
  <inkml:trace contextRef="#ctx0" brushRef="#br1" timeOffset="3.6075E7">15205 1701 296 0,'-21'-13'110'0,"21"13"-60"0,0 3-69 0,0-3 13 15,7 19-39-15,10 6-12 16,1-6-48-16,0-3-21 15</inkml:trace>
  <inkml:trace contextRef="#ctx0" brushRef="#br1" timeOffset="3.60753E7">15706 1861 192 0,'10'-13'74'0,"-10"13"-40"0,0-6-11 0,0 6 24 0,-3-6 0 16,-8 6 4-1,1 6-8-15,3 0-4 0,-11 3-22 16,4 1 5-16,-4 9 5 0,0-7-2 16,1 23 3-16,3-10-12 15,0 12-2-15,3-5-10 16,8 9-3-16,-1-7 1 16,15 7 1-16,-4-4-1 15,14-8 1-15,-4-1-4 0,12-3 0 16,-8-6-26-16,14-13-11 15,-7 3-56-15,8-24-22 16,-5 2-35 0</inkml:trace>
  <inkml:trace contextRef="#ctx0" brushRef="#br1" timeOffset="3.60757E7">15907 2027 280 0,'-25'0'104'0,"25"0"-56"0,-11 9-27 0,11-6 28 16,4 7-24-16,3-4-6 15,0-3-3-15,0 3 1 16,14-6-9-16,-3 0 4 0,10-6 2 16,-3 3-1-16,7-3 0 15,-8-4-5-15,8 1 0 16,-4 0-7-16,-3-7-1 0,-4-3 2 16,-3 0 3-16,-1 4 0 15,-9-14 2-15,-1 1-2 16,-11 3 0-16,-10-9-6 15,0 21 1-15,0-3-2 16,-15 26 0-16,5-1 2 16,-4 16 0-16,3-6 6 15,4 25 4-15,3-6-1 16,11 21 0-16,3-6-8 16,22-6 0-16,17 26-6 15,-3-39 1-15,-4 1-7 16,25-17-1-16,-7-2-81 15,25-32-38-15,31-12-30 16</inkml:trace>
  <inkml:trace contextRef="#ctx0" brushRef="#br1" timeOffset="3.60772E7">17498 2253 176 0,'3'15'66'0,"-3"-15"-36"0,4-15-4 0,-4 15 23 15,3-10-2-15,-3 4 1 16,4-7-4-16,-1-2-3 16,1-14-22-16,-1 4-11 0,1-19-4 0,0 13 1 15,-1-35 2-15,1 19-1 16,-1-31 1-16,1 12-6 15,-4-16-3-15,0 13 3 16,-7-3 1-16,3 13 6 16,1 12 3-16,-1 3-2 15,4 19 0-15,0-4-8 16,7 36 0-16,0-7-1 16,14 31 0-16,-3-6 4 15,14 25 5-15,-1-9-5 16,5 25-2-16,-5-16 5 15,5 3 3-15,-8-2-5 16,4-4-1-16,-4-3 2 0,-3-7 3 16,-4-2 9-16,-4-1 3 15,-2-9 5-15,-15-12 1 16,0 3-14-16,-22-10-6 16,5-3-6-16,-29-6-4 15,4-3 4-15,-25-4 1 16,10-6 0-16,-24-2-2 15,17-1-2-15,-13-6 1 16,10 6-1-16,3-6 0 16,11 6-5-16,15 6 0 15,2 4 1-15,26-7 3 16,3 7-3-16,24-7 2 16,-3 4 2-16,29-10 3 0,-8 3-2 15,36-16 0 1,-11 7 1-16,10 3 2 0,25-16-3 15,-42 16 0-15,-3 10 1 16,-12-4 2-16,-2 9 1 16,-12 1 3-16,-2 0-1 15,-12 12 0-15,1 6-3 16,-18 16 1-16,3 0-2 16,-17 29-1-16,0-7 1 15,-25 15 1-15,7-8 3 16,-14 24 4-16,11-6-2 15,-4 10-2-15,7-20-5 16,4-8 0-16,7-1-13 16,7-9-7-16,-1-10-42 0,15-15-18 15,4 0-51-15,10-19-19 16,3-22 13 0</inkml:trace>
  <inkml:trace contextRef="#ctx0" brushRef="#br0" timeOffset="3.60863E7">1732 4705 88 0,'0'-7'33'0,"0"7"-18"0,4-9-9 0,3 9 9 0,-4-3 9 16,8-3 7-16,-11-1 15 15,3-2 8-15,4 9 2 16,-7-3 0-16,-7-3-30 16,4-4 0-16,-8 7 2 0,8-3-7 15,-8-4-2-15,-3 1-9 16,-7-7-4-16,-11 7-3 15,0-4 0-15,-13 7-2 16,-5 3 2-16,-6 6-2 16,-1 6 2-16,4 1-7 15,4 9 1-15,3 6 1 16,-3 3 3-16,13 13-2 16,12-19 0-16,10 3-4 15,-4-6 1-15,11 12-3 16,7-12 0-16,0-7 4 0,7 13 3 15,25 13-1 1,-8-13 0-16,1-6 1 0,24 6 2 16,33 10-3-16,-8 2-2 15,-11-9 4-15,-17-12 1 16,-4 3-3-16,8 6 1 16,10 22 6-16,-7 6 4 15,-7 7 6-15,-1-4 4 16,-20 7 1-16,-11-10-1 15,-10-9 1-15,-11-9 1 16,-14 2-1-16,-4-2-1 16,-10-1-8-16,-15 1-3 0,-10-4-7 15,-14-6-2-15,-7 4 0 16,7-20 0 0,7-3-7-16,17-15 0 0,12-10-41 15,6-12-18-15,18-1-68 16,14-2-27-16,10 9 32 15</inkml:trace>
  <inkml:trace contextRef="#ctx0" brushRef="#br0" timeOffset="3.60869E7">2357 5244 140 0,'0'-12'52'0,"0"5"-28"0,0-2 3 0,0 6 21 16,-7-4-1-16,3 7-1 15,0-6-1-15,4 3 1 16,-10-6-25-16,3 2 6 0,-4-2 3 15,-3-4-12-15,0 4-4 16,0-7-7-16,0 10 0 16,-14-3-4-16,3 6-2 15,-3 3-5-15,-8 3 0 0,-2 12 2 16,6 4 1-16,7-3 3 16,0 12 1-16,-13 25-4 15,16-24 1-15,1-4-2 16,11 12 0-16,3 17 2 15,0-10 0-15,14-7 0 16,10-5 0-16,15-20 0 16,-7-6 2-16,10-21-3 15,-7-4-2-15,4-6 4 16,-4-10 1-16,-7 4 2 16,-10-4 0-16,0 10 0 15,-4 0 2-15,0 6 3 16,3 10 2-16,-10 6-8 15,11 6-1-15,-8 13-4 16,8 3 0-16,-11-10 2 0,11 25 2 16,-8 13-3-16,8-12 0 15,-8-7 3-15,4 7 3 16,7 9-4-16,-3-7-1 16,-1-5-27-16,-2-10-9 15,2-7-42-15,1-5-17 16,-1-10-41-1</inkml:trace>
  <inkml:trace contextRef="#ctx0" brushRef="#br0" timeOffset="3.60875E7">2335 5075 144 0,'7'0'55'0,"-7"6"-30"0,8 3 8 0,-1 1 25 0,3 9 5 16,-10 6 2-1,4 3-14-15,-1-9-4 0,4 22-27 16,4 15-1-16,-1-3 2 0,-3 1-10 16,1-20-1-16,2-6-6 15,-6 1-3-15,6 5 0 16,-6-18 1-16,3 3 3 16,-7-13 2-16,10-12 3 15,-3-13 4-15,4-6-8 16,3-10-3-16,4-18-5 15,-8 0-1-15,4 6 2 0,-3 12 2 16,3 1-2-16,-3 15-2 16,-8 0-1-16,8 9 0 15,-1 17 0-15,1 12 3 16,3-1 2-16,-3 7 4 16,-8-6-4-16,8 10-1 15,-1 8 2-15,1-2 1 16,-7-10-4-16,6 0 1 15,-6 6 0-15,3-15 0 16,3 3 0-16,-3-19 2 16,0 6 5-16,4-22 6 15,-4-9-9-15,0 3-2 16,4 0 0-16,-8-6 3 0,4 0-4 16,0 3-1-1,4-3 0-15,-4 9 0 0,0 9-3 16,4 4 2-16,-1-3 1 15,4 18 2-15,-3 0-1 16,-1 7 2-16,1 3 2 16,0 9 4-16,-8 4-4 15,4-4-1-15,0-3-2 16,0 6-2-16,-3-6-19 16,3 3-10-16,-7-12-56 15,0 0-24-15,3-13-54 16</inkml:trace>
  <inkml:trace contextRef="#ctx0" brushRef="#br0" timeOffset="3.60878E7">3119 5150 208 0,'0'22'79'0,"0"-22"-42"0,7 34-12 0,3-5 27 15,-6-4-4-15,3-6-1 16,-4 25-20-16,8-10-8 16,-1 22-12-16,-6-5-5 0,7 30 1 15,-1-9-2-15,4 19-1 16,7 57 3-16,-13-64 2 16,-1-5-9-16,3 8-2 15,-6 33-41-15,-4-23-17 0,-4-38-16 16,4-37-5-16,-7-6-14 15</inkml:trace>
  <inkml:trace contextRef="#ctx0" brushRef="#br0" timeOffset="3.60881E7">2992 5235 212 0,'3'-19'79'0,"-3"19"-42"0,46-10-23 16,-32 4 22-16,7 3-7 15,4 3-2-15,3 0-7 0,4 0 0 16,3 0-11-16,-10 3 1 0,0 3 1 16,-1 10-6-16,-3-3-1 15,-10-4-2-15,14 13 1 16,-11-3 2-16,0 9 2 16,0 0 8-16,-7 7 2 15,4-1 5-15,-18 4 1 16,-7 15-4-16,-1-18 1 15,5-7-9-15,-15-3-4 16,-24 3-4-16,17-9-3 16,4-3-30-16,-4-7-15 15,4-18-59-15,21-26-23 16,14-18-7 0</inkml:trace>
  <inkml:trace contextRef="#ctx0" brushRef="#br0" timeOffset="3.60884E7">3616 4626 256 0,'-7'0'96'0,"7"0"-52"0,-14 16-36 15,14-13 21-15,3 16-2 16,1 6 3-16,3 13 4 16,0 21 3-16,0-2-20 15,-3-13 4-15,-1 28 2 0,-3 41-6 16,0-32-2-16,0-12-8 15,4 3-3-15,3 29-2 16,-4-14-2-16,4-14 3 16,7-36 0-16,-14-2-17 0,11-10-7 15,-11-6-54-15,3-10-24 16,1-3-54 0</inkml:trace>
  <inkml:trace contextRef="#ctx0" brushRef="#br0" timeOffset="3.60887E7">3739 5382 300 0,'0'3'112'0,"0"-3"-60"0,8 0-36 0,-1 0 29 16,0 0-17-16,7 0-4 0,7-9-5 16,-7-1-3-16,7-5-8 15,7-4-1-15,4-9 0 0,-7 3-1 16,0-4 1-1,-1 4-2-15,-10-3 2 0,-3-6-4 16,-11 5 0-16,-7 4 1 16,0 0 0-16,-14 13-5 15,7 5 1-15,-11 14 0 16,7 5 0-16,4 4 0 16,-4 18 2-16,8-5-1 15,-1 14 2-15,-3 1 0 16,14 10 1-16,-7-7 0 15,14 6 2-15,-7-9-3 16,14-10 0-16,-3 1 3 0,14-13 1 16,13 9-3-16,1-21-3 15,-7-1-71-15,14-25-30 16,-7 7-78 0</inkml:trace>
  <inkml:trace contextRef="#ctx0" brushRef="#br0" timeOffset="3.60893E7">5405 4789 212 0,'0'-37'82'0,"0"18"-44"0,0-6-22 16,0 15 22-16,-7 1-3 15,-1-7 4-15,-2 7-6 16,3 9 0-16,-18-3-19 16,4-3 3-16,-18 15 1 0,-24 7-8 15,-4 12-3-15,7 0-9 16,21-3-1-16,7-6 1 15,-3 16 1-15,-11 8-2 16,14 1 0-16,11 0-3 16,18-16 1-16,-1 1 1 15,18-4-1-15,0 12 4 0,14-5 2 16,8-4-2-16,6 0 0 16,7-3 1-16,1-3 0 15,-4 10 0-15,-4-10 2 16,-3 3-1-16,-7 0-1 15,-8-6 12-15,-3 9 4 16,-6 6 7-16,-8-9 6 16,-7-6-3-16,-11 19 2 15,-21 6-10-15,8-19 0 16,2 0-7-16,-20-3-1 16,7-3-9-16,-8 3 0 15,-13 0-19-15,24-16-8 16,4 3-72-16,14-15-31 15,14-13-38 1</inkml:trace>
  <inkml:trace contextRef="#ctx0" brushRef="#br0" timeOffset="3.60895E7">5535 5329 268 0,'0'9'101'0,"4"4"-54"0,3 12-24 16,-4-19 29-16,1 16-12 15,3 28-3-15,0-12-10 16,-4-10-5-16,4 25-12 16,4 51-4-16,-4-41 0 0,-3-7-1 0,3 13 2 15,0 41-6-15,0-7-1 16,0-9-2-16,-4-40 0 16,1-1-22-16,-4-9-12 15,-4 6-30-15,-6-37-13 16,-4-17-62-1,0-21-29-15,-11-22 89 16</inkml:trace>
  <inkml:trace contextRef="#ctx0" brushRef="#br0" timeOffset="3.60898E7">5415 5304 244 0,'14'-35'90'0,"-10"20"-48"0,10 2-27 0,-11 13 26 0,4-6-13 16,1-4-4-16,9 1-2 15,1-1-2 1,14 4-11-16,13-6-3 0,-9 5 0 0,-5-2-3 16,8 9-2-16,-7 0 0 15,3 0-1-15,15 9 2 16,-12 10 1-16,-6 6 1 16,-7 4 0-16,-14 5 2 15,-8-9 3-15,1 3 11 16,-19 1 5-16,1 2-7 15,-24-3 0-15,2 0-13 16,-13-3-3-16,-25 13-22 16,14-13-9-16,17-9-73 15,15-13-31-15,25-6-9 16</inkml:trace>
  <inkml:trace contextRef="#ctx0" brushRef="#br0" timeOffset="3.60903E7">6350 5062 212 0,'-4'0'79'0,"1"-6"-42"0,-8 3-12 0,1 3 25 16,-1 3-8-16,1-3-2 16,-8 9-7-16,-17 7-1 15,-1 3-18-15,-2 9 3 0,2 7 1 16,5 2-4-16,13-2 2 15,-7-4-9-15,11 7-2 16,0-1-8-16,3-2 0 0,8 12 3 16,-1-6 2-16,8-19-3 15,3-7-1-15,0-5-4 16,11-10-1-16,10-19-1 16,-10 3 2-16,-4 4 2 15,3-20 2-15,4-5 1 16,-3 2 3-16,-4 4-1 15,-7 15 2-15,0 0 2 16,4 7 2-16,-8 6-1 16,4 12 1-16,1 10-2 15,-5-3 0-15,1-4-1 0,3 13 2 16,0-6-5-16,0 9-1 16,7 16-33-16,7-9-13 15,0-7-65-15,0-12-29 16,-3-7 14-1</inkml:trace>
  <inkml:trace contextRef="#ctx0" brushRef="#br0" timeOffset="3.60906E7">6749 5053 300 0,'-7'-25'112'0,"7"9"-60"0,-7 7-36 0,7 9 27 16,-4 0-12-16,-3 0-3 15,-4 6-3-15,4-3 1 0,-14 6-14 16,0 7-2-16,0 12-3 0,-4 4-1 16,4-1 1-16,0 13-4 15,0 0 0-15,3 6-3 16,11-19-1-16,0 4-1 16,7-1 0-16,0 13 0 15,7-12 0-15,4-7 2 16,10-6 0-16,7-12-16 15,-3-7-4-15,-4-3-69 16,18-3-29-16,13-29-33 16</inkml:trace>
  <inkml:trace contextRef="#ctx0" brushRef="#br0" timeOffset="3.6091E7">6929 5279 356 0,'-7'9'134'0,"7"-9"-72"0,3 6-59 0,1-3 26 16,-1-3-13-16,1 7-1 16,6-7-3-16,8 0 0 15,3 0-6-15,-3 0-2 0,6-16 0 16,5-3 0-16,-1 0 0 16,-4 4 0-16,1-20 0 15,-7 7-2-15,-4 0 1 16,-7 3-4-16,-7 3 0 15,0 0-1-15,-11 3 0 16,-3-9 0-16,-3 9 0 16,-5 10 2-16,-2 12 2 0,3 12 1 15,-1 10 3-15,1 7 3 16,4 12 2-16,3 9 3 16,3 7 2-16,7-4-3 15,8-15 0-15,-1-10-5 16,15 10 0-16,0-13-3 15,21 10 0-15,-8-13-1 16,22-6 0-16,21 6-7 16,-7-22-2-16,-10-3-36 15,-25-3-13-15,-1 3-27 0,-10-7-12 16,-3-2-43 0,-21 0-47-16,-36 9 72 15</inkml:trace>
  <inkml:trace contextRef="#ctx0" brushRef="#br0" timeOffset="3.60919E7">1492 6028 148 0,'25'-3'55'0,"-11"12"-30"0,11-6-7 0,-18-3 20 16,18 0-4-16,-11 7 3 15,21-7-10-15,25-7-2 16,-14 7-14-16,-4-3 0 0,25-3 0 16,28-3-4-16,-31 6 1 15,-8-4-5-15,29 7-2 16,53 0 2-16,-57 0 2 15,-11 0-2-15,36 0 0 16,-18 0 1-16,29 0 0 16,63 0-2-16,0 0-2 15,-11 10 1-15,-74-10-1 0,-10 0-3 16,35 0 2-16,70 9 1 16,-87-9 0-1,-12 6 0-15,33-3 0 0,73 4 0 16,-87-4 0-16,-15-3 2 15,39 6 1-15,-32-6 5 16,29 0 3-16,102-6-4 16,-29 6 1-16,-24 0-3 15,-3 0 0-15,-5 0-3 16,-73 0 1-16,-14 0-2 16,24 0 2-16,-17 0-2 15,24 0-1-15,-17 0 3 0,18 0 0 16,87 6 1-1,-42-3 0-15,-20 4 2 0,-33-4 3 16,-17 3-2-16,-18 0 1 16,-14-3-5-16,0-3 0 15,-18 0-1-15,-3 0-2 16,-7 7 3-16,-4-7 0 16,-4 3-1-16,-9-3-2 15,-5 0-2-15,4 6-1 16,11-3 2-16,-7-3 2 15,-4 0-24-15,-4 0-10 16,-3 6-58-16,-3-12-90 16</inkml:trace>
  <inkml:trace contextRef="#ctx0" brushRef="#br0" timeOffset="3.60937E7">8879 5573 148 0,'0'0'57'0,"0"0"-30"0,4-9-1 16,-4 9 23-16,0 0-2 16,0 0 1-16,3 0-11 15,-3 0-5-15,4 6-18 0,0-3-2 16,3-3-1-16,10 10-2 0,8-10 0 15,7 6-1-15,3-12 0 16,4 6 2 0,3-3 1-16,-3-4-8 0,-7 4-3 15,-8-3 1-15,15 6 3 16,-4 0 3-16,4 6 1 16,21-3-2-16,-10 4 1 15,-8-4-2-15,-3-3 0 16,-11 0-3-16,-7 0 1 15,-3 6 13-15,-4-6 9 16,-4 3 1-16,-6-3 2 16,0 0-14-16,-8-3-3 15,-7-3-3-15,-3 6 0 0,4-3-7 16,-8-4 0-16,-14-5-3 16,8-4 0-16,2 7 2 15,-6-10 0-15,4 0-3 16,-8-12 0-16,4 12 6 15,-8-19 3-15,8 4-6 16,-11-1-1-16,11 1-5 16,0-13 1-16,3 9 1 15,4-15-1-15,3 9 4 16,8-16 0-16,-1 13-2 16,8-6 0-16,10-25 2 15,0 34 2-15,0 6-2 16,14-6-2-16,14-22 2 0,11-3 0 15,11 16-2-15,-12 28 2 16,-6-3-1-16,14 9 0 16,21-9 2-16,-7 12 0 15,-10 7-3-15,-8 9 2 16,0 9 3-16,-3 10 3 16,-3 9-4-16,-15-3-1 15,-3-6 0-15,-1 22 2 16,-3-10 1-16,-3 35 1 15,0 25 0-15,-11-35 0 16,0-12 2-16,-14 19 1 16,-7 34-3-16,-4 0-3 15,0-6 2-15,1-12 0 16,-1 2-1-16,8-37 1 16,-1-9-4-16,0-7 0 15,1 9-1-15,6-11-2 0,1-8 3 16,-1-2 2-16,1 3 2 15,3-10 1-15,0 1-2 16,3-4 1-16,8-3 2 16,6 3 2-16,12-6-1 15,9-6 1-15,12 6-2 16,6-3 2-16,-3-3-2 16,-14 6 0-16,-7-3-3 15,-1 3 1-15,1 0-2 16,-7 0 2-16,-4 0-2 15,0 0 2-15,-3 0-40 0,-4 0-14 16,4 0-98 0,-25-22-110-1</inkml:trace>
  <inkml:trace contextRef="#ctx0" brushRef="#br0" timeOffset="3.6096E7">10774 4940 260 0,'0'9'96'0,"0"-9"-52"0,7-3-34 16,-4 3 23-16,1 0-9 15,-1 0 0-15,8 3-7 16,-4-3 0-16,4 7-10 16,-1-4-2-16,1 3-1 0,-1-6-9 0,5 3-2 15,-5 3-47-15,8-6-19 16,-4 0-58 0</inkml:trace>
  <inkml:trace contextRef="#ctx0" brushRef="#br0" timeOffset="3.60962E7">10756 5128 264 0,'4'0'101'0,"-4"0"-54"0,17-3-35 0,-13 3 24 15,10-6-13-15,-3 6 0 16,6-3-14-16,-3-4-3 15,8 7-4-15,-5 0-15 0,4 0-4 16,-3 0-101-16,0 0-66 16,-4 0 72-16</inkml:trace>
  <inkml:trace contextRef="#ctx0" brushRef="#br0" timeOffset="3.60969E7">11744 4949 184 0,'0'-9'68'0,"0"9"-36"0,4-9-11 0,-1 9 25 0,-3 0-15 16,0-4-5-16,0-2 0 16,0 3 3-16,-3-3-16 15,-1 6 8-15,-10-10 3 16,0 10-6-16,-7 0 0 0,3 0-7 16,-10 10 1-16,3-1-7 15,-7 10-3-15,8-3-1 16,-5 2 1-16,8 1-3 15,4-9 0-15,-1 5-4 16,7 4-1-16,4-3-2 16,7-4 2-16,0 4 6 15,14-7 2-15,-3 1-5 0,10-1 0 16,-3 1 1-16,14-1 1 16,6 1 3-16,1 5 3 15,-7 4 0-15,-11-3 0 16,-3-7 3-16,-4 19 5 15,-4-9 2-15,-6 6 3 16,-1-6 1-16,-17 9 1 16,4-3-9-16,-15 0-2 15,4 1-3-15,-11-8-1 16,4-5-6-16,0 3-1 16,3-7-54-16,4-3-25 15,3-3-67 1,18-21-55-16,7-17 81 15</inkml:trace>
  <inkml:trace contextRef="#ctx0" brushRef="#br0" timeOffset="3.60973E7">11903 5197 252 0,'-4'0'93'0,"4"0"-50"0,-10 0-30 15,10 0 24-15,3 0-10 16,1 0-1-16,3 0-4 15,3 0 1-15,4 0-13 16,1-9 1-16,-5 9 2 0,1-7-1 16,6 4 1-16,12-12-5 15,-1-4 0-15,0 0-1 16,-10 3 1-16,-4 4 2 0,-4-13 4 16,1 9-8-1,-8-12-1-15,1 9 6 0,-8-6 4 16,1 6-1-1,-8 10 2-15,1-1-7 0,-8 13-3 16,4-3-1-16,-4 19-1 16,1-3-2-16,3 12-2 15,3-3-4-15,0 10 0 16,4-7 4-16,4 10 2 16,-1-4 0-16,8 0 1 15,-1 1-4-15,15-7 0 16,-4 0 3-16,18-2 1 15,-11-8-4-15,18-11-1 0,14-7-57 16,-4-16-22-16,-6-3-64 16,-5-6-23-16,-9-3 45 15</inkml:trace>
  <inkml:trace contextRef="#ctx0" brushRef="#br0" timeOffset="3.60976E7">12397 4573 224 0,'-7'-38'85'0,"10"13"-46"0,1 25-15 16,-4 0 27-16,3 0-4 16,1 10 1-16,-1-1-4 15,1 1-1-15,3 15-23 16,0-7 4-16,0 20 3 0,-4-3-9 0,4 37 0 16,1-19-10-16,-1 19-3 15,0-12-3-15,3 18-2 16,1-15 1-16,3 9 1 15,-3-16-3-15,-1 7 0 16,1-19-37-16,-4 0-14 16,0-10-49-16,-7-15-21 15,0 0-23 1</inkml:trace>
  <inkml:trace contextRef="#ctx0" brushRef="#br0" timeOffset="3.60978E7">12368 5075 336 0,'4'-3'126'0,"-1"12"-68"0,8-18-46 16,-4 2 32-16,4 7-10 15,-4-3 1-15,7-3-14 16,0-3-5-16,11-1-9 16,-4 7-5-16,7-3-1 0,11-4-8 15,0 4-3-15,3 3-76 16,-3-3-32-16,-4 3-45 15</inkml:trace>
  <inkml:trace contextRef="#ctx0" brushRef="#br0" timeOffset="3.60986E7">13878 4959 224 0,'0'-10'85'0,"0"10"-46"0,-3 0-28 0,3 0 23 16,-4 0-5-16,1 0 3 15,-11-3-5 1,-8-6-2-16,1 3-13 0,-3 2-1 0,2 4 2 16,5 0-5-16,-8 10 0 15,4-7-2-15,-4 16 1 16,4-4-6-16,0 14-3 16,3-11-2-16,1 14 3 15,2-13-5-15,12 15 2 16,3 13 0-16,7-9 2 15,11 6-1-15,10-19-1 16,7-6 0-16,15-10 3 16,-5-9 0-16,-13-3 1 15,-4-3 0-15,1-13 2 0,-8 9 1 16,-7-15 1-16,-4-12 9 16,-10 2 3-16,-14-2 4 15,-3 11 2-15,3 8-10 16,-15-1-4-16,5 0-8 15,-5 6 0-15,5 4-35 16,3 9-15-16,-1-3-34 16,12 12-12-16,-1-6-31 15</inkml:trace>
  <inkml:trace contextRef="#ctx0" brushRef="#br0" timeOffset="3.60989E7">14358 4394 372 0,'-46'-34'140'0,"46"34"-76"0,-28-19-57 0,17 10 31 16,-3 2-18-16,-3 4-3 16,3 3-10-16,3 0-5 15,-3 10-1-15,0-1-4 0,0 19 2 16,-8 35 1-16,12-19 0 15,-1 0-3-15,4 28 0 16,0-9-1-16,4 31 3 16,-1-19 0-16,8 28 3 15,-1-12-3-15,8 10-2 0,-1-14-9 16,8 11-3-16,14 37-47 16,-11-66-19-1,-3-13-23-15,-1-12-8 0,-3-6 10 31</inkml:trace>
  <inkml:trace contextRef="#ctx0" brushRef="#br0" timeOffset="3.60991E7">14058 5028 284 0,'14'-7'107'0,"-3"4"-58"0,3-3-37 0,-10 6 26 16,10 0-20-16,0-3-5 15,18-13-6 1,-4 7-2-16,21-7-3 0,18-3-17 0,-25 10-7 16,-6 0-119-1,3 9-54-15,-8 6 97 16</inkml:trace>
  <inkml:trace contextRef="#ctx0" brushRef="#br0" timeOffset="3.60997E7">15261 4993 208 0,'-7'-19'79'0,"7"19"-42"0,-3-25-21 16,3 22 22-16,-4-12-5 15,4 5 3-15,-3 1-5 16,-8-10 1-16,4 3-18 16,0 7 14-16,-7-7 8 0,0 7-4 0,-11 6 1 15,4-4-16-15,-4 23-5 16,-17 12-10-16,14-3-2 16,3 4-5-16,4 5 1 15,3-6 0-15,14-3 2 16,4 13-1-16,8-19-1 15,-5 3 0-15,11-13 0 16,-3 1 3-16,10-17 0 16,-3 7-4-16,3-19 1 15,7-24 2-15,-7-1 3 16,-3 6 0-16,-4 10 2 16,-4 3-2-16,-2 9 2 0,-1 7-2 15,-4 6 2-15,1-4-7 16,3 26 1-1,0 16 3-15,0-7 4 0,-4-6-3 16,4 9-1-16,4 13-29 16,0-19-10-16,-4 3-56 15,7-9-21-15,7 3-17 16</inkml:trace>
  <inkml:trace contextRef="#ctx0" brushRef="#br0" timeOffset="3.60999E7">15416 4429 316 0,'-17'-28'118'0,"17"28"-64"0,3 3-41 0,-3-3 28 15,4 9-14-15,-1 1-3 16,4 8-6-16,0 4 1 16,4 16-10-16,7 40-5 0,-8-24-1 15,1-7 0-15,-1 15 1 16,1-2-2-16,0-4 1 15,-1-2-29-15,1-7-11 16,-1-3-53-16,1-10-20 16,3-15-28-1</inkml:trace>
  <inkml:trace contextRef="#ctx0" brushRef="#br0" timeOffset="3.61001E7">15642 4338 316 0,'-3'-13'121'0,"3"13"-66"0,3 13-38 15,1-4 33-15,3 4-19 16,0 3-5-16,0 21-7 16,0-2-2-16,0 21-9 15,0-6-5-15,4 22-2 0,-4-9-1 16,3 9 2-16,1-9-61 16,3 6-24-16,-3-13-76 15,3 4-38 1,10 3 95-16</inkml:trace>
  <inkml:trace contextRef="#ctx0" brushRef="#br0" timeOffset="3.61004E7">16471 4887 240 0,'-3'-10'90'0,"3"10"-48"0,3 10-29 0,-3-4 24 16,4 3-4-16,-1 1 1 0,11 18-6 16,-3-3 0-16,3 22-16 15,0-12 4-15,-3 34 2 0,-1-13-8 16,1 26-1-1,-4-13-7-15,0 18-2 16,0-15-42-16,0 7-17 0,0-13-98 16</inkml:trace>
  <inkml:trace contextRef="#ctx0" brushRef="#br0" timeOffset="3.61008E7">16341 4670 272 0,'21'-15'101'0,"-21"15"-54"0,42-13-46 0,-35 13 21 15,21 0-8-15,-3 0 0 16,10 3-8-16,-3-3-4 16,7 6-1-16,-4-2 1 0,-3 11 1 15,-4-5 10-15,0 15 6 16,-3-6-1-16,-7 9-1 15,-4-3 2-15,-7 13 0 16,0-10-6-16,-18 6 0 16,4 1-4-16,-14-7 2 15,4 0-4-15,-22 4-2 16,11-14-7-16,-8 1-3 16,8 0-40-16,3-13-18 15,4-3-51-15,28-12-21 0,0 6 21 16</inkml:trace>
  <inkml:trace contextRef="#ctx0" brushRef="#br0" timeOffset="3.61011E7">17163 4698 264 0,'0'-34'101'0,"0"34"-54"0,-11-19-24 15,11 19 31-15,-7-3-6 16,3-3-1-16,-13 6-13 15,-11 0-6-15,6 0-16 16,5 6-3-16,-11 16-2 0,-11 22-6 16,18-10 0-16,3 1-1 15,7 9 0-15,4 22-3 0,11-26 2 16,-1-8 1-16,19-1 0 16,-5-9 0-16,15 0 0 15,-4-9-5-15,4-4 1 16,7 0 0-16,-8-18 2 15,-6 6 1-15,-11-29 1 16,-14 1 0-16,-3 0 2 16,-1 12-1-16,-17-19 2 15,-18-15-2-15,0 15-1 16,4 7-10-16,14 18-6 16,3-2-41-16,4 15-15 15,4 0-38-15,13 9-14 16,-3 1 16-1</inkml:trace>
  <inkml:trace contextRef="#ctx0" brushRef="#br0" timeOffset="3.61016E7">17692 4626 196 0,'0'-15'74'0,"0"15"-40"0,-7-13 4 15,3 7 32-15,-6 6-16 16,3 0-6-16,-15 6-17 15,1-3-5-15,-10 4-15 16,2-4-2-16,-2 12-2 0,2-5-6 0,-6 9 0 16,7-1-1-16,3 7 0 15,4 1-3-15,7-1 0 16,3-7-3-16,8 4 1 16,3 0 1-16,7 0-1 15,0-6 4-15,14 3 2 16,-3 0 0-1,10-4 2-15,14 10-4 0,-3-3 0 16,-7-6 1-16,-15 3 2 16,1-10 3-16,-7 10 2 15,-4-3 5-15,-18 9 3 16,-14-3-6-16,1 0-1 16,3-10 0-16,-11 7 0 15,7-3-11-15,-7-7-3 16,4 1-41-16,7-4-19 0,3-3-83 15,25-22-50 1,11-15 91-16</inkml:trace>
  <inkml:trace contextRef="#ctx0" brushRef="#br0" timeOffset="3.61019E7">18076 4655 324 0,'-17'-4'123'0,"17"4"-66"0,-39-6-40 15,25 6 30-15,-4 6-12 16,-3-6-1-16,-4 0-15 16,-6 4-4-16,2 2-9 15,1-3-4-15,3 13-1 0,1-7-1 0,6 10 0 16,4 0-5-16,7-4-1 16,0-5 0-16,10 9 4 15,4-4-1-15,8 4 1 16,6 0 2-16,0 0 0 15,0-4-3-15,-3 4 2 16,-1-9 1-16,4 5 0 16,-3 1 0-16,0-3 2 15,3 15 3-15,-10-13 2 16,-4 1 1-16,-11 6 2 16,-7 9 1-16,-3-9 1 15,-7 3-4-15,4-15-3 16,2 6-9-16,-6-7-3 0,4-6-42 15,3 3-20 1,3-6-60-16,7-15-23 16,4 2 27-16</inkml:trace>
  <inkml:trace contextRef="#ctx0" brushRef="#br0" timeOffset="3.61021E7">18270 4761 288 0,'7'0'107'0,"0"6"-58"0,1 7-20 15,-5-13 33-15,1 16-15 16,-1-1-4-16,1 23-23 16,-4 15-8-16,3-18-7 0,-3-7-4 0,0 0 0 15,0-3-23-15,0 4-10 16,0-11-50-16,-3 1-20 16,-1-3-42-1</inkml:trace>
  <inkml:trace contextRef="#ctx0" brushRef="#br0" timeOffset="3.61023E7">18027 4347 240 0,'-4'-9'90'0,"4"9"-48"0,15-6-53 0,-12 6 11 16,8 0-89-16,-1 0-38 15,22 0 54-15,-7-7 25 16</inkml:trace>
  <inkml:trace contextRef="#ctx0" brushRef="#br0" timeOffset="3.61027E7">18503 4285 252 0,'-3'9'93'0,"3"4"-50"0,0 5-19 15,0-2 29-15,0 22-5 16,0 2-1-16,3-5-13 16,1-4-4-16,3 13-17 15,3 35-6-15,-3-23-2 0,0-6-1 16,1 7 0-16,-1-7-2 15,0-3-2-15,0 16 1 16,0-10 1-16,-4-19 12 16,-3-5 6-16,-3-11-2 15,-4-11 2-15,3-7-16 16,4-7-4-16,0 4-6 0,11-22 1 16,-1-9 1-16,4-4-1 15,8 4 1-15,-8 5 3 16,-4 11 0-16,8-1 1 15,0 3-3-15,3 7 0 16,7 2-1-16,-3 7 3 16,-1 7 0-16,-2 2 3 15,-5 16-1-15,-6-6-1 16,-1-7 3-16,-3 14 2 16,-3-8 0-16,-8 14 2 15,1-10-2-15,-11 3 0 16,3-6 1-16,-17-1 3 15,3-2-15-15,-10-7-6 16,3-2-27-16,-3-14-10 16,7-2-50-16,7-7-19 0,3-2-31 15</inkml:trace>
  <inkml:trace contextRef="#ctx0" brushRef="#br0" timeOffset="3.6103E7">19061 4294 324 0,'0'0'123'0,"0"13"-66"0,-4 12-40 15,4-19 30-15,0 25-5 16,0 32-1-16,4 0-7 0,-1 15-4 16,1-18-16-1,-1-7-7-15,1 13 0 0,-1-7-6 0,1 4-3 16,-1 22-8-1,1-10-4-15,3-25-43 16,-4-18-20-16,1-14-44 0,3-8-17 16,-7-10 12-1</inkml:trace>
  <inkml:trace contextRef="#ctx0" brushRef="#br0" timeOffset="3.61033E7">19170 4959 332 0,'11'-3'123'0,"-4"6"-66"0,17-6-42 0,-10-4 29 16,8-2-18-16,-1 0-4 0,7-10-11 16,0 3-5-16,7-6-3 15,1-9-3-15,-8 3 1 0,-3-1 3 16,-4 4 2-16,-7 6-2 16,-3-6-3-16,-8 3 2 15,-10-3 0-15,-7 6 1 16,-7 4 2-16,-4 15 3 15,-3 0 5-15,-4 15-2 16,-3 14 3-16,3 15 1 16,7 12 2-16,8 4-4 15,10 2 2-15,14-8-9 16,0-20-4-16,0-6-2 0,14 1-1 16,21 8-22-1,4-12-8-15,11-9-93 0,13-22-41 16,-3-7-7-1</inkml:trace>
  <inkml:trace contextRef="#ctx0" brushRef="#br0" timeOffset="3.61039E7">20334 4921 108 0,'4'-19'41'0,"-4"19"-22"0,3-25-25 16,1 25 8-16,-1-9 9 15,1-1 7-15,3-5 13 16,3-7 5-16,-3-3 10 16,-3 0 4-16,0 6-27 15,-1 9 13-15,-6-5 8 0,-1 5 2 16,-14 1 3-16,4 6-21 16,-10 6-9-16,2-3-9 0,-6 25-2 15,3-6-5 1,4 15-2-16,4-5-3 0,6 5-1 15,0 4-3 1,19-4 1-16,-5-6 1 0,22 4 2 16,-4-4-1-16,14-9-1 15,-7 0 3-15,15-19 0 16,-8 0 1-16,-3-19 2 16,0 0 1-16,-11-16 1 15,-4 7 0-15,-13-16 2 16,-1 7-3-16,-17-13-2 15,4 15 0-15,-15-3 1 16,0 4-10-16,-6 15-2 16,6-6-24-16,4 25-10 0,0 16-37 15,17-7-16-15,0 0-23 16</inkml:trace>
  <inkml:trace contextRef="#ctx0" brushRef="#br0" timeOffset="3.61042E7">20609 4655 304 0,'-7'0'115'0,"7"0"-62"0,-7 9-40 16,7-9 28-16,-3 22-12 15,3-10 0-15,0 17-7 16,0 24-4-16,3-12-10 16,-3-10-5-16,7 10 0 0,0-13-2 0,7 10-1 15,-3-13 3-15,10-6 0 16,-3-10-1-16,6-12 1 15,8-22-4-15,-11 0-2 16,-3 6-1-16,-4-19 3 16,-3 10-2-16,-8-16 1 15,1-9 2-15,-1 18 0 16,1 10 4-16,3 13 5 16,3-4-5-16,-2 25 0 15,6 17 4-15,-4 2 3 16,-3 0-4-16,4 25 1 15,3 26-7-15,-3-32-1 16,-4-6 0-16,3-4 2 16,-3-2-28-16,4-7-11 15,-1-9-46-15,5-13-17 0,-1-3-49 16</inkml:trace>
  <inkml:trace contextRef="#ctx0" brushRef="#br0" timeOffset="3.61045E7">21008 4294 312 0,'0'-31'115'0,"0"37"-62"0,3 3-27 16,1 1 34-16,0-1-12 15,-1 1-1-15,8 24-10 16,-4-6-2-16,3 26-20 16,1-11-5-16,-1 20 1 0,1-3-9 15,3 12-1-15,-3-6-1 0,3-4 0 16,0 26-22-16,-3-44-10 15,-4 0-42 1,-4-9-15-16,-6 2-41 16,-15-27-18-16,-7-10 32 15</inkml:trace>
  <inkml:trace contextRef="#ctx0" brushRef="#br0" timeOffset="3.61046E7">20814 4670 332 0,'21'-6'126'0,"4"3"-68"0,7 6-50 0,-15 6 27 15,8-2-20-15,7-1-3 16,6-3-8-16,5-3-3 16,10 0 0-16,0-3-6 0,7-3-1 0,-4 6-59 15,-7 0-24-15,-6 0-52 16</inkml:trace>
  <inkml:trace contextRef="#ctx0" brushRef="#br0" timeOffset="3.61048E7">21615 4554 344 0,'-25'-6'129'0,"18"6"-70"0,-11 6-42 16,8-3 33-16,-4 13-10 15,-4 0 1-15,-7 6-17 16,-3 12-6-16,3 10-11 16,4 3-3-16,7 6 0 0,11 1-7 15,10-10 0-15,7 0-23 16,7-16-8-16,7 6-23 0,14-24-9 15,1-1-26-15,3-12-12 16,0-3-19 0</inkml:trace>
  <inkml:trace contextRef="#ctx0" brushRef="#br0" timeOffset="3.61051E7">21915 4786 300 0,'-4'-25'112'0,"-14"13"-60"0,-3-10-23 0,11 19 33 15,-4-4-8-15,-11 4 0 16,0 3-24-16,-3 10-8 15,0 8-13-15,3 1 3 0,7 6 1 16,4-6-4-16,0 9-3 16,7 26-6-16,7-29 0 15,0 3-2-15,14-3-2 0,-3-6-11 16,17-10-2-16,25-9-23 16,-4-3-7-16,-6-19-19 15,-8-6-7-15,-10 0 24 16,-8-7 12-16,-13 1 41 15,-8-4 22-15,-17 4 3 16,-7-4 4-16,-4 3-17 16,7 17-4-16,4-1-26 15,4 13-10-15,-5 12-50 16,12 3-20-16</inkml:trace>
  <inkml:trace contextRef="#ctx0" brushRef="#br0" timeOffset="3.61062E7">22035 4655 348 0,'3'0'129'0,"-6"0"-70"0,6 0-47 0,1 9 30 15,-1 13-20-15,4 0-2 16,0 12-6-16,4 10 1 16,-4-6-8-16,0 6 0 0,0-7 3 15,0 4-4-15,-3-19-1 16,-1 3 2-16,1-15 0 15,-1-1-1-15,1-9 1 16,-1-12-9-16,8-20-3 16,-4 1-11-16,0-10-4 15,0-6 1-15,4 0 1 0,-1-3 8 16,1 12 6-16,-4 4 5 16,0 9 2-16,0 12 10 15,0 16 3-15,0 3-1 16,0 7 1-16,0 12-7 15,4-6-3-15,3 6-3 16,-4-16 0-16,1 7-2 16,3-13-1-16,14 3 1 15,-3-12 1-15,3-6-1 16,4-10 2-16,-4 3-4 16,-3-3-2-16,-4-9-1 15,-3 9 3-15,-4-3-2 16,-4 6 1-16,1 3 2 0,-8 16 0 15,1 6 6-15,-4 13 4 16,-4 9 6-16,4 16 2 16,0 10 2-16,0 2 2 15,4 4-12-15,3-7-6 16,7-6-2-16,4-13-2 16,10 4-3-16,0-22 2 15,4-7-6-15,0-9-3 16,3-9-3-16,0-1-2 15,-3-15-6-15,0-3 1 16,-8-10-2-16,-2-5-2 16,-8-8 0-16,-7 4 0 15,-4-6 9-15,-6 9 6 16,-8 0 10-16,-6 16 7 0,-5 9 9 16,-2 13 7-16,-4 15 0 15,-1 16 3-15,5 13-4 16,6 15 0-16,4 7-6 15,7-4-2-15,3 4-9 16,15-16-4-16,10-7-6 16,11-8-2-16,7-4-11 15,13-16-1-15,1-3-22 16,0-12-9-16,0-10-10 16,4-5-3-16,-4-14 20 15,-4 1 10-15,-3-10 20 16,0 0 9-16,-11 3 14 15,-7-9 5-15,-7 6 12 16,-10-3 5-16,-8 3 2 16,-6 9 4-16,-8 7-5 15,-10 13 0-15,-7-4-11 0,0 19-3 16,0 6-1-16,-1 7 2 16,8 2-7-16,11 4-1 15,-1-10-7-15,7 10-2 16,4 16 0-16,8-7 2 15,6 6-3-15,7-5-2 16,7-4-3-16,0 9 1 16,4 4 1-16,0-4 0 15,-1 4 0-15,5-3 0 16,-4-7-7-16,-1 6 0 0,-3-6 3 16,-6-2 2-1,-8-1 4-15,-11 0 3 0,-6-3 2 16,-4 3 3-1,-7 3 8-15,-8-3 6 0,-6 3-9 16,-4-3-1-16,-3-6-10 16,-4-9-3-16,-3-1-21 15,-4 0-7-15,0-9-54 16,0-9-23-16,-3-4-105 16</inkml:trace>
  <inkml:trace contextRef="#ctx0" brushRef="#br1" timeOffset="3.61146E7">3334 7599 172 0,'-4'-19'66'0,"4"19"-36"0,0-28-7 16,0 22 24-16,0 6-7 15,-3-10 2-15,-4 1-4 16,3 6 0-16,-10-3-20 15,3 6-4-15,-10 0 0 0,7 6-8 16,-11-3-3-16,1 13-2 16,-1 2-1-16,4 1-3 15,-4 19 0-15,-21 25 2 16,8 15 0-16,6-6-2 0,18-9 0 16,0-10 2-16,14 16 0 15,-7-12-2-15,24 12 0 16,-3-7 2-16,14 1 0 15,29 19-4-15,-22-54-1 16,-7-3 3-16,22-25 3 16,-8-3-1-16,18-29 0 15,25-30 3-15,-25-1 3 16,-14-9 7-16,-15-10 4 16,-20 4 3-16,-15-4 3 15,-10 1-3-15,-7 28-2 16,7 15-7-16,-11-12-4 0,-10-7-6 15,-7 17 0 1,3 11-18-16,0 10-8 0,4 13-41 16,3 12-20-16,7 4-58 15</inkml:trace>
  <inkml:trace contextRef="#ctx0" brushRef="#br1" timeOffset="3.61149E7">3404 8073 276 0,'14'15'104'0,"-3"4"-56"0,3 9-27 16,-7-12 28-16,4 3-6 0,-1 9-1 15,4 3-10-15,1-9-5 16,6 10-15-16,-4-1-3 0,5 4-2 15,-1-1-3-15,-4 4-3 16,1-4 0-16,-7-6-1 16,3-3-3-16,-11-6 2 15,4-3-32-15,-7-13-15 16,-7-12-91 0,7-10-77-16</inkml:trace>
  <inkml:trace contextRef="#ctx0" brushRef="#br1" timeOffset="3.6115E7">3845 7659 308 0,'-14'9'115'0,"14"-15"-62"0,-7 15-53 16,14-2 23-16,-7-4-50 15,0 3-19-15,7 13-83 16,0 6-37-16</inkml:trace>
  <inkml:trace contextRef="#ctx0" brushRef="#br1" timeOffset="3.61152E7">3919 8179 344 0,'-10'19'129'0,"6"-10"-70"0,-6-2-80 0,10-7 15 15,0 0-73-15,0 0-27 16,10-7-10-16,1-2-3 15</inkml:trace>
  <inkml:trace contextRef="#ctx0" brushRef="#br1" timeOffset="3.61172E7">4893 7671 152 0,'-14'-9'57'0,"14"-1"-30"0,0 10-7 0,0 0 19 16,0 7-8-16,0-4-3 16,0 6-1-16,0-2 0 15,0 18-14-15,0-7 10 0,0 17 4 16,0-7-12-16,0 16-3 0,0-6-8 16,3 21-3-16,1-9 0 15,0 10-1-15,-1-13 0 16,4-3 2-16,0 0-3 15,0-10 0-15,4-5-1 16,-4-14 0-16,0-5 4 16,14-26 3-16,-10 7-2 15,6-26-2-15,-3 7-3 16,4-25 1-16,-4 9 1 16,4-3 0-16,-4 3 0 15,0 6 0-15,-7 4 0 16,4 18 0-16,-1 3 0 0,8 23 0 15,-4-1-3-15,11 19 2 16,13 32 3-16,-13-22 3 16,-4-1 0-16,8-2 0 15,-5-1 3-15,4-6 5 16,-6-2-1-16,2-14 1 16,5-6 6-16,-1-21 5 15,-7 5-7-15,-3-27 1 16,-8-17-5-16,-6 17 0 15,-1 2-7-15,-3-24-4 16,-3-39-1-16,-4 42-1 16,3 12-9-16,-6-3-2 15,-8-6-54-15,4 12-24 0,3 19-73 16</inkml:trace>
  <inkml:trace contextRef="#ctx0" brushRef="#br1" timeOffset="3.61176E7">5613 7402 324 0,'-18'0'123'0,"18"0"-66"0,-3 25-55 16,3-22 25-16,7 12-3 16,-4-2 3-16,8 21-6 15,-4-8 0-15,3 17-12 16,4-5 1-16,-6 15 1 0,-1-2-4 15,3 14-2-15,-3-11 2 16,4 15 0-16,-1-13-1 0,-3-3-1 16,0-2-3-16,1-14-2 15,-1 1 1-15,3-13 1 16,1-6 5-16,-1-13 4 16,4-22-6-16,1 1-3 15,-5 5-1-15,4-27 1 16,-3 12-3-16,3-13 0 15,4-6 1-15,-8 19 0 16,1 3-5-16,-1 6 1 16,1 1 0-16,3 27-1 15,-3-9 6-15,-1 35 3 0,1-13-1 16,-4 19-2 0,0 0-7-16,3 0-4 0,-2-7-65 15,6-2-27 1,-4-7-70-1</inkml:trace>
  <inkml:trace contextRef="#ctx0" brushRef="#br1" timeOffset="3.61181E7">6442 7850 344 0,'-39'-28'129'0,"18"18"-70"0,-11 1-45 16,11 9 33-16,-4 6-17 15,0-3-3-15,1 13-15 0,-4 3-8 16,10 0-2-16,4-1-2 0,-4 8 0 16,-7 27 0-16,11-19 0 15,4-5 0 1,-1 5 2-16,1 10-6 0,3-13 1 16,7-6-4-16,7-15 2 15,0-1 3-15,10-12 3 16,12-16 0-16,-5 4-1 15,1-1 1-15,-4-3-1 16,0 0 2-16,-3 4 3 16,0-4-4-16,-8 9-1 15,1 1 0-15,-1 9 0 16,1 9-3-16,-1 7 0 16,1 6 2-16,0 13 2 0,-4-1-2 15,0 1 0-15,0-14-12 16,0-5-7-16,0 3-53 15,3-10-25-15,8 1-51 16</inkml:trace>
  <inkml:trace contextRef="#ctx0" brushRef="#br1" timeOffset="3.61183E7">6551 7552 340 0,'-10'-41'126'0,"10"48"-68"0,0-7-46 15,0 0 38 1,3 28-21-16,1-3-3 16,-1-6-3-16,1 25-13 0,-1-7-3 0,4 17-1 15,-3-1-3-15,3 16-2 16,0-13 0-16,3 13 1 16,-3-15-14-16,1-7-5 15,-1-3-51-15,-4-4-20 16,1-8-72-1,-1-14-33-15,-3 4 98 16</inkml:trace>
  <inkml:trace contextRef="#ctx0" brushRef="#br1" timeOffset="3.61185E7">6449 7947 352 0,'0'0'132'0,"3"0"-72"0,11-3-50 16,1-3 28-1,2-4-15-15,8-8 0 0,14 2-10 16,7-3-3-16,6-6-5 16,1 12-4-16,-3 4 0 0,-8 3-116 15,-3 12-49-15,-7-22 11 16</inkml:trace>
  <inkml:trace contextRef="#ctx0" brushRef="#br1" timeOffset="3.61188E7">7736 7725 212 0,'0'0'82'0,"4"15"-44"0,3 13-14 0,-3-21 29 0,-1 12-14 16,1 24-5-16,-1 4-15 15,1 16-5-15,-1 0-8 16,-3 0-4-16,0-19-1 0,0-10-50 16,0 4-21-16,0-7-60 15</inkml:trace>
  <inkml:trace contextRef="#ctx0" brushRef="#br1" timeOffset="3.6119E7">7691 7524 228 0,'-15'0'85'0,"15"0"-46"0,15 31-98 0,-1-31-12 15,14 16-11-15,21-7 1 16</inkml:trace>
  <inkml:trace contextRef="#ctx0" brushRef="#br1" timeOffset="3.61193E7">8255 7618 212 0,'-14'0'82'0,"7"0"-44"0,-4 0-29 0,8 0 22 15,-1 0-15-15,-3 0-1 16,-3 6-5-16,-8 4-1 16,0 5-5-16,-6 7 4 0,-1-3 2 15,0 6 3-15,1 3 5 16,2 4-8-16,5-4-1 15,6 0-5-15,4-3-3 0,7-6 0 16,11 6-1-16,3-6 6 16,7 0 4-16,4-4-1 15,-1-2 2-15,1 3-2 16,0 2 2-16,3 1-2 16,-3 3 0-16,-1 0 3 15,-6-3 5-15,-4 6 6 16,-7-6 3-16,-10 6-2 15,-4-6-3-15,-8 9-7 16,1-12-4-16,-7 3-8 16,-4-10-1-16,-3 0-69 0,4-2-30 15,6-14-82 1</inkml:trace>
  <inkml:trace contextRef="#ctx0" brushRef="#br1" timeOffset="3.61202E7">9176 8151 196 0,'7'0'74'0,"7"9"-40"0,-3-2-18 16,-4-4 24-16,0 3 1 15,0-3 5-15,10 4-5 16,22 5-1-16,-11-12-22 15,-3 6-4-15,21-6 0 0,24 3-6 16,-6-3-2-16,-8 7-1 16,-10-14-1-16,-7 4 0 15,-14-3 2-15,-4 6 6 0,-3-9 2 16,3-20-3-16,-7 1 1 16,-7-6-5-16,-7 9 1 15,0 3-3-15,-11-19 0 16,1 13-3-16,-22-26 1 15,-24-18-2-15,17 19-1 16,7 15-2-16,-10-12-1 16,-15-22 4-16,29 34 1 15,3 4-5-15,4-4 0 16,3 7-4-16,11 0 0 16,7-20 1-16,15 7 4 15,13 1-1-15,14 11 1 16,-10 7 2-16,10 6 2 15,-7 4-1-15,15-1-1 16,-8 7 1-16,11-1 1 0,18 1-1 16,-11 9-1-16,-7 6 12 15,-11 7 4-15,-10 2-2 16,-8 13 2-16,-10 13-3 16,-7 6 0-16,-7 7-5 15,-3 8-3-15,-4-2 0 16,-4-4-1-16,1-9 2 15,-1 4 1-15,1-8 1 16,-1 1 0-16,0-6 0 16,4 0 2-16,0-4-1 15,4-6 0-15,3 7-3 0,3-16-1 16,4 6-1-16,7-10 2 16,8 4 1-16,9-9 1 15,8 8 0 1,4-8 2-16,-1-4-5 15,-3-3-1-15,-4 7 0 0,-3-1 0 16,-4-3-13-16,0-6-7 16,7-6-108-16,1-16-50 15,6-3-32 1</inkml:trace>
  <inkml:trace contextRef="#ctx0" brushRef="#br1" timeOffset="3.61222E7">11772 7420 148 0,'0'-37'57'0,"0"12"-30"0,-3-4-7 0,3 29 19 15,-4-9 1-15,-3-10 3 16,-11-6-4-16,-6 0 0 16,-1-3-21-16,-3 9 1 0,3 10 1 15,4-1-7-15,-4 10 0 16,4 0-7-16,-4 13-4 16,4 6-1-16,4 15-1 15,-5 38-3-15,12-9 0 16,-1-10 4-16,4 32 3 15,0-13 1-15,7 35 0 16,0-16-3-16,7-1-2 16,0-2 1-16,7 0-1 15,1-16-14-15,-1-6-5 16,-4-13-67-16,1-9-31 0,-4-9-2 16</inkml:trace>
  <inkml:trace contextRef="#ctx0" brushRef="#br1" timeOffset="3.61227E7">11257 7875 260 0,'-14'-19'99'0,"14"19"-54"0,7-9-50 16,-3 9 15-16,6-6-13 16,15 6-2-16,-4 0 8 0,-3 0 7 15,10-4-4-15,-3-2-1 0,13 6 1 16,-2-3-3-16,10-3-2 15,14-4 2 1,-25 7 2-16,-3-3 11 0,-4 6 7 16,-7-6 8-16,-3 3 5 15,-4 3-8-15,-7 0-4 16,0 0-6-16,-7 9-1 16,0-3-7-16,-11 16-4 15,4-3-3-15,0 6 0 16,0 3-2-16,14 7-1 15,-3-10-2-15,10 0-1 16,-4-6 2-16,12-7 0 16,-5-5 1-16,4-7 2 15,-3-7-1-15,0-5 2 0,-4-4 0 16,-11-9 3-16,-3-13-1 16,-7 13 0-16,0 6-3 15,-7 1-2-15,0-1-6 16,-4 3-1-1,4 4-63-15,4 5-28 0,-1 7-47 16,18 0-38 0,-3 7 81-16</inkml:trace>
  <inkml:trace contextRef="#ctx0" brushRef="#br1" timeOffset="3.6123E7">11956 7828 212 0,'3'0'82'0,"-3"0"-44"0,11 9-29 0,-8-5 19 16,4 5-3-16,-3-3 0 15,6 10 1-15,-2-4 1 16,2 4-14-16,4 3 10 0,-7 0 4 16,0-10 3-16,0 1 4 15,-3-1-9-15,-4-9-6 16,0 6-8-16,-4-12-3 16,-3-13-2-16,7-3 1 15,7-3-4-15,0 0 0 16,4 0 1-16,7 3 0 15,3 3-7-15,14-3 0 16,4 10-10-16,3-4-4 16,4-3-106-16,14 4-47 15,0 2 24 1</inkml:trace>
  <inkml:trace contextRef="#ctx0" brushRef="#br1" timeOffset="3.61237E7">13367 7928 244 0,'-7'10'93'0,"7"-1"-50"0,10-3-30 16,-6-2 22-16,3-4 4 15,3-4 5-15,-2-2-3 16,-1-3-1-16,3-10-22 0,8-16-4 16,-4-2 0-16,0-23-8 15,-7-2-1-15,0-20-5 0,-3-6-1 16,-8 4 1-16,-3-20 2 16,-4 16-1-16,4 35-1 15,0 12 1-15,4 0-1 16,-1 4-5-16,8 12 1 15,10 25 4-15,4 9 2 16,3 16 2-16,0 13 0 16,4 6 4-16,-4-10 3 15,-4-6-2-15,15 16 2 16,21 28-6-16,-14-21-1 0,-7-14 0 16,3 1 2-16,7 15-1 15,-17-28 2-15,-4 0 13 16,-7-12 7-16,-3 3-7 15,-25-10-2 1,3-3-8-16,-24-6-2 16,-25-19-4-16,-7 3-3 0,-18-9-3 15,22 12 1-15,6-3-1 16,-13 1 0-16,-36-17 2 16,49 16 0-16,8 10-3 15,10-7 0-15,0 4-5 16,18 2 0-16,21-5 2 15,28-1 1-15,25 3 3 16,11-2 3-16,3 5 0 0,-18 1-1 16,-6-1 1-16,13 4-1 15,-7 3 0-15,1-3 0 16,10-4 2-16,-14 10 1 16,-15 10 3-16,-16 15 3 15,-15 9 0-15,-15 20 2 16,-9 8-2-16,-8 1 0 15,-10-6-5-15,6-14-3 16,8-5 2-16,-21 15 0 16,-25 23-4-16,10-20-1 15,18-3-8-15,15-15-4 16,20-22-76-16,29-10-35 16,13-22-79-16</inkml:trace>
  <inkml:trace contextRef="#ctx0" brushRef="#br1" timeOffset="3.61246E7">14425 7185 140 0,'0'-15'52'0,"0"8"-28"0,-3 4-4 0,3 3 21 16,0 0 0-1,0 0 0-15,-4-6-3 0,1 3-1 16,-1-13-20-16,0 7 3 0,1-10 3 16,-1 3-6-16,11-3 1 15,1 7-9-15,6-10-3 16,14-16-1-16,4 13-1 15,3-3 6-15,-10 12 4 16,-4 7-3-16,7-1-1 16,11 1-2-16,-11 6 2 15,-7-3-1-15,4 12 0 16,3 3 1-16,-10 1 4 16,-4-7 3-16,-7 12 4 15,-4 4 4-15,-6 6 2 16,-1-6-10-16,-10 19-5 15,4-4-3-15,-8 10-1 0,4-6-2 16,-11 15-1-16,4-9-6 16,-7 16 1-16,3-13-35 15,4 6-17-15,3-6-66 16,15-3-27-16,-1-3-19 16</inkml:trace>
  <inkml:trace contextRef="#ctx0" brushRef="#br1" timeOffset="3.61247E7">14767 7809 384 0,'-10'3'143'0,"3"7"-78"0,-4-1-65 16,8 1 27-16,-1-4-24 0,0-3-3 15,4 3-41-15,0 4-17 16,8-10 29-16,6-7-56 0,0 4-19 16</inkml:trace>
  <inkml:trace contextRef="#ctx0" brushRef="#br1" timeOffset="3.6126E7">15829 7044 164 0,'0'-44'63'0,"0"44"-34"0,4-16-14 0,-4 16 18 16,3-3 6-16,-3-3 3 15,0 6-7-15,0 0-2 16,0 19-18-16,0-3 4 0,-3 21 2 16,-1-2-9-16,1 24-2 15,-1-12-2-15,4 25 0 16,0-9-4-16,4 16-3 16,-1-17 0-16,8 7-1 15,-4-12 0-15,7-4 0 16,-4-6-3-16,15-16 2 0,-4-12 1 15,8-16 2-15,-5-3-1 16,1-28-1-16,-4 3 1 16,-3-25 1-16,-1 6-1 15,-6-16 2-15,0 7-2 16,-4 0-1-16,0 6-2 16,0 12 1-1,0 10-1-15,3 22 0 0,4 12 2 16,-3 17 2-16,-4-8-3 15,11 29 0-15,-4-12 1 16,4 12 0-16,-1-3-3 16,4 0 0-16,0-10 13 0,8-6 5 15,10 1 6-15,-15-14 2 16,-3 1 1-16,4-22 0 16,7-19-5-16,-7-13-1 15,-15-9-6-15,-3 3-2 16,-3 3-6-16,-8-21-1 15,1 8-3-15,-8-18-1 16,-7-28 1-16,4 28 2 16,0 18-19-16,0 20-6 15,3 24-52-15,8 20-21 16,-1-4-72 0</inkml:trace>
  <inkml:trace contextRef="#ctx0" brushRef="#br1" timeOffset="3.61264E7">16570 6931 316 0,'-4'-28'118'0,"4"25"-64"0,8 6-43 16,-5-3 28-16,1 9-6 16,3 7 3-16,3 9-7 15,1 6-3-15,-4 4-14 16,0-7 3-16,0 16 3 0,0-3-4 15,0 15 2-15,4 42-11 16,-4-17-3-16,0-3 0 16,0-21 3-16,0-4-2 15,-4-28-2-15,1 0 6 16,-1-12 3-16,1 3 1 0,0-23 1 16,3 4-9-16,0-16-3 15,3-31-1 1,1 19 2-16,-1-1 0 0,1-5-1 15,0 9-2-15,-1 3-1 16,1-4-1-16,-4 20 3 16,0 0 2-16,0 21 2 15,0 16-1-15,0 7-2 16,-3-10 1-16,-1 19-1 16,1-7-3-16,3 1 0 15,0-3-51-15,7-1-22 16,-4-6-34-16,12-3-12 15,-5-6 0-15,15-13-26 16,14-12 55-16</inkml:trace>
  <inkml:trace contextRef="#ctx0" brushRef="#br1" timeOffset="3.61268E7">17198 7420 232 0,'-4'-37'88'0,"4"37"-48"0,-3-19-18 15,-1 13 28-15,1 6-4 16,-1-3 2-16,-3 3-4 15,4 0-1-15,-11 3-23 16,-11 15-1-16,0 14 2 0,1-1-6 16,6-6 2-16,4 3-10 15,0 7-4-15,3-7-2 16,4 4-1-16,0-10-3 0,10-4 2 16,12 7-1-16,6-15-2 15,3-20 5 1,-6 1 1-16,0 0 0 0,-1-10-2 15,1 0 1-15,-4-16 1 16,0 10-1-16,-3-3 2 16,-4 3-2-16,0 6 2 15,-4 4-7-15,1 21 1 16,0-6 1-16,3 28 1 16,-4-9 1-16,1 22 2 15,-1-10-1-15,4 10-1 16,-3-7-4-16,3 4 0 15,0-10-64-15,3-3-29 16,1 0-42-16,7-22-53 16,-4 4 68-16</inkml:trace>
  <inkml:trace contextRef="#ctx0" brushRef="#br1" timeOffset="3.6127E7">17360 7072 340 0,'-7'-53'126'0,"7"53"-68"0,0-9-50 15,0 9 27-15,4 9-14 16,3 25 1-16,0 1-2 16,0-7 0-16,3 26-11 15,1-11-3-15,7 23 0 0,-4-6-3 16,3 12-2-16,-2-9 0 0,-1-1-1 16,-4-2-20-16,1-4-9 15,-1-2-62-15,-6-17-26 16,-1-2-30-1</inkml:trace>
  <inkml:trace contextRef="#ctx0" brushRef="#br1" timeOffset="3.61272E7">17276 7411 356 0,'17'-3'134'0,"-17"3"-72"0,25-6-50 0,-22 6 30 16,19-10-24-16,-5 4-5 15,26-4-6-15,27-2-2 0,-24 6-3 16,-7-4-81-16,14 10-36 16,-4 0-41-16</inkml:trace>
  <inkml:trace contextRef="#ctx0" brushRef="#br1" timeOffset="3.61276E7">18803 7301 320 0,'0'-6'121'0,"0"6"-66"0,0 9-40 0,0-9 31 16,4 25-18-16,-4-6-4 15,3 19-14-15,1 3-6 16,3 6-3-16,-4-10-1 0,1 7 0 16,-1-3-31-16,1-10-12 0,-1 1-53 15,-6-13-21-15,-1-7-7 16</inkml:trace>
  <inkml:trace contextRef="#ctx0" brushRef="#br1" timeOffset="3.61277E7">18627 7204 212 0,'-7'3'79'0,"7"-3"-42"0,10 35-83 16,4-26-3-16,7 0-30 15,-3 1-8-15</inkml:trace>
  <inkml:trace contextRef="#ctx0" brushRef="#br1" timeOffset="3.61281E7">19209 7286 356 0,'-64'0'134'0,"43"0"-72"0,-14 0-57 0,21 0 30 16,3 0-21-16,1 6-2 15,-1-3-10-15,0-3-4 16,1 9 1-16,3 1-2 0,0-1-1 16,0 7 0-16,3 0 0 15,1-4 0-15,10 7 3 16,0-3 0-16,14 2 1 15,-4-8 0-15,19 5 0 16,-4-5 0-16,3 9 0 16,-3-10-3-16,-1 10 2 0,-2-3 10 15,-5 9 5-15,-3-7 11 16,-10 8 5-16,0-8-5 16,-11 4-3-16,0 3-8 15,-18-6-4 1,4 0-5-16,-14-3-4 0,3-1-44 15,-7-11-21 1,7-4-59-16,4-13-24 0,4 4 7 16</inkml:trace>
  <inkml:trace contextRef="#ctx0" brushRef="#br1" timeOffset="3.61285E7">20059 6743 220 0,'0'9'82'0,"0"-9"-44"0,3 10-9 0,-3-4 30 15,4 13-4-15,0-3 0 16,3 21-6-16,-4 1-4 0,4 28-24 16,0-16 3-16,4 44 0 0,-4-19-10 15,0 29-3-15,0 68 4 16,0-12 2-16,0-16-11 15,0-65-3-15,-3-10-2 16,-1-3-1-16,1 12 2 16,-1-31 1-16,1-12-10 15,-4-1-5-15,0-9-54 16,0-22-23-16,0 7-68 16,7-42-60-1,-4 7 84-15</inkml:trace>
  <inkml:trace contextRef="#ctx0" brushRef="#br1" timeOffset="3.61292E7">20426 7590 228 0,'0'-3'88'0,"0"3"-48"0,14 0-29 0,-11 0 21 16,5 0 5-16,-1 0 4 15,7 3-6-15,0-3-2 16,3 6-18-16,1-3-2 0,7-3-2 16,-4 6-2-16,14-6 2 15,-3 0-4-15,14-6 1 0,21-6-3 16,-25 5 0 0,-7-2-6-16,1-1 1 0,-8 4 2 15,-3-3 3 1,3-1 7-16,-10-2 4 0,-8-4 1 15,-10 10 1-15,0-4-9 16,-10-8-3-16,-19-11-2 16,5 4 2-16,2 7-5 15,-9-11-1-15,-15-15 0 16,11 1 0-16,6-1-5 16,19 15-1-16,-1 4 0 15,11-9 4-15,0 12-1 0,14-9 1 16,18-17 2-16,-4 20 0 15,-7 3 0-15,15-9 2 16,20-4-3-16,-6 4 0 16,-5 8-1-16,-13 14-2 15,-7-4 5-15,7 13 1 16,10 6 0-16,-7 13 1 16,-3 3 0-1,-4 15 3-15,-7 4-1 0,-3 6 2 16,-11 9 2-16,-7-6 2 15,-3 3-1-15,-5-15-1 16,1-4-1-16,-3 4 0 16,-1-1 2-16,4 1 4 15,-3 2-6-15,3-9-2 0,7 4-6 16,3-20 0-16,1 4 2 16,6-7 1-16,11 1 3 15,8-1 1 1,2-2-3-16,1-4-1 0,7-3-1 15,-7-3 1-15,-1-4-2 16,-2 1-1-16,-8 3-46 16,0-7-21-16,-3-5-74 15,3 2-33-15,-11-2 12 16</inkml:trace>
  <inkml:trace contextRef="#ctx0" brushRef="#br1" timeOffset="3.61295E7">21625 6571 264 0,'0'-35'101'0,"0"26"-54"0,0 12-9 0,0-6 39 16,4 3-14-16,3 9-4 16,0 10-11-16,-4-10-6 15,5 32-23-15,6 31 4 0,0-15 1 16,-4-4-6-16,4 25 0 15,8 51-7-15,-1 12 1 16,0-6-7-16,-3-10-1 16,-1-2 0-16,-6-42 2 15,-4-12-5-15,0 19-1 16,0 37 0-16,-4-24 0 0,-3-20-7 16,0-18-3-1,-3-19-38-15,-4-10-17 16,0-5-67-16,-4-39-123 15</inkml:trace>
  <inkml:trace contextRef="#ctx0" brushRef="#br1" timeOffset="3.61312E7">22214 6455 108 0,'-3'-10'44'0,"3"10"-24"0,3-6-2 0,1 3 18 16,-1-4-5-16,1 7-1 15,7-9 1-15,-1 3 0 16,11-4-16-16,18-8 2 0,11-1 3 16,-1 0-2-16,0 10-1 15,1-1-5-15,-1 4-2 16,-7 6-4-16,-3 6-1 16,0-3 1-16,-4 7 3 15,-3 5 2-15,-7-5 3 16,-4 9 8-16,-10-1 6 0,-8 7-2 15,-6 4-1-15,-5 5-5 16,1-6 0-16,0-3-7 16,-7 10-3-16,0-7-1 15,-11 10-1-15,4-4-4 16,-7 10-1-16,7-6-1 16,-11 3 1-16,4-13-2 15,3 16-1-15,4-7-2 16,3-2-1-16,4-7-1 15,4 7 3-15,-1-7-24 16,11 3-11-16,7 10-43 16,4 3-19-16,3-10-44 15,4-5-27 1,-4-4 82-16</inkml:trace>
  <inkml:trace contextRef="#ctx0" brushRef="#br1" timeOffset="3.61314E7">22518 7430 220 0,'-4'9'82'0,"4"-9"-44"0,0 6-11 0,4-6 27 15,-1 4-6-15,1 2-1 16,-1-3-7-16,1 3-2 16,3 4-21-16,0-1 5 0,0 0 2 15,0 1-10-15,0-4-5 0,0 4-6 16,-3-4 0-1,-1-3-90-15,-3-6-38 16,0-3-39 0</inkml:trace>
  <inkml:trace contextRef="#ctx0" brushRef="#br1" timeOffset="3.61523E7">3076 10365 200 0,'0'-16'77'0,"0"16"-42"0,0-9-28 0,0 9 20 16,0-10 1-16,4 10 3 16,3-12 6-16,-7-4 3 15,7-3-21-15,0 4-2 0,-4-14 0 16,5 4-5-16,2-19 1 16,-3 7-10-16,11-16-2 15,-11 15-1-15,10-22 0 16,-9 7 2-16,9-3 3 15,-6 2-2-15,-8-5 0 16,8 5-1-16,-8 7-2 16,4 3 3-16,1 7 2 0,2-13 0 15,-3 28 0-15,-3 0-3 16,3 12 1-16,-7-2 7 16,7 21 3-16,0-6 2 15,-4 32 1-15,4-1-2 16,4 23 1-16,-4-7-8 15,11 16-2-15,6 37-3 16,-9-40 1-16,6-7-4 16,-4 4 0-16,1-7 3 15,0 1 3-15,-4-7-2 16,3-13 0-16,-6 10 1 16,-8-16 2-16,1-9-69 15,-8-13-30-15,1-6-87 16</inkml:trace>
  <inkml:trace contextRef="#ctx0" brushRef="#br1" timeOffset="3.61525E7">3171 9964 324 0,'-7'0'121'0,"14"0"-66"0,-7-4-29 0,0 4 34 15,4-6-23-15,0 6-6 16,6-6-13-16,1 3-1 15,10-7-10-15,14-5-2 0,-10 2-1 16,-4-3 0-16,18 7 0 16,-14 0-31-16,20-1-12 15,-13 1-92-15,7-7-42 16</inkml:trace>
  <inkml:trace contextRef="#ctx0" brushRef="#br1" timeOffset="3.61526E7">3729 9553 396 0,'0'-10'148'0,"0"10"-80"0,7-6-77 16,-4 3 23-16,5 3-15 16,-5-6 1-16,8 6-84 15,-8-4-38-15,8 4-24 16,-11 0-7-16</inkml:trace>
  <inkml:trace contextRef="#ctx0" brushRef="#br1" timeOffset="3.61528E7">3835 9854 428 0,'-21'22'159'0,"21"-22"-86"0,-15 15-63 0,15-15 34 16,-3 7-31-16,3-4-8 15,0-3-68-15,0 0-29 16,3-10-92-16,4 10-38 15</inkml:trace>
  <inkml:trace contextRef="#ctx0" brushRef="#br1" timeOffset="3.61619E7">5151 9189 200 0,'-4'-9'77'0,"4"9"-42"0,-3-4-15 16,3 4 24-16,0-6-11 15,-4 3-4-15,-3-3-13 16,0-4-5-16,0 10-6 16,0-3-4-16,-7 6 2 0,-4 7-2 15,-10 9 2-15,3 6-2 16,-7 12 2-16,4 4-4 15,-4 3 0-15,4-3 7 16,14-10 6-16,0-9-8 16,3 9-2-16,8-2-4 15,3-1 0-15,3-9 0 0,8-13-2 16,-4 3 3-16,7 1 2 16,11-10 0-16,-8 6 2 15,5-6-4-15,-1 3-2 16,-4 3 4-16,1-2 1 15,-11 2 13-15,0 3 7 16,-3 1 2-16,-8 18 3 16,-3 0-4-16,0-3-2 15,0 0-5-15,-4 3 0 16,1 1-7-16,3-4-3 16,-11 9-3-16,11-9 0 15,7-6-4-15,-7-6 0 16,3 2-4-16,4-5 1 0,0-1 2 15,11 1 1-15,-4-4 1 16,4-3 2-16,-4 3-1 16,7-6-1-16,-4 3 1 15,1 4-1-15,3 8 2 16,-3 4 3-16,-8 9 7 16,-3-3 2-16,0-6-1 15,-3 28 0-15,-8-6-1 16,-3 6 0-16,3-3-4 15,-3 19 0-15,4-10-5 16,-1 10 0-16,4-10-1 16,0 4 1-16,0 18-4 15,7-19 0-15,7-9 1 16,0-6 2-16,14-16-3 16,11-6 0-16,7-10-32 0,10-15-13 15,1-6-85-15,-19-14-35 16,-2 11 11-1</inkml:trace>
  <inkml:trace contextRef="#ctx0" brushRef="#br1" timeOffset="3.61626E7">5740 9318 244 0,'-4'-7'93'0,"4"7"-50"0,0-9-33 0,0 9 25 16,0 0-4-16,0 0 4 15,-3 0-4-15,-1 0 1 16,-3 9-18-16,4 1 3 0,-8 5 1 15,0-2-4-15,-6 28 2 16,-1-10-3-16,0 32 0 0,-3-10-1 16,0 25 0-16,3-18-4 15,8 25 0-15,-1-7-1 16,8 13 3-16,10 34-5 16,10-9-3-16,8-12-1 15,18-16 1-15,-1-22 1 16,4-13 3-16,-4-9-3 15,0-19 0-15,-6-6-10 16,-5-10-3-16,-2-9-52 16,-8-6-24-16,3-7-95 15</inkml:trace>
  <inkml:trace contextRef="#ctx0" brushRef="#br1" timeOffset="3.6163E7">6036 9822 196 0,'-3'-9'74'0,"3"9"-40"0,0-9-9 16,0 9 27-16,0 0-6 15,0 0-2-15,3 0-8 16,-3 0-2-16,7 9-19 16,4 7 11-16,-1 2 6 0,-3-2-12 15,4 19-6-15,-1 5-6 16,5 4-1-16,-5 0-6 16,4 0-1-16,-3 0-16 0,-4-6-4 15,-4-4-98-15,-3-15-42 16,0-3 20-1</inkml:trace>
  <inkml:trace contextRef="#ctx0" brushRef="#br1" timeOffset="3.61632E7">5994 9499 348 0,'-21'0'129'0,"10"7"-70"0,4-4-117 0,7-3-3 15,10 0-73-15,1 0-26 16</inkml:trace>
  <inkml:trace contextRef="#ctx0" brushRef="#br1" timeOffset="3.61636E7">6484 10032 240 0,'0'0'90'0,"0"0"-48"0,14 4-27 0,-10-4 24 16,-1 6-1-16,4 3 4 15,0 1-1-15,0 9 2 16,0-1-24-16,-3 17 5 0,0-1 0 15,-1 4-6-15,-3 3 0 16,0-4-9-16,-3-2-1 16,-1-7-4-16,0 0-1 15,-3-9-32-15,0-3-13 16,0-1-58-16,4-11-24 0,-1-17-25 16</inkml:trace>
  <inkml:trace contextRef="#ctx0" brushRef="#br1" timeOffset="3.61642E7">6925 9794 224 0,'4'0'85'0,"-1"10"-46"0,4-10-46 15,0 9 97 1,0 7-30-16,0-7-9 15,-3 0-12-15,3 17-24 16,7 17 2-16,0 5 1 0,4 14 3 16,-4 10 4-16,0 0-7 15,-3-3 0-15,-4 10-9 16,0-7-3-16,0-6 3 16,0 3 2-16,-4-13 2 15,-3-6 5-15,0-3-4 0,-3-6 2 16,-4-9-5-16,-7-1 1 15,-8-9-9-15,1 3-2 16,-7-16-1-16,-7 1 0 16,-4-4-38-16,-3-12-14 15,-1-4-53-15,5-18-24 16,6-19-46 0</inkml:trace>
  <inkml:trace contextRef="#ctx0" brushRef="#br1" timeOffset="3.61644E7">6703 9562 332 0,'-25'-34'126'0,"25"34"-68"0,-14-29-57 0,10 26 25 0,4-3-23 16,0 0-5-16,4 6-49 15,-4 0-21-15,11 6-62 16,3 3-28-16</inkml:trace>
  <inkml:trace contextRef="#ctx0" brushRef="#br1" timeOffset="3.61648E7">7137 9277 248 0,'-7'-3'93'0,"7"-4"-50"0,0 7-50 15,0 7 77-15,0-4-27 16,3 12-9-16,4 4-6 16,4 9-18-16,3 16-1 0,0-9 1 15,0-7 7-15,7 25 7 16,15 29-2-16,-1-13-1 15,-3 3-3-15,-1 0-1 16,-2 10-9-16,-1-10-5 16,-7 3 0-16,-3-9 0 15,-8 6 1-15,-6-19 0 16,-8 1 9-16,-3-1 6 0,-18-3-6 16,-3-3 0-16,-11-3-18 15,1-9-7-15,6-13-67 16,4-7-28-16,10-15-82 15</inkml:trace>
  <inkml:trace contextRef="#ctx0" brushRef="#br1" timeOffset="3.61668E7">7902 9578 356 0,'0'-6'134'0,"0"6"-72"0,0 6-59 15,0-3 28-15,4-3-18 16,-4 0-2-16,3 0-7 15,1 0-1-15,3 0-1 16,0 6-2-16,-4-3 3 0,1 4-51 0,0-4-19 16</inkml:trace>
  <inkml:trace contextRef="#ctx0" brushRef="#br1" timeOffset="3.61673E7">8012 9992 80 0,'0'-19'30'0,"0"19"-16"0,0-13-6 16,0 13 13-16,0-6 10 15,0 6 8-15,0 0-1 16,0 0 1-16,-4 0-6 16,4 0 0-16,-3 0-19 15,3 6 5-15,-4-2 2 0,4 2-5 16,0-3 1-16,0 6-4 15,0 1 0-15,0-4-7 16,0 3-2-16,0 1 0 16,0-1 2-16,0 1-3 0,0-1 0 15,0-3-1-15,0-6-2 16,0 3-2-16,0-3 1 16,0 0-28-16,0-3-10 15,0-3-38-15,0-3-16 16,0-1-4-1</inkml:trace>
  <inkml:trace contextRef="#ctx0" brushRef="#br1" timeOffset="3.61685E7">8929 9634 280 0,'-7'-22'104'0,"7"22"-56"0,0 3-30 0,0-3 28 16,3 0-18-16,-3 0-3 15,4 19-6-15,-1-9-1 16,11 15-9-16,-3 0 1 0,3 3 1 16,-3 0-2-16,3 22 0 15,-4-12-8-15,1 15 0 16,-4-9 1-16,0 10 1 16,0 18-17-16,-3-16-7 15,-1-12-65-15,1-9-29 16,-4-20-26-1</inkml:trace>
  <inkml:trace contextRef="#ctx0" brushRef="#br1" timeOffset="3.61687E7">8897 9427 348 0,'-25'-9'132'0,"25"9"-72"0,-17 0-68 15,17 3 21-15,0 3-69 16,0-6-26-16,7 10-52 15,14 5-21-15</inkml:trace>
  <inkml:trace contextRef="#ctx0" brushRef="#br1" timeOffset="3.61692E7">9320 10067 140 0,'4'-6'55'0,"-4"6"-30"0,0 6-3 16,0-6 20-16,3 3 4 15,-3-3 2-15,0 10-11 16,0-4-3-16,0 13-19 16,0-1-2-16,0 11 0 0,-3 15-1 0,-1 6 1 15,1-3-5-15,-4-3 0 16,0-7-7-16,0 4-1 15,3-10-11-15,1-12-5 16,-1-3-69-16,4-7-31 16,4-21 1-1</inkml:trace>
  <inkml:trace contextRef="#ctx0" brushRef="#br1" timeOffset="3.61698E7">9800 9741 288 0,'-3'6'110'0,"3"7"-60"0,0-7-45 0,0-6 24 16,0 16-3-16,3 6 2 16,1-4 4-16,-1 4 3 15,8 16-19-15,-1-10 2 0,12 26 2 16,9 27-5-16,1 7 2 16,0-7-6-16,-4 7 1 15,0 3-1-15,-7-6 3 16,-6-4 2-16,-8-5 2 15,-11 2-4-15,1-15 0 16,-8-4-4-16,-3-5-1 16,-7-7-3-16,-4-10-1 0,-7-5-3 15,-3-10-2 1,-4-13-21-16,0-9-9 16,1-9-34-16,-1-13-13 15,3-19-79-15,8-6-74 16,7-25 81-16</inkml:trace>
  <inkml:trace contextRef="#ctx0" brushRef="#br1" timeOffset="3.61699E7">9670 9412 364 0,'-22'-29'137'0,"12"20"-74"0,-8 0-58 0,18 9 27 15,-3 0-40-15,-1 0-15 16,8 0-74-16,-1 0-30 15,8 9-2-15,6 7 2 16</inkml:trace>
  <inkml:trace contextRef="#ctx0" brushRef="#br1" timeOffset="3.61703E7">10527 9615 264 0,'3'0'101'0,"-3"0"-54"0,4 0-24 0,-4 0 29 15,0 0-10-15,0 0 1 16,-4 0-12-16,1 0-2 0,-11 7-16 16,3-4-3-16,-10 16 0 0,3-4-6 15,-3 20-2-15,0-13 7 16,0 19 4-16,-7 21 0 15,14-18 0-15,3-6-3 16,11-1-1-16,4 23-5 16,6-13-3-16,15-12-3 15,7-10-1-15,6-13 4 16,8-6 3-16,-7-6-21 16,0-9-8-16,-7-10-37 15,-4 4-15-15,-7-4-19 16,-10 3-8-16,-8-3-23 15</inkml:trace>
  <inkml:trace contextRef="#ctx0" brushRef="#br1" timeOffset="3.61704E7">10333 9882 296 0,'0'0'112'0,"7"9"-60"0,4-15-45 0,-1 6 26 15,8-3-23-15,10-3-5 16,11-4-26-16,10 7-9 15,4-13-67-15,0 1-26 16,14-4 23-16,-7 0 14 16</inkml:trace>
  <inkml:trace contextRef="#ctx0" brushRef="#br1" timeOffset="3.61711E7">11028 9283 220 0,'-7'-16'82'0,"7"16"-44"0,0 10-16 15,0-4 28-15,0-6-15 16,3 13-3-16,4-4-3 15,0 13 1-15,0 0-16 0,1-6 5 0,2 40 2 16,8 47-5 0,3-12-1-16,4 10-7 15,-11-32 0-15,-4-7-5 0,4 11-2 16,8 24-11-16,-5-16-6 16,-3-18-63-16,-3-19-27 15,0-25-41 1</inkml:trace>
  <inkml:trace contextRef="#ctx0" brushRef="#br1" timeOffset="3.61714E7">11310 9321 340 0,'-7'0'126'0,"7"0"-68"0,-7 25-59 15,7-22 25 1,0 28-5-16,3 26 1 0,5 15-7 15,-1 16-3-15,3-35-5 16,-3-6-2-16,4 16 1 0,6 24-2 16,-6-27 1-16,0-13-7 15,-4-3-1-15,0 3-40 16,-4-22-99 0,-10-25-5-16,0 0 30 15</inkml:trace>
  <inkml:trace contextRef="#ctx0" brushRef="#br1" timeOffset="3.61718E7">10996 9267 292 0,'-3'0'110'0,"3"0"-60"0,7 10-39 0,-4-10 26 16,8 9-7-16,-4 1 2 15,14 5-5-15,-3-5 1 16,17 8-16-16,21 26-5 0,-17-15-2 15,-7 2-1-15,17 16 0 16,-6-3-2-16,13 9-2 16,-7-6 1-16,8 13 1 15,24 28-1-15,-14-13 2 16,-11-12 4-16,-6-19 6 16,-11-7-1-16,-8-6 1 0,-6-12 1 15,-11-9 2-15,-3-1 2 16,-1-18 1-16,-6-16-6 15,-1-13 0-15,-6-15-8 16,-1-26-3-16,-3-18 1 16,0 6 0-16,0-6-4 15,4 31 1-15,-1 7 0 16,1-14 0-16,-1 17-3 16,1-4 2-16,-1-18-21 15,1 22-8-15,-1 21-34 16,4 22-11-16,0-2-51 15,-4 24-23-15,4-3 18 16</inkml:trace>
  <inkml:trace contextRef="#ctx0" brushRef="#br1" timeOffset="3.61731E7">12848 10045 288 0,'-7'-3'110'0,"7"3"-60"0,-3-6-41 0,3 6 27 16,0 9-13-16,0-3-4 15,3 13 7-15,1-3 3 16,-4 21-15-16,0 17 1 0,-4-7-1 16,-3-3-3-16,0 0-1 15,-7-1-4-15,3 1-1 16,1-6-1-16,-1-13 0 16,4-6-24-16,-3 0-12 15,2-4-47-15,-2-15-20 16,-1-6-49-16</inkml:trace>
  <inkml:trace contextRef="#ctx0" brushRef="#br1" timeOffset="3.61741E7">13533 9509 124 0,'0'0'49'0,"0"0"-26"0,0-3-27 0,0 3 8 0,0 0-4 16,0 0 2-16,3 0-1 16,-3 0-1-16,0 0 1 15,0 0 1-15,0 0 12 16,0 0 6-16,0 0 3 16,0 0 3-16,0 0-14 15,0 0-2-15,0 0-3 0,0 0-6 16,0 0 0-16,0 0-1 15,0 0 2-15,0 0-1 16,0-7-1-16,0 7 1 16,0-3-1-16,0-3-3 15,0 6 2-15,0 0-4 16,-3-6 1-16,-1 6-82 16</inkml:trace>
  <inkml:trace contextRef="#ctx0" brushRef="#br1" timeOffset="3.61745E7">13564 9205 256 0,'-7'-16'96'0,"7"16"-52"0,0-3-36 0,0 3 21 16,4 0-11-16,-4 0-3 15,3 9 7-15,-3-2 3 16,4 11-13-16,-1-5 9 0,-3 21 2 16,0-5 4-16,4 33 1 15,-1-8-4-15,1 18-3 16,-1-6-5-16,1 6-2 0,0-16-6 16,-1 7-3-16,1-10-5 15,-1-3-2-15,1-9 3 16,-4 0 1-16,0-13-9 15,0 0-3-15,0-9-41 16,-4-3-17-16,1-7-80 16,-1-18-63-1,1 9 82-15</inkml:trace>
  <inkml:trace contextRef="#ctx0" brushRef="#br1" timeOffset="3.61748E7">14122 9214 248 0,'3'0'93'0,"-3"0"-50"0,4 0-30 0,-4 0 22 16,3 6-5-16,1 7 2 15,-4-4-1-15,0 1 1 16,0 12-17-16,0-4 2 0,-4 8 3 15,-6 14-5-15,-1-5 0 16,1-10-5-16,-1 3-1 0,-3 16-3 16,3-6-1-16,1-4-3 15,6-15 1-15,1-3-2 16,3 2 2-16,0-8 4 16,7 6 4-16,-4-7 2 15,8-9 5-15,-4 3-8 16,10-6-1-16,-2 3-10 15,9-6-4-15,-3 6 5 16,11-3 4-16,-4-4-42 16,8 4-16-16,6-6-41 15,-10 2-16-15,-8 4-40 16</inkml:trace>
  <inkml:trace contextRef="#ctx0" brushRef="#br1" timeOffset="3.6175E7">14079 9800 344 0,'4'4'129'0,"-4"-4"-70"0,14 9-40 0,-10-9 34 15,3 6-18-15,0-6-5 16,10 0-17-16,12 0-6 16,-5 0-5-16,-3 0-2 0,15-6 1 15,13 6-23-15,-17 0-10 16,-4-3-57-16,0-3-25 15,-3-4-35 1</inkml:trace>
  <inkml:trace contextRef="#ctx0" brushRef="#br1" timeOffset="3.6176E7">14796 9393 236 0,'-4'0'88'0,"4"0"-48"0,0 0-27 16,0 0 22-16,4 6-3 16,-1-3 1-16,1 13 8 15,-1-7 6-15,4 20-25 16,4 33 3-16,-4-27 0 0,0-1-9 15,3 13-2-15,-3 13-6 16,1-4-3-16,-1-2-5 16,-4-20 0-16,-3-6-35 15,0-3-17-15,0 4-50 16,0-14-21-16,0-5-10 16</inkml:trace>
  <inkml:trace contextRef="#ctx0" brushRef="#br1" timeOffset="3.61761E7">14760 9205 360 0,'-21'-16'134'0,"21"16"-72"0,-3-3-74 0,3 3 20 16,3 0-43-16,-3 0-17 16,11 0-90-16,-4 3-38 15</inkml:trace>
  <inkml:trace contextRef="#ctx0" brushRef="#br1" timeOffset="3.61766E7">15148 9907 340 0,'-3'22'126'0,"3"-6"-68"0,-14 12-54 0,14-9 26 16,-4-4-13-16,4-5-2 16,-3 18-4-16,-8 16 0 15,-3 0-6-15,0 0-3 0,-4 0 1 16,1-7-7-16,-1-2-1 0,-3-1-56 16,3-15-23-16</inkml:trace>
  <inkml:trace contextRef="#ctx0" brushRef="#br1" timeOffset="3.6177E7">15515 9499 280 0,'-7'0'107'0,"7"0"-58"0,0 10-33 0,0-4 29 15,4-3-15 1,-1 7-3-16,4 5 2 0,-3-5 2 16,3 24-17-1,0-9 3-15,0 13 1 0,4 18-2 0,-4-12 3 16,0-9-6-16,0 18-3 16,0-9-3-16,0 19 0 15,0 28-2-15,0-4 0 16,0-5 1-16,-4-4 1 15,-3 1 3-15,-3-13 1 16,-4 3 1-16,-4-13 2 16,-3-3-1-16,-3-12 0 15,-8-3-7-15,-7-13-2 16,-3-13-18-16,-7-2-5 0,-4-20-40 16,7-8-16-16,0-17-43 15,0-18-16-15,7-10-16 16</inkml:trace>
  <inkml:trace contextRef="#ctx0" brushRef="#br1" timeOffset="3.61772E7">15371 9195 428 0,'-18'-15'162'0,"18"15"-88"0,-11-10-82 0,11 10 29 16,0-9-33-16,0 9-6 15,4-10-97-15,-4 10-43 16,14-9 11-16,-3 9 12 16</inkml:trace>
  <inkml:trace contextRef="#ctx0" brushRef="#br1" timeOffset="3.61777E7">16090 9383 148 0,'-14'0'55'0,"14"0"-30"0,-3 0-32 0,3 0 10 0,3 0-8 16,-3 0 1-16,4 0 17 15,-1 0 9-15,1 0-11 16,-1 0 34-16,-3 0 14 0,0 0 5 16,0 0 4-16,0 0-14 15,-3 10-3-15,-1-4-16 16,-6 7-4-16,-1 2-12 16,-3 10-4-16,-11 7-2 15,4 8-1-15,0 4-6 16,3-6-4-16,1-3 5 15,6-7 3-15,7-9-1 16,1-4-5-16,10-2-2 16,-3 2 3-1,17-5 1-15,-4-1 0 0,12 1-1 16,-8-4-3-16,7 3-2 16,11 1-4-16,-15-10 0 15,-2 0-55-15,-1 0-23 16,7 0-71-16,0-10-29 15,-17 10 51 1</inkml:trace>
  <inkml:trace contextRef="#ctx0" brushRef="#br1" timeOffset="3.61779E7">16055 9910 412 0,'-7'0'154'0,"7"0"-84"0,7 0-66 16,-4 0 29-16,5 6-19 15,6-2-3-15,3-4-7 16,4 0-1 0,-3 0-1-16,0 0-4 0,3 0 1 0,11 0-23 15,-1 0-10-15,1-4-48 16,-7-5-20-16,-4 0-53 16</inkml:trace>
  <inkml:trace contextRef="#ctx0" brushRef="#br1" timeOffset="3.61783E7">16997 9223 308 0,'0'-18'115'0,"-4"18"-62"0,-3-10-24 0,0 17 33 15,-3-4-19-15,-8-3-7 16,0 15-13-16,-6 7-4 15,-5 3-11-15,-2 10 4 0,-1 12 3 16,0 12 4-16,4 7 1 16,3 13-9-16,8-7-2 15,3-9-7-15,10-1-2 16,8-8-2-16,10-14-2 16,-7-8 0-16,14 2 3 15,-4-9-9-15,19-6-3 0,-4 0-2 16,13-19-1-16,19-9 4 15,-11-1 3-15,-7-9 0 16,-11 0 3-16,-10-6 4 16,-11 0 3-16,-11-3 4 15,-13 9 2-15,-11 4-1 16,-11 5 1-16,-7 7 0 16,-3 6 3-16,-8 16-5 15,8 0-3-15,7 3-10 16,6-10-3-16,12 4-56 15,13-7-23-15,1 1-53 16,20-13-56 0,12-13 74-16</inkml:trace>
  <inkml:trace contextRef="#ctx0" brushRef="#br1" timeOffset="3.61799E7">17441 8991 308 0,'4'7'115'0,"3"-4"-62"0,7 6-33 16,-3-3 30-16,-1-6-18 16,1 10-4-16,13-4-7 15,12-3-4-15,-8-3-9 16,-3 0-3-16,6 0-1 0,12 0-2 16,-8-3-2-16,-7-3 1 15,-7 6 1-15,-3 0 1 16,-7 0 3-16,-11 6 14 15,0-3-8 1,-11 16-1-16,-14 16-5 16,1 2-1-16,-5 13 1 15,-2-6 3-15,6-6-2 0,11-10-2 16,0-3-5-16,7 10 0 16,3 12-2-16,15-3-2 15,3-7 0-15,-4-15 0 16,1-3-2-16,7-6 1 15,6-4 1-15,5-3 2 16,-8 1 1-16,-4-7 1 16,-6 0 2-16,-4-7 3 15,-3 7 0-15,-4-6 0 16,0 3-1-16,-7 6 2 16,-1 3-3-16,-2 13-2 15,-1 0 2-15,1 6 0 0,-8 28-4 16,8-9 1-16,2-6 0 15,5 3 0-15,3-4 0 16,3 1 2-16,5 6 5 16,-1 0 4-16,3 3-4 15,-3-13-2-15,0 1 0 16,0 9-1-16,0 12 2 16,0 7 1-16,-3-10 1 15,-4 0 0-15,-4-9 2 16,-3-3 4-16,0-10-2 15,-10 4 1-15,-8-7-5 16,-7-3 0-16,-7-6-7 16,-6 0-3-16,-1-10-10 15,0-2-3-15,-4-1-25 16,5-12-9-16,2-1-57 16,4-2-21-16,1-1-57 15</inkml:trace>
  <inkml:trace contextRef="#ctx0" brushRef="#br1" timeOffset="3.61943E7">18567 9349 292 0,'0'0'110'0,"0"0"-60"0,17 16-34 0,-13-16 27 16,6 0-14-16,1 0-5 0,17 0-9 16,-7 0-5-16,11 0-5 15,-7 0-4-15,0 0 2 0,-4 0-40 16,-4 3-14-16,1 3-70 15,-7 3-62 1,-4 1 63-16</inkml:trace>
  <inkml:trace contextRef="#ctx0" brushRef="#br1" timeOffset="3.61945E7">18546 9659 376 0,'-18'10'140'0,"18"-10"-76"0,0 0-59 0,0 0 30 15,7 0-21-15,-4 0-5 16,19-3-5-16,2-4-1 16,15-2-2-16,-7 3-1 0,10-4 3 15,-6 7-40-15,2-3-14 16,-6 6-118 0</inkml:trace>
  <inkml:trace contextRef="#ctx0" brushRef="#br1" timeOffset="3.61955E7">19117 10017 272 0,'-21'9'104'0,"21"-9"-56"0,-4 0-23 0,4 6 31 16,4-6-30-16,-4 0-11 16,10 4-2-16,-2-4 1 15,16 0-7-15,-3 0 5 0,8 0 3 16,-5 0 4-16,15 0 1 0,-7 6-9 16,10-3-2-16,-7-3-5 15,15 0-1 1,17-3 1-16,-25-3 2 15,-10 6-3-15,0-10-2 0,-4 1 8 16,-7-10 6-16,0 10-3 16,-14-10 1-16,-3-3-4 15,-18-6 0-15,3-1-5 16,-14-15-3-16,4 10 0 16,-18-29-1-16,8 16-3 15,-8-12 0-15,7 5-1 16,7-2 0-16,4 6 0 15,11 3 0-15,3 9 0 0,14-3 0 16,-4 4 3-16,18 8 0 16,-3 1 5-16,24 3 5 15,-3 0-5-15,18 6-2 16,-8 4-4-16,11 2-1 16,-7-3 4-16,0 13 3 15,-11-3-1-15,1 15 0 16,-8-2 12-16,-7 15 5 15,4 18-6-15,-18-11-3 16,0-4-6-16,-7 19-2 16,-3-7 1-16,-4 20 0 15,0-13 0-15,-7 9 0 16,3-3 0-16,-3 3 2 0,0-15-1 16,3 0 0-16,1-4-1 15,6-6 0-15,1-3 0 16,3 4 0-16,0-11 2 15,7 4 1-15,0-9 1 16,14 6 0-16,18-4-4 16,0-5-1-16,-4-1-1 15,-3-3 1-15,-7-2-11 16,-4-4-4-16,-3 6-80 16,0-6-34-16,-11-6-95 15</inkml:trace>
  <inkml:trace contextRef="#ctx0" brushRef="#br1" timeOffset="3.61984E7">22856 9070 220 0,'-3'-16'82'0,"3"16"-44"0,3 0-11 0,-3 0 29 15,0 0-14-15,0 6-3 16,4 13-6-16,0 0-1 15,-1 25-17-15,1-10 6 0,3 29 3 16,-4-10-4-16,4 35-1 16,0-12-9-16,0 18-2 15,0-13-4-15,4 10-3 16,-4-9 0-16,4-4-1 16,6 32-14-16,-6-32-3 15,3-15-66-15,0-29-30 16,-3-15-46-1</inkml:trace>
  <inkml:trace contextRef="#ctx0" brushRef="#br1" timeOffset="3.61991E7">23139 9857 300 0,'-4'9'112'0,"4"-9"-60"0,4 7-47 15,-1-7 22-15,4 0-6 16,-3 0-1-16,10 0 3 16,-3 0 2-16,6-7-13 15,-3 7 4-15,11 0 4 0,-7-3-5 16,6-6 0-16,-3-1-5 0,15 10 1 16,-5 0-4-16,12-6-2 15,-4 6-2-15,3-9 0 16,-7-1-2-16,1 4 2 15,-8 3 0-15,-4-13 3 16,-2 4 6-16,-8-4 4 16,-4 0-4-16,-10-3-2 15,0 1-5-15,-21-17-2 16,3 7-3-16,-13-16-1 16,6 10 1-16,-7-10 0 15,8 12-5-15,-1-8 1 16,4 2 0-16,7 3-1 15,0 10 1-15,10-6 3 16,0 0-2-16,15 9-1 0,-4-3 3 16,18 9 0-16,-4-3 3 15,14 10 3-15,18-1-7 16,-3 10 0-16,-5 0 2 16,-9 0 4-16,-8 7-3 15,4 2-3-15,-4 0 3 16,-3 13 3-16,-4-6 8 15,-7 18 4-15,-4 23-2 16,-10-16 0-16,0-10-6 16,-3 22-3-16,-8 10 2 15,8-19 0-15,-1-10-3 16,1 1-1-16,-1-7-3 16,4-3-3-16,0-6 2 15,7 0 0-15,0 0 3 0,11-4 1 16,-4-5-1-16,11-1-2 15,-4 1 1-15,11-10 1 16,14 9-12-16,-18-9-6 16,-4 0-66-16,1-9-31 15,-4 5-90 1</inkml:trace>
  <inkml:trace contextRef="#ctx0" brushRef="#br1" timeOffset="3.61994E7">24264 8963 436 0,'0'0'165'0,"0"0"-90"0,4 25-72 16,-4-22 31 0,7 32-7-16,0-10 3 0,3 28-7 15,1-9-4-15,-1 31-11 16,8 67-3-16,-7-61 1 0,-1-12-3 15,4 22 0-15,-3-19 1 16,3 10 0-16,-3-13-2 16,-1-7-2-16,4 26-2 15,-3-22 1-15,-4-16-17 16,-3-12-8-16,-4-13-33 16,0-22-14-16,0-3-39 0,-4-19-15 15,0 7-25 1</inkml:trace>
  <inkml:trace contextRef="#ctx0" brushRef="#br1" timeOffset="3.61996E7">24694 9465 272 0,'4'-9'104'0,"-4"9"-56"0,18-13-16 0,-15 13 33 15,8-6-17-15,-1 6-4 16,11-3-18-16,11-10-3 15,-7 10-14-15,-4-3-5 0,7-4-1 16,-7 10-24-16,1-3-8 16,-1-3-76-16,-7 12-34 0,0 3-3 15</inkml:trace>
  <inkml:trace contextRef="#ctx0" brushRef="#br1" timeOffset="3.61997E7">24867 9543 396 0,'7'10'148'0,"-3"-4"-80"0,-1-3-57 16,1 3 34-16,3-2-26 16,11-4-7-16,6 0-22 15,8 0-6-15,7-10 8 16,7 1-95-16,3-10-40 0,-7 9-12 16</inkml:trace>
  <inkml:trace contextRef="#ctx0" brushRef="#br1" timeOffset="3.62004E7">25576 9223 224 0,'4'-9'85'0,"-4"9"-46"0,14-9-8 16,-10 9 32-16,6 0-15 16,1-3-5-16,17-13-8 15,-3 10 0-15,6-7-19 16,-2-3-5-16,6 7 0 0,-3 0-7 16,-1 2 0-16,-6-2 0 15,-4 15 2-15,-3-6 12 0,-8 13 8 16,1 2-9-16,-14 10-2 15,-1-6-9-15,-21 9-4 16,4-2 1-16,-21 11 0 16,7-2 7-16,-1 2 6 15,5-5-8-15,6-4-4 16,4-9-6-16,14 6-1 16,3-6-1-16,22-4 3 15,-4-2 0-15,11-4 1 16,-4 1 0-16,10-1 2 15,-2 4-3-15,-1-1-2 16,-3-2 6-16,-4 8 3 16,-4-2-1-16,-3 9 2 15,1-6 2-15,-8 6 5 16,0-6-6-16,-7 3-2 0,0 3-3 16,-11-6-3-16,1 3 1 15,-12-10-1-15,5 4-20 16,-8-7-7-16,4 1-37 15,3-10-14-15,4 0-52 16,18-16-22-16,-1 7 12 16</inkml:trace>
  <inkml:trace contextRef="#ctx0" brushRef="#br1" timeOffset="3.62008E7">26398 8979 316 0,'-10'-22'121'0,"10"22"-66"0,-14-3-22 0,14 3 38 16,-7 3-26 0,0 3-8-16,-4 4-16 0,0-1-6 15,-10 19-8-15,4-3-5 0,-5 19 1 16,5-6-2-16,-4 15-1 16,3-3-2-16,7 22 1 15,1-9 1-15,13 3 0 16,1-6-5-16,17-4 1 15,-3-6 2-15,17-12 1 16,-3-4 1-16,3-15 0 16,-3 0 0-16,-1-13 2 15,1-3 1-15,-11-3 3 16,-10-9 6-16,-11 0 2 16,0-4-5-16,-11-3-1 15,-13 7-4-15,3 3-3 0,3 3-3 16,-7 12 1-16,4 0-34 15,-4 10-15-15,4-3-78 16,7 3-32-16,3-1 8 16</inkml:trace>
  <inkml:trace contextRef="#ctx0" brushRef="#br0" timeOffset="3.62205E7">1411 12133 200 0,'-3'-3'74'0,"3"3"-40"0,0 0-20 0,0 0 20 15,0 3-13-15,0-3-4 16,3 10 1-16,4-4 2 15,-3 13-10-15,6 0 10 0,-10 0 6 16,0 3-3-16,-7 15-1 16,7 1-6-16,-3 15 0 15,-8-9-3-15,8 19 0 16,-8-10-5-16,7 19 0 16,-6-12-3-16,3 2 2 15,3-8-4-15,4-7-2 0,-7-3 0 16,4-7-1-16,3-2 2 15,0-1 1-15,0-5 1 16,0-4 0-16,3-7 2 16,15 1 1-16,-8-9 1 15,15-1 0-15,-7 4 0 16,17-10 0-16,-3-3-2 16,3 0 1-16,-10 0-4 15,14 0 0-15,-4-3-1 16,0-4-2-16,-7 7 3 15,4-6 2-15,-7 3-2 16,0 3-2-16,-1 0-40 16,-3-6-16-16,-6 6-37 15,-12-10-12-15,4 1-40 16</inkml:trace>
  <inkml:trace contextRef="#ctx0" brushRef="#br0" timeOffset="3.62208E7">1397 12641 308 0,'-25'10'115'0,"25"-10"-62"0,4-3-53 0,3 3 23 15,7-7-4-15,-3 7 3 16,13-9 1-16,1 0 3 0,10-1-14 15,1 1 2-15,2-1 2 0,-2 1-4 16,9 0-2-16,-6 2-5 16,7-2-2-16,-11 6-1 15,1-3 1 1,-1 6-20-16,-10-10-6 0,-1 10-54 16,-6-16-23-16,0 7-45 15,-29-10-24 1,0 4 87-16</inkml:trace>
  <inkml:trace contextRef="#ctx0" brushRef="#br0" timeOffset="3.6221E7">1503 12140 196 0,'-11'-44'74'0,"11"44"-40"0,0-6-11 0,0 6 26 16,4 0-1-16,3 0 2 16,3 0-2-16,-3 0 0 15,15-4-26-15,-12 4 7 0,15-6 2 16,-11 3-10-16,18-3-4 15,-8-4-10-15,15 7-3 16,-3-3 0-16,9-3 0 16,-6-1-2-16,7 1-2 15,-11 9-32-15,1-7-16 16,-12-2-95 0,1 0-86-16,-11 6 78 15</inkml:trace>
  <inkml:trace contextRef="#ctx0" brushRef="#br0" timeOffset="3.62216E7">2177 12588 284 0,'-22'-3'107'0,"22"3"-58"0,-17 0-35 0,6 0 26 16,4 3-16-16,4-3-1 16,-11 16-13-16,-4-7-4 15,-7 16-4-15,8-6-2 0,-8 25 1 16,-10 28 5-16,17-34 4 15,4 3-3-15,3-10 1 0,8 0-10 16,3-9 0-16,3-3 0 16,18-6 3-16,-6-4 0 15,16-31-1-15,-13 10 1 16,7-17-1-16,-4 4 2 16,0 0 3-16,-10 6 18 15,3 0 9-15,-11 4-5 16,4 15-3-16,-7 0-14 15,0 15-6-15,0-5-8 16,4 24 0-16,3-12 2 16,0 10 3-16,3-10-31 15,12 3-14-15,6 0-49 16,7-6-18-16,7-13-37 16</inkml:trace>
  <inkml:trace contextRef="#ctx0" brushRef="#br0" timeOffset="3.62218E7">2512 12704 324 0,'-57'-28'123'0,"43"28"-66"0,-10 0-38 0,13 9 32 15,0 7-22-15,1-7-3 16,-8 20-10-16,8-4-2 16,-5 12-8-16,5 1-2 0,-1 3 0 15,4-13-2-15,7 7-2 16,0-10 1-16,18-3 1 15,-4-7-3-15,21 1 0 0,11-7-1 16,4-6 0-16,-1-12-64 16,-3-16-30-16,-7-19-71 15</inkml:trace>
  <inkml:trace contextRef="#ctx0" brushRef="#br0" timeOffset="3.62223E7">2716 12240 280 0,'0'10'107'0,"0"-10"-58"0,0 31-40 16,0-9 27-16,4 12-5 15,3 10 2-15,-3-6-5 0,-1-4 0 16,4 29-16 0,-3 34 0-16,3 0 1 0,-4-18-3 15,4-13 0-15,-3-13-2 0,-1-9 0 16,4-6-2-16,-7-13 1 15,4-7-2-15,3-8 0 16,0-4-1-16,4-22 0 16,-1-2-5-16,1-11 1 15,-1 4 0-15,4-9 2 16,8-19-3-16,-12 9 0 16,4 12 1-16,-3 17 0 15,-8-1-3-15,8 16 2 16,0 0 1-16,-1 16 2 15,4 2 3-15,-3 17 4 16,7 12 0-16,3-6 0 16,0-4-8-16,-4 1 0 0,1 3-1 15,7-13 0 1,-8 0-3-16,5-9 2 0,-1-10-32 16,3-2-13-16,1-7-72 15,10 0-29-15,1 0 2 16</inkml:trace>
  <inkml:trace contextRef="#ctx0" brushRef="#br0" timeOffset="3.62228E7">4244 12767 280 0,'-14'-13'107'0,"14"13"-58"0,-21-6-40 0,21 6 25 16,-18 0-8-16,7 0 2 0,-13 10-12 16,6-4-2-16,-7 19-8 15,-10 22-4-15,17-13 1 0,-3-5-4 16,11 5-2-16,-1-6-1 16,18 7 3-16,-7-7 0 15,25-3 1-15,-4-6 0 16,11-10 0-16,-4-2-3 15,4-20 2-15,-4 10 3 16,0-22 3-16,-7 3 2 16,-10-13 3-16,3 4 1 15,-21-7 1-15,4 10-4 16,-12-9-3-16,-2 2-5 16,-8 10-2-16,-10 6-28 15,7 13-10-15,3 12-46 0,14-3-20 16,1 4-19-1</inkml:trace>
  <inkml:trace contextRef="#ctx0" brushRef="#br0" timeOffset="3.62232E7">4480 12682 244 0,'-10'3'90'0,"10"-3"-48"0,-4 16-23 0,4-13 29 16,0 7-24-16,0-1-7 15,0 22 0-15,0-12 2 16,0 19-9-16,0-4 5 0,4 1 3 16,-1-7-10-16,4 0-2 15,0-3-4-15,4 0-2 16,7-6 3-16,-4-9 0 16,0-1 1-16,10-18 2 0,1-1-3 15,-4-24-2-15,1 9 0 16,-5-13 1-16,4-25-1 15,-7 26-1-15,-3 2 1 16,0 10-1-16,-1 6 0 16,-6 10 2-16,3-1 3 15,0 20 2-15,0-1 1 16,-4 29 0-16,1-13-2 16,-1 19 1-16,1-6-4 0,3-4 0 15,0 1-25-15,4-7-13 16,3 0-57-16,-4-12-24 15,1-7-21 1</inkml:trace>
  <inkml:trace contextRef="#ctx0" brushRef="#br0" timeOffset="3.62234E7">4953 12265 380 0,'-4'10'143'0,"4"-10"-78"0,0 62-58 0,0-33 31 15,0 5-9-15,0-9 3 16,4 28-14-16,-4-9-5 16,7 28-8-16,-7-15-4 0,7 12 0 0,-3-16-1 15,3 13 2-15,0-13-12 16,-7 7-3-16,3-13-38 16,-3-6-17-16,0-10-35 15,-3-9-15-15,3-9-14 16</inkml:trace>
  <inkml:trace contextRef="#ctx0" brushRef="#br0" timeOffset="3.62236E7">4791 12789 348 0,'3'-6'129'0,"-3"6"-70"0,14 0-56 16,-10 0 28-16,10 0-16 16,0 0-3-16,4 0-7 15,-1-7-2-15,19 4-1 0,-5-3-2 0,19-3 1 16,-11 5-41-16,3-2-18 15,-3 6-98 1</inkml:trace>
  <inkml:trace contextRef="#ctx0" brushRef="#br0" timeOffset="3.62238E7">5496 12585 304 0,'-14'-6'115'0,"14"6"-62"0,-17 6-40 0,17-3 30 16,-15 3-13-16,8-2 0 16,-7 11-6-16,4 1-1 0,-4 12-12 15,-4-3 4-15,-3 13 3 0,3 0-8 16,-3 2-1 0,3-2-7-16,4-4-4 15,4-5-6-15,13-1 0 0,-3-3-34 16,14-6-14-16,0 0-31 15,15-10-11-15,-5-3-37 16</inkml:trace>
  <inkml:trace contextRef="#ctx0" brushRef="#br0" timeOffset="3.62241E7">5708 12767 316 0,'-18'-19'121'0,"18"19"-66"0,-14-19-44 15,14 19 28-15,-7 0-17 0,0 0-4 16,-7 10-9-1,3-10-1-15,-6 19-5 0,3-4 5 0,0 13 4 16,-1 1 0-16,5 11 1 16,-1-11-10-16,8 5-1 15,-1-6-4 1,18-3 0-16,-3-6 0 0,24-9-2 16,-7-1-30-16,11-9-13 15,11-19 4-15,-22 0 3 16,-3 4 23-16,-11-20 9 15,0 13 18-15,-21-18 6 16,0 11 3-16,-22-8 1 16,5 2-11-16,-12 10-3 15,5 6-13-15,2 10-5 0,5 3-36 16,10 6-16-16,0 6-64 16</inkml:trace>
  <inkml:trace contextRef="#ctx0" brushRef="#br0" timeOffset="3.62247E7">5920 12648 360 0,'0'9'134'0,"0"-9"-72"0,7 44-57 16,0-25 27-16,0 6-9 16,-4-6 0-16,4 9-8 15,0-3-4-15,0 13-6 16,1-10-2-16,-1-3 1 0,0 10 2 0,0-23 8 15,0-6-3 1,-4-6-4 0,4-9-1-16,0-7-7 0,4-12 1 15,-4 3-2-15,4-19-2 16,-1 6 3-16,1 10 0 16,-4 0 3-16,0 3 1 15,0 9 5-15,0 13 3 16,0-3 2-16,0 21 3 15,0-5-5-15,4 18-1 16,-4-9-6-16,7 3-1 16,-11-3-1-16,8-7 1 15,-4 4 0-15,4-7 1 16,-1-9 0-16,11-9 0 16,-3 3-5-16,3-13 1 0,-3 0 0 15,3-6 2-15,0 6-1 16,0-6-1-16,-3 6-2 15,-4 10-1-15,0-4 2 16,-3 23 2-16,-1-1 4 16,-3 26 4-16,1-7-4 15,-5 16-1-15,4 22-2 16,0-32 1-16,-3 4-4 16,3-7 0-16,-4-3-10 15,1-9-5-15,-1 6-65 16,4-12-26-16,-7-13-74 15,0-10-50-15,0 1 105 16</inkml:trace>
  <inkml:trace contextRef="#ctx0" brushRef="#br0" timeOffset="3.6225E7">6551 12864 272 0,'-7'10'104'0,"7"-10"-56"0,4 6-27 0,-4-3 28 15,3-3-15-15,1 0-5 16,6-3-3-16,8-7 0 16,-1 1-14-16,-2 0 2 0,6-7 0 15,-4 0-5-15,8-3-3 16,-4 1-3-16,4-7 0 0,-4 3-4 16,-7-4 0-16,-3 1-10 15,-11 0-3-15,0 6 5 16,-14 1 4-16,-11 2 6 15,4 13 4-15,3 3 11 16,-3 16 7 0,3-4-3-16,1 23 0 0,3-7 0 15,3 16 0-15,4-7-9 16,7 7-2-16,0 0-5 16,18-16-3-16,-1 4 0 15,22-10 1-15,-7-7-23 16,10 4-8-16,25 6-94 15,11-25-39-15,3-6-5 16</inkml:trace>
  <inkml:trace contextRef="#ctx0" brushRef="#br0" timeOffset="3.62255E7">8283 12585 324 0,'-7'3'123'0,"7"-3"-66"0,4 25-49 0,-4-15 27 15,7 8-20-15,-4-2-3 16,4 9-6-16,0-3 1 16,0 13-4-1,4-1-2-15,-4 4 0 0,-3 3-28 0,-1-13-9 16,1-3-39 0,-4-13-18-16,0-12-30 15</inkml:trace>
  <inkml:trace contextRef="#ctx0" brushRef="#br0" timeOffset="3.62256E7">8220 12406 240 0,'-14'-6'90'0,"14"6"-48"0,-4 9-47 0,4-2 17 16,4 2-40-16,-1-6-13 0,8 13-55 16,-4 3-23-1</inkml:trace>
  <inkml:trace contextRef="#ctx0" brushRef="#br0" timeOffset="3.6226E7">8580 12478 284 0,'-11'10'107'0,"11"-10"-58"0,0 25-40 16,0-22 25-16,4 16-19 15,-1-10-3-15,4 23-8 16,0-10-3-16,0 12 0 15,0-9 3-15,0 13 2 0,0-10 6 0,-3 7 5 16,-1 5 2-16,1-18 1 16,-1 3 0-16,1-9 0 15,-4-3-7-15,4-17 0 16,-1-2-10-16,8-6-4 16,-1-4 0-16,4-9 2 15,-3 3-2-15,7-3-2 16,-4 0-1-16,0 6 3 15,0 3 0-15,0 16 3 16,0 0 5-16,0 16 6 16,-3 0-5-16,3 15 0 15,0 0-6-15,4 7-2 16,-4-10-42-16,10 7-19 16,-2-10-117-1</inkml:trace>
  <inkml:trace contextRef="#ctx0" brushRef="#br0" timeOffset="3.62268E7">9835 12852 76 0,'-21'0'30'0,"18"-16"-16"0,-1 25-1 0,4-2 14 15,0-4 9-15,0-3 5 16,4 0 7 0,-1 6 5-16,1-6 2 0,-1 0 3 15,4 0-32-15,-3 0 5 0,10 0 3 16,-3 0-3-16,13 3-1 15,-3-3-5-15,18 0-2 16,-7 0-8-16,14 0-4 16,-7-3-6-16,3-3-2 15,-3 3-1-15,0-10 1 16,-4 4 0-16,-7-4 3 16,-3-3 10-16,-8-2 5 15,1-20-7-15,-7-3-3 0,-11 4-6 16,-4 2-2-16,1 7-3 15,-15-16-1-15,4 9 1 16,-7-12 0-16,-7-22-3 16,13 26 2-16,5 5-1 15,6-6 0-15,1 10-3 16,13-4 1-16,-3 13 0 16,15-13-1-16,-5 10 4 15,18-3 0-15,-3 12 1 16,18-3 2-16,-8 0-3 15,11 12 0-15,-11-2-1 16,1 6-2-16,-5 3 5 16,-2 12 3-16,-8 0 1 0,-7 20 0 15,0-1 1-15,-10 25 1 16,-1-12-1-16,-6 15 1 16,-4-2-2-16,-7 15 0 15,3-13 1-15,-6 7 1 16,3-10 1-16,-4 0 2 15,-3 10-1-15,10-22 0 16,1-10-5-16,6 1-1 16,-3-10 1-16,15 3 0 15,6 0 2-15,0-13 3 16,-3 4-4-16,10-13-3 16,18-6-1-16,-11-3-1 15,-3 2-14-15,3-2-5 16,14-6-138-16,1-7-60 0,-12-3 31 15</inkml:trace>
  <inkml:trace contextRef="#ctx0" brushRef="#br0" timeOffset="3.6228E7">11984 12397 224 0,'-7'-6'85'0,"7"6"-46"0,-4 0-15 0,4 0 29 16,0 0-23-16,0 0-6 15,4 6-4-15,-1-3 1 0,1 16-11 16,-1-3 5-16,4 2 3 0,-3 1-4 16,3 16 2-16,-3-7-7 15,-1 13-3-15,1-10-3 16,-1 13-3-16,1-3-10 16,-1-4-4-16,1-8-48 15,-4-4-19-15,0-7-63 16</inkml:trace>
  <inkml:trace contextRef="#ctx0" brushRef="#br0" timeOffset="3.62296E7">11882 11845 120 0,'3'-19'46'0,"-3"19"-24"0,14-16-6 16,-10 16 16-16,-1 7 0 0,1-4 3 15,3 3 1-15,-4-3-1 16,1 13-18-16,-1-3 3 0,1 21 3 15,-1-9-1-15,1 28-1 16,0-15-5-16,3 31 0 16,-4-13-7-16,4 13-3 15,-3-12-1-15,-1 21 1 16,1-15 3-16,-1 0 2 16,1-10 3-16,-1 0 2 15,1-2-7-15,-1-14-3 16,-3-2 1-16,0-17 2 15,0-5-2-15,0-13-2 16,0 0-2-16,0-19 0 16,0 0-2-16,0-15-1 0,0 12 1 15,7-13-1-15,1 7-3 16,2-3 0-16,1 3 2 16,6 3 0-16,1 6-2 15,0 6 0-15,-4 4 4 16,0 18 1-16,-4-6 0 15,1 16 1-15,0-3-2 16,-4 21-1-16,0-11 1 16,0 11 1-16,0-12-17 15,3 3-6-15,-3-2-26 16,8-8-9-16,-5 1 0 16,4-9 4-16,-3-4-4 15,3-12-2-15,0 2-32 16</inkml:trace>
  <inkml:trace contextRef="#ctx0" brushRef="#br0" timeOffset="3.623E7">12474 12497 168 0,'11'-28'66'0,"-11"28"-36"0,3-25-15 0,-3 25 20 16,0-9 12-16,0-1 7 15,-3 4 0-15,-1-4 0 16,-6 1-30-16,3 6 6 0,-7 6 1 15,-1-3-14-15,-6 19-5 16,4-3-7-16,-5 12-2 16,5-9-1-16,-1 21 1 15,1-11-4-15,9 8-2 16,1-5 4-16,7-11 1 16,0 5-3-16,11-17-1 0,-4-3 1 15,7-21 2-15,0 5-2 16,7-6-2-16,-3-2 2 15,-4-7 2-15,-3 6-2 16,-1 0 0-16,-3 0 1 16,0 13 2-16,1 3-3 15,-1 6-2-15,-4 3 2 16,1 13 2-16,-1 0 0 16,4 9-1-16,0-3-21 15,7 10-9-15,-3-7-58 16,10-3-23-16,-3 0-26 15</inkml:trace>
  <inkml:trace contextRef="#ctx0" brushRef="#br0" timeOffset="3.62304E7">12806 12400 332 0,'-28'-28'126'0,"28"28"-68"0,-36 0-57 0,33 3 27 16,-4 9-19-16,0-2-2 15,0 12-7-15,0-6-3 16,3 2 2-16,1 1 0 0,6-3 1 16,1-7-3-16,10 7 2 15,-4-7 7-15,11 4 4 0,-3-7-5 16,10 13-3-16,-3-3-4 16,7 2 1-1,-4-5 1-15,4 12 2 0,10 0-1 16,-14-6 2-16,-7 0 20 15,-6 6 9-15,-5 0 2 16,-10 3 0-16,0-9-15 16,-14 9-6-16,3-3-11 15,-17 0-3-15,4-6-11 16,-15-9-3-16,3-1-49 16,1-9-23-16,7 0-76 15,24-25-47 1,1 6 99-16</inkml:trace>
  <inkml:trace contextRef="#ctx0" brushRef="#br0" timeOffset="3.62308E7">14161 12478 220 0,'-8'-9'82'0,"8"9"-44"0,-17-16-7 0,6 16 29 15,1-3-4-15,-1-3-1 16,-10 6-17-16,3-3-9 16,-17 6-16-16,7 3-2 0,-11 7 2 15,7-4-5-15,-3 10-2 16,7-3-6-16,10 2 0 16,4 8-2-16,14-8-2 0,0-8 0 15,18-4 3-15,-1-3-11 16,11-12-2-16,-3 6-9 15,3-16 0-15,-3 3 10 16,0-9 4-16,-4 0 11 16,-3 6 6-16,-4 7 29 15,-4 2 13-15,1 4-19 16,-1 22-9-16,-3-4-14 16,4 13-4-16,-4-6-4 15,11 22-3-15,-4-10-60 16,7 13-25-16,0-9-75 15,14-17-47-15,-6 1 96 16</inkml:trace>
  <inkml:trace contextRef="#ctx0" brushRef="#br0" timeOffset="3.62312E7">15212 12435 216 0,'-4'-16'82'0,"4"16"-44"0,0 0-14 16,0 0 29-16,4 16-16 15,-1-1-6-15,1 17-12 16,-1-7-4-16,8 34-9 15,0-12 0-15,6 25 1 0,-3-9-1 0,4 34 1 16,-4-25-4-16,0 26-2 16,7 43-7-16,-7-31-4 15,-3-23-52-15,-7-21-23 16,-8-22-45 0</inkml:trace>
  <inkml:trace contextRef="#ctx0" brushRef="#br0" timeOffset="3.62315E7">15078 12325 204 0,'10'-50'77'0,"-10"50"-42"0,32-25-21 0,-25 25 22 0,7-10-3 16,-3 1 3-1,10-1-3-15,-3 7 0 0,10-3-18 16,-3 6-5-16,13 9-2 0,-6-2 0 15,7 15 0-15,-7-7-2 16,3 23-1-16,-7-7-1 16,-3 1 2-16,-4-1 6 15,-7 0 4-15,-3 1 3 16,-15-1 3-16,4 3-6 16,-25-2-1-16,4-4-7 15,-17-6-3-15,6 3-7 16,-11-9-3-16,8-7-67 15,3-9-26-15,8-6-68 16</inkml:trace>
  <inkml:trace contextRef="#ctx0" brushRef="#br0" timeOffset="3.62321E7">15632 12328 280 0,'-11'28'107'0,"11"-28"-58"0,4 35-57 0,-4-29 18 16,10 13-9-16,-3-7-1 16,7 13 1-16,-3-6 1 15,-1 0-1-15,1 3 10 0,-4-3 6 16,0-7 13-16,-3 4 8 16,-1-7-9-16,-6-9-5 0,3 0-11 15,-4-3-6-15,1-3-7 16,3-19 0-16,0 3-2 15,0-13 0 1,0 7 0-16,7-3 0 16,-4 3 4-16,8 9 1 0,-1 0-1 15,12 3 1-15,-5 4-4 16,22-1-2-16,-11 4 4 16,11-1 1-16,-7 7-3 15,0-6 1-15,-4 3 2 16,-4 2 1-16,-2-2 7 15,-12 12 4-15,-3-2 4 16,-10 11 1-16,-1-5-8 0,-13 15-2 16,2-3-7-16,-2 6-2 15,3-3-2-15,3 10 0 16,4-10-3-16,11-3 1 16,-1 3 0-16,18-16 2 15,0 0-1-15,8-9 1 16,-5 0-7-16,5-9-4 15,-5 0 7-15,-6-10 2 16,-4 0 6-16,-10-15 1 16,-4 8 1-16,-11-2 0 15,4 0-2-15,-14 0-2 16,3 6-24-16,-3 3-9 16,3 6-56-16,4 7-25 15,0-3-26 1</inkml:trace>
  <inkml:trace contextRef="#ctx0" brushRef="#br0" timeOffset="3.62326E7">16193 11927 240 0,'3'-19'90'0,"-3"19"-48"0,14-16-42 16,-10 16 18-16,3 0-1 16,0 0 4-16,0 16 2 15,0-1 1-15,0 17-13 16,0-7 13-16,0 28 6 0,0-9 2 15,0 19 3-15,0-10-10 16,4 4-6-16,-4-7-6 0,3-6-3 16,-2-7-4-1,-1-9-1-15,0 4 1 16,0-13 3-16,0-7 2 16,0-2 3-16,-4-4-3 0,4-16-1 15,0 1-13-15,8-19-5 16,-5 6 4-16,11-6 1 15,-3 3 0-15,10 3 2 16,-7 3-1-16,11 3-2 16,-7 7 0-16,3 2 3 15,-3 7 2-15,-1 10 4 16,-2-4-4-16,-5 13-3 16,1 0 3-16,-11 9 3 15,0-3-1-15,-11 3 0 0,1-3 5 16,-11 10 5-16,0-7-5 15,-22-3-2-15,-24 10-10 16,22-23-3-16,6 4-34 16,0-16-15-16,7 0-40 15,8-10-16 1,3 1-40-16</inkml:trace>
  <inkml:trace contextRef="#ctx0" brushRef="#br0" timeOffset="3.6233E7">17082 12309 232 0,'56'-25'88'0,"-56"25"-48"0,11-19-16 0,-8 19 29 15,-3 0 2-15,0-6 3 16,-11 3-11-16,4 3-5 16,-10-6-23-16,-1 6-5 0,-10 15 0 15,3-5-4-15,-7 18 0 16,4-3-4-16,4 9-1 15,2-5-3-15,5-1 1 16,3 3-4-16,7-9-2 16,0 3-1-16,17-15 3 15,-3-1-5-15,14-9 2 16,-3-3-11-16,7-19-6 16,-4 9 7-16,-4-15 3 15,1 3 7-15,-11 0 2 16,0 6 10-16,4 4 5 15,-4 5-4-15,3 16-1 0,-2-2-4 16,2 21-1-16,1-7-3 16,-1 17-1-16,1-7 1 15,3 16 2-15,-3-9-14 16,-1-1-7-16,1-6-52 16,-1-9-21-16,1-3-68 15</inkml:trace>
  <inkml:trace contextRef="#ctx0" brushRef="#br0" timeOffset="3.62335E7">17223 11801 300 0,'-4'-38'112'0,"4"38"-60"0,4 0-30 0,-1 0 33 16,4 13-16-16,0 3-2 15,4 12-11-15,-1 0-4 16,1 25-12-16,0-12 2 0,-1 25 4 15,1-13-4-15,-1 19 1 16,-3-12-2-16,0 3 3 16,4 28-7-16,-4-47-2 15,0 0-1-15,0-7 0 16,-3-5 0-16,3-11 0 16,-4-5-2-16,4-13-2 15,0-3-2-15,8-12 1 16,-5-4-4-16,8-22-1 0,-1 4-6 15,5-1 0-15,-5 7 1 16,8 9 5-16,-4 1 1 16,0 8 0-16,-3 1 4 15,3 18 2-15,-3-6-2 16,-1 22 0-16,1-6 3 16,-11 6 3-16,0-6-4 15,-14 9-1-15,3 1 6 16,-20-4 4-16,6 3-3 15,-14-12 1-15,8 2-16 16,-8-8-5-16,7-4-53 16,4-12-21-16,3 6-97 15</inkml:trace>
  <inkml:trace contextRef="#ctx0" brushRef="#br0" timeOffset="3.62337E7">17886 12366 396 0,'-4'6'148'0,"4"-6"-80"0,0 28-48 0,0-22 37 16,0 13-31-16,0-3-9 15,4 3-9-15,-4-1-3 16,3 1-3-16,1 0-8 0,-1 0-4 16,1-3-34-16,-1-1-16 15,-3-5-27-15,0-10-8 16,0 0-48-1,-14-19-26-15,0 3 88 0</inkml:trace>
  <inkml:trace contextRef="#ctx0" brushRef="#br0" timeOffset="3.62338E7">17699 12071 296 0,'-11'-32'112'0,"11"32"-60"0,4-6-54 16,-4 6 22-16,7 0-16 16,0 0-5-16,7-9-46 15,-3 2-21-15,13-5-51 16,-3 3-21-16</inkml:trace>
  <inkml:trace contextRef="#ctx0" brushRef="#br0" timeOffset="3.6234E7">18006 11845 252 0,'7'-6'93'0,"-7"6"-50"0,3-3-13 15,-3 3 34-15,7 3-19 16,-3 3-5-16,3 22-10 0,0-9-5 16,4 31-13-16,-1-12 8 0,4 25 6 15,-3-10-8-15,0 10-2 16,-1-4-9-16,1-2-5 15,-4-4-23-15,3 0-11 16,1-9-50-16,-1-16-22 16,-2 1-54-1,-1-14-25-15,0-5 95 16</inkml:trace>
  <inkml:trace contextRef="#ctx0" brushRef="#br0" timeOffset="3.62341E7">18281 12344 316 0,'11'3'118'0,"-11"-3"-64"0,14 25-45 0,-11-16 25 0,4 10-10 16,0-3-2-16,0 3-10 16,-3-1-5-16,-1 11-4 15,1-14-5-15,-1 10 1 0,-3-6-54 16,0-3-23-16,0-4-71 16</inkml:trace>
  <inkml:trace contextRef="#ctx0" brushRef="#br0" timeOffset="3.62344E7">18232 11986 372 0,'-11'-50'140'0,"11"50"-76"0,0-9-66 15,0 9 27-15,4 0-22 16,-1 0-3-16,11 0-58 0,-3 0-24 16,10 0-45-16,0-4-16 15,7-2 53-15,-3-3 26 16,3 2 249 15,-7-5-59-31,-3 2-13 16,0 4-52-1,-4 6-28-15,0 10-13 0,-4-1-3 16,5 26-10-16,-1-7 7 0,3 31 5 16,-3-12-8-16,4 25-1 15,-4-9-6-15,4 6-3 16,-4-9-20-16,-3-4-8 15,-4-2-46-15,-4-11-17 16,1-5-58-16</inkml:trace>
  <inkml:trace contextRef="#ctx0" brushRef="#br0" timeOffset="3.62351E7">18334 12303 236 0,'10'-28'90'0,"-10"28"-48"0,46 6-45 15,-39-3 16-15,15-3-5 16,-1 0 2-16,10-3 10 16,26 3 5-16,-1-6-13 15,-6 2 6-15,-8-2 3 0,-7 0-7 16,-3 3-1-16,-7 12 2 16,-4 7 2-16,-3 12 2 15,-8-3 1-15,-3-6-7 16,0 9-3-16,0 0-1 0,-3 4-1 15,3 9 2-15,0-1 1 16,0-11-5-16,-3-11-2 16,-1-2-7-16,8-7 0 15,-1-5-8-15,8-4-1 16,-4-4-4-16,4-11-3 16,6-13 8-16,-6 2 6 15,-4 8 4-15,-3-17 3 16,-1 4 1-16,-3-4 1 15,0-5 11-15,-3 11 5 16,3 10-2-16,-4 29 2 16,1-4-5-16,7 16-1 0,6 22 0 15,4 19 2-15,1 9-5 16,6 16-1 0,4 3-6-16,-15-32-1 0,-3-12-3 15,4 25-1-15,-4-12 3 16,-3 18 3-16,-1 23-4 15,-6-10-3-15,-11-13-13 16,-7-9-5-16,-1-19-3 16,-16-6-1-16,-8-19-2 15,-7-15 1-15,-7-4 14 16,0-12 8-16,4-7 9 16,21 0 7-16,3 4 2 0,4 0 0 15,3-13-5-15,11 0-4 16,4 3-3-1,13-9-3-15,1 9 1 0,13-9-1 16,-2 3-16-16,13-4-4 16,21-11-76-16,1-7-32 15,-11 3-20 1</inkml:trace>
  <inkml:trace contextRef="#ctx0" brushRef="#br0" timeOffset="3.62363E7">15423 12936 168 0,'-21'-3'66'0,"21"3"-36"0,4 0-22 0,-4 0 18 16,7 0-4-16,0 0 1 15,7-6 1-15,-3 6 2 16,10-10-14-16,-4 10 2 0,8-9 2 15,14 6 1-15,-11-3-1 16,-3 6-6-16,10-7-4 16,-7 4-3-16,15 3 0 15,-8 0-4-15,21 0 0 0,-10 0 1 16,14 3 2-16,25 4-1 16,0-1 2-16,3-3 2 15,-25-3 2-15,-6 0 3 16,17 0 1-16,-11 6-5 15,18-6-2-15,-14 0-2 16,29-6-2-16,-12 6 1 16,15 0-1-16,-14-3 0 15,28-10 0-15,63 4 2 16,-17-10 3-16,-11 10-2 16,0-1-2-16,-10 4 4 15,-11 3 1-15,-11-13-5 16,-42 16 0-16,-10-3 1 0,24-3 3 15,39 3 0-15,-18-4 0 16,-6-2-3-16,-19 9 1 16,-10 0-2-16,-28 0 2 15,-7 0 0-15,3 0 1 16,29 9-18-16,-39-9-5 16,-4 7-35-16,-7-4-13 15,-3-3-73 1</inkml:trace>
  <inkml:trace contextRef="#ctx0" brushRef="#br0" timeOffset="3.62369E7">20602 11588 256 0,'-3'0'96'0,"3"0"-52"0,3 9-34 15,-3-2 25-15,4 5-1 16,-1 4 1-16,8 21-1 15,-1-5 1-15,5 21-19 16,-5-12 4-16,4 28 3 0,-3-16-6 16,-1 29-2-16,-3-13-8 15,1 3-5-15,-5-10 1 16,-3 1 0-16,0-10-12 16,-3 1-4-16,3-7-38 15,-8-13-14-15,-2 1-44 16,-1-19-19-16,-6-23 9 15</inkml:trace>
  <inkml:trace contextRef="#ctx0" brushRef="#br0" timeOffset="3.62373E7">20475 11669 236 0,'0'-18'90'0,"0"18"-48"0,14-13-29 0,-10 13 22 16,10-6-3-16,4-10 3 15,-1 13-8-15,-3-3-2 16,15-4-14-16,16 10-2 0,-6 0-2 16,-7 0-1-16,10 10-1 15,18 5-1-15,-24 4 0 16,-5-9 2-16,1 15 3 16,7 12 7-16,-7 7 2 15,-8 0 2-15,-10-6 2 0,-6 2-6 16,-8-8 1-16,-8 2-1 15,-2-9-1-15,-1-6-5 16,-17 6-2-16,-21 10-6 16,-1-7-4-16,4-3-6 15,18-12-2-15,4-4-37 16,6-9-14-16,0 6-53 16,15-12-20-16,-1 6-6 15</inkml:trace>
  <inkml:trace contextRef="#ctx0" brushRef="#br0" timeOffset="3.62376E7">21047 12105 252 0,'7'19'93'0,"7"-10"-50"0,-4 17-11 0,-6-17 35 16,3 0-17-16,0 7-7 16,0 12-20-16,4 7-7 15,-1 2-10-15,1-2-2 0,-4-16 0 16,-3 0 0-16,-1-4 2 15,1 4 10-15,-4-10 7 16,0 1-6-16,-4-10 1 16,4 0-11-16,-3-19-4 15,-1 6-2-15,0-18-1 16,1-22 0-16,3 0 0 16,7 9 0-16,4 6 2 0,3 10-1 15,3 3-1-15,4 0-2 16,4 12 1-16,0-3 1 15,-4 13 2-15,-3-3-14 16,10 3-7-16,7-3-59 16,0 2-23-1,-6 4-70-15</inkml:trace>
  <inkml:trace contextRef="#ctx0" brushRef="#br0" timeOffset="3.62379E7">21971 11491 356 0,'-7'-10'132'0,"3"7"-72"0,4 3-59 0,0 0 25 15,-3 3-5-15,-4 4 4 16,-4 2-4-16,1 0-3 15,-11 20-10-15,3-11-1 0,-10 33 0 16,-18 24 3-16,18-22 4 16,3 0-4-16,-3 16 0 15,6-6-4-15,5 28 1 16,-1 34-4-16,11-56 0 16,0-6-1-16,11 9-2 15,-1-18 1-15,15-1 1 16,14 19-3-16,-8-37-2 0,-3-7-20 15,15-9-10-15,-5 3-56 16,1-19-22-16,-4-3-53 16</inkml:trace>
  <inkml:trace contextRef="#ctx0" brushRef="#br0" timeOffset="3.62382E7">22105 12039 80 0,'4'-6'33'0,"-4"6"-18"0,3 0-53 0,-3 0-9 16</inkml:trace>
  <inkml:trace contextRef="#ctx0" brushRef="#br0" timeOffset="3.62385E7">22165 12017 208 0,'0'0'77'0,"0"7"-42"0,0-7-4 16,0 0 51 0,7 0-20-16,-3 3-14 15,-1 3-10-15,1-6-23 16,-1 10 0-16,1 5 1 0,3 4 5 15,0 9 2-15,0 16-6 16,0 0 0-16,0 9-8 16,-3-6-3-16,-1 4-3 0,1-14-3 15,-4-9-13-15,0-2-6 16,0-17-54-16,-4-18-23 16,-7-7-73-1</inkml:trace>
  <inkml:trace contextRef="#ctx0" brushRef="#br0" timeOffset="3.62386E7">22059 11810 332 0,'0'-9'126'0,"0"9"-68"0,7-6-68 0,-3 6 22 16,-1 0-24-16,8-3-7 15,-1 3-120-15,1 3-53 0</inkml:trace>
  <inkml:trace contextRef="#ctx0" brushRef="#br0" timeOffset="3.62391E7">22571 11321 224 0,'-7'-9'85'0,"7"-4"-46"0,0 13-28 15,0 0 23-15,0 3-7 0,3 7-1 16,4 6 5-16,0-1 3 15,4 7-18-15,3 3 8 0,0 4 4 16,-3-11 0-16,3 23 1 16,-4-13-10-16,8 29-1 15,10 40-5-15,4-9 2 16,-4-7-6-16,-7-18-1 16,-3-10-2-16,0 19 1 15,3 35-4-15,-7-10-2 0,-7-15 0 16,-7-23 1-16,0-12 5 15,-11 16 6-15,-10 31-3 16,-3-12 0-16,-5-10-6 16,1-9-3-16,0-1-9 15,0-18-5-15,3-6-35 16,4-13-16-16,0-6-53 16,-1-13-23-16,5-12-6 15</inkml:trace>
  <inkml:trace contextRef="#ctx0" brushRef="#br0" timeOffset="3.62416E7">23929 13410 180 0,'3'6'68'0,"-3"-6"-36"0,11 16-15 15,-7-7 20-15,-1 4-2 16,1 2 4-16,-4 1 1 16,-4 6 0-16,-3 3-22 15,-7 3 7-15,-4-3 3 0,-3 4-4 16,-11 5 0-16,-13 1-7 16,-15-1-2-16,-15-3-5 15,-9 4 1-15,-4-7-4 0,-8-12-2 16,-17-1-2-16,-6-15-3 15,2 0-2-15,4-9 1 16,-10-13-1-16,3-6-2 16,10-7 0-16,15 4 0 15,11-3 0-15,16-7 3 16,9 3 0-16,27 10 3 16,4 3-1-16,3-10-1 15,-7-12-2-15,18 13 1 16,0 9-4-16,7-16 1 15,0 10 2-15,7-7 1 16,0 10 1-16,7-4 0 16,0-5 0-16,-4 18 0 0,1 0 0 15,-1 0 0-15,1 4 2 16,-4-1 1-16,0 7 1 16,0 5 2-16,0-2 1 15,-4 6 1-15,1 0-4 16,-4 10-3-16,0-1 0 15,-4 16 1-15,1-6 1 16,-1 0 3-16,-7 12-3 16,11-18-2-16,0 2-5 15,4-12 0-15,-1 4 2 16,1-17 1-16,3-15-2 16,3 6 2-16,-3 4 1 15,7-4 0-15,-3 6-3 16,3-2 0-16,0 5 2 0,11 10 2 15,-4-6-2-15,7 6 0 16,11 0 1-16,-4 6 0 16,-7-6-9-16,14 16-2 15,29 6-56-15,-22-6-25 16,-7-4-68 0</inkml:trace>
  <inkml:trace contextRef="#ctx0" brushRef="#br0" timeOffset="3.62421E7">24412 13033 252 0,'-7'0'96'0,"7"0"-52"0,-3 0-29 0,3 7 24 16,0-4-8-16,0-3-1 15,0 6 1-15,0-3 0 16,-4 4-16-16,4-4-2 0,0 19-2 15,0-10-4-15,0 32 1 16,0-6-1-16,4 15 1 16,-1-9-7-16,1 9 0 15,-1-3-1-15,4 4 2 0,0-14-1 16,4 11 2-16,0-14-15 16,-1-2-5-16,1-7-53 15,-4-12-21-15,-4-13-60 16</inkml:trace>
  <inkml:trace contextRef="#ctx0" brushRef="#br0" timeOffset="3.62424E7">24391 12714 260 0,'-18'-29'99'0,"18"29"-54"0,-3-18-33 0,3 11 24 16,0 4-19-16,0 3-5 16,0-6-1-16,0 6 0 15,0 0-5-15,0 0 3 0,0 6 1 16,0 4-10-16,0-1-2 16,0 0-41-16,3 1-17 15,1-1-68 1,7-3-35-16,-1-2 83 15</inkml:trace>
  <inkml:trace contextRef="#ctx0" brushRef="#br0" timeOffset="3.62428E7">25019 13068 228 0,'0'-6'85'0,"0"6"-46"0,0-13-32 15,0 13 18-15,0-6 2 16,0 3 6-16,0 3 2 16,0 0 0-16,-4-7-18 15,1 7 3-15,-8 7 3 0,1-4-6 0,-4 6-2 16,3 1-6-16,-7-1-1 15,4 7-5-15,-7 9 0 16,4-6 1-16,-1 18 0 16,4-2 4-16,0 2 5 15,0 23-5 1,7-22 0-16,3-4-4 0,11 1-3 16,7 2 0-16,4-12-1 15,6-6 2-15,-2-9 1 16,-5-10-17-16,8 0-7 15,14-10-74-15,-7 1-32 16,3-1-26 0</inkml:trace>
  <inkml:trace contextRef="#ctx0" brushRef="#br0" timeOffset="3.6243E7">24832 13266 348 0,'-21'6'129'0,"21"-6"-70"0,0 3-58 16,0 3 27-16,10-6-13 16,1 0 2-16,7 0-1 15,-4 0-1-15,14-6-7 16,-3 6-5-16,14-9 0 0,-8 5-13 16,8-5-3-16,-7 3-60 15,7-4-24-15,-8 4-52 16</inkml:trace>
  <inkml:trace contextRef="#ctx0" brushRef="#br0" timeOffset="3.6244E7">25347 13469 300 0,'11'19'112'0,"6"-9"-60"0,-6-1-43 0,-1-3 25 16,1-3 3-16,0-3 4 15,3 7-2 1,3 2 1-16,8-9-22 16,3 9 3-16,4-9 0 0,3 0-9 0,8-6-4 15,-1 3-5-15,0-3 0 16,-3-4-2-16,-7 1 2 15,-4 6 0-15,0-13 1 16,-3 7-2-16,-4-7-2 16,-3-3 1-16,-4-6 1 15,-3 6 3-15,-8-18 4 16,1 8-6-16,-15-11-2 16,0 8-3-16,-10-18 0 0,4 16 2 15,-15-23 2-15,7 13-3 16,0-9 0-16,4 9-1 15,7 0-2-15,4 0 0 16,13 4 3-16,1-1-2 16,13 3 1-16,1 4 0 15,14 9-2-15,-4 3 3 16,14-3 0-16,-3 9 3 16,18-3 1-16,-8 0-4 15,11 10 1-15,-11 3 2 16,1 6 1-16,-8 0 1 15,-10 15 2-15,-4-5 3 16,-10 27 5-16,-1-2-4 0,-10 18 0 16,-3-9-4-16,-8 16-1 15,1-13-1-15,-4 9 2 16,3-6-3-16,1 7 0 16,-1-7 1-16,4-3 0 15,0-6-2-15,7-4-2 16,11 17 3-16,3-17 2 15,4-2-2-15,3-7 0 16,4-9 1-16,6-4 2 16,5-5-3-16,-1-10 0 15,0 6-8-15,-3-12-4 16,-7 6-59-16,-14-3-25 16,-4 3-127-1</inkml:trace>
  <inkml:trace contextRef="#ctx0" brushRef="#br0" timeOffset="3.62465E7">27139 13498 324 0,'-10'-4'121'0,"6"8"-66"0,-3 2-53 0,7-3 25 16,-3-3-23-16,-1 6-3 15,0-3-26-15,1-3-12 16,-4 7-73-16,3-4-33 15,-3-3 45-15,4 6 23 16</inkml:trace>
  <inkml:trace contextRef="#ctx0" brushRef="#br0" timeOffset="3.62482E7">27076 13435 132 0,'-4'0'52'0,"4"0"-28"0,0-3-8 16,0 3 18-16,0 0-3 15,0 0-1-15,0 3-8 16,0-3-3-16,0 6-11 16,0-3 4-16,0 4 1 0,0-4-4 15,-3 6-1-15,-1-3-4 0,4-3-3 16,0 4-3-16,0 2 1 15,0-9 1-15,4 0 0 16,-1 0 2-16,4-9 1 16,-3-1 1-16,3 4 0 15,-4-3 6-15,1-1 6 16,-1 7 3-16,-3-3 3 16,0 3-8-16,0 3-3 15,0 0-9-15,0 3-3 16,0-3-3-16,0 6 3 15,0-3 0-15,0-3 1 16,0 0-3-16,4 7 0 16,-4-7 4-16,3 0 1 15,-3 0-22-15,0 0-12 0,0 0-102 16</inkml:trace>
  <inkml:trace contextRef="#ctx0" brushRef="#br0" timeOffset="3.62633E7">1298 15718 172 0,'-10'3'66'0,"10"-3"-36"0,-7 9 0 0,7-2 28 15,0-7-14-15,0 6-5 16,7-6-5-16,-7 0-2 16,10-6-17-16,-6-4 6 0,17-9 3 15,-7 0-8-15,11-21-2 16,-4 11-4-16,4-33 1 15,-1 8-4-15,5-15 1 16,-8 7-7-16,0-13-3 16,4 6 3-16,-11-13 1 15,0 13 0-15,7-13-2 16,-10 20 1-16,3 8 1 16,-4 7-1-16,1 7-1 15,-1 2-2-15,-6 19 1 16,6 0 10-16,-6 32 3 15,7-4 1-15,-8 45 0 16,4-14-1-16,4 33 0 0,-1-11-4 16,4 29-3-16,-3-9-2 15,3 12-3-15,4-19 1 16,3 13 1-16,0-10-1 16,-3-2 2-16,-1-17-4 15,-2-2 0-15,-5-7-32 16,-10-16-13-16,4-2-114 15,-8-23-80 1,-6-3 93-16</inkml:trace>
  <inkml:trace contextRef="#ctx0" brushRef="#br0" timeOffset="3.62636E7">1383 15414 228 0,'25'-10'88'0,"-25"10"-48"0,38-16-18 0,-27 16 26 16,3-9-3-16,7 3 0 15,4-4-7-15,0 1-1 16,-1 0-21-16,1-1-5 0,7-6 0 15,-4 7-7-15,4 0 0 0,-4-1-2 16,4 1 1-16,-15-1-42 16,5 4-16-16,-1 3-34 15,-7-3-12-15,0 6-23 16</inkml:trace>
  <inkml:trace contextRef="#ctx0" brushRef="#br0" timeOffset="3.62645E7">1961 15238 248 0,'0'0'93'0,"0"0"-50"0,4 6-41 16,-4-6 19-16,7 3-4 16,4-3 1-16,-8 10 6 15,8-4 5-15,-8 10-16 0,4-4 8 16,4 16 3-16,-8-6-4 0,8 10-1 16,-11-1-5-1,11 0 1-15,-11 1-6 16,3-1-1-16,1 1-4 15,3-4-3-15,-7-9 0 0,3-1-1 16,-3-2 6-16,7 3 4 16,-7-10 3-16,0-2 3 15,0-4-5-15,0-3 1 16,0 0-9-16,0-13-4 16,4-3-3-16,6-2 0 15,-10-1 5-15,11-22 1 16,-7 13 0-16,6-10-2 15,1 4-2-15,-1 6-1 16,1 2 2-16,-4 1 0 0,3 7 1 16,1-1 2-16,0 3-1 15,-1 4-1-15,1 2-2 16,-8 4 1-16,8-4 3 16,-8 10 3-16,5 0 0 15,-5 19 0 1,1-9-6-16,3 24-1 0,-7-6 3 15,3 7 1-15,4-1 0 16,-3 10-2-16,3-6 1 16,0 0-1-16,0-4-3 15,11-9 0-15,-1 3-18 16,18-9-9-16,-10 0-64 16,25-3-28-16,-15-7-34 15</inkml:trace>
  <inkml:trace contextRef="#ctx0" brushRef="#br0" timeOffset="3.62653E7">3725 15542 160 0,'-14'16'63'0,"14"-16"-34"0,0 9-10 0,0-3 23 16,0-6-10-1,0 0-3-15,0 4-9 0,0-4-2 16,0 6-10-16,4-3 12 0,6-3 7 16,-6 0 5-16,6-3 4 15,1-3-7-15,3-10-3 16,0 7-10-16,4-20-5 16,-8 10-6-16,5-9-2 15,-1 3 1-15,0-9 0 16,0 5-2-16,-3-5-2 15,-1 6 3-15,-3 3 2 16,-7-4 0-16,0 4 0 16,-7 7-1-16,4 8 0 0,-8 4-2 15,0 18-2-15,1-8 3 16,-1 24 0-16,4-6 1 16,-3 15 0-16,10-8-2 15,0 14 1 1,0-5-4-16,3 3 0 0,4-10 3 15,7 10 1-15,-3-7-4 16,14-5 1-16,-8-4 0 16,11-6 0-16,-3-7 0 15,7-2 2-15,-4-4-34 16,0-16-16-16,-3 4-26 16,0-13-12-16,-4 10-13 0,-7-10-3 15,0 0 9 1</inkml:trace>
  <inkml:trace contextRef="#ctx0" brushRef="#br0" timeOffset="3.62656E7">4170 15263 276 0,'0'0'104'0,"0"0"-56"0,10 19-14 0,-10-13 34 15,4 7-15-15,-4 2-6 16,3 4-16-16,1 0-7 15,3 6-14-15,0 0 0 0,4-3 1 16,-4 3-2-16,3 0 0 16,1-6-5-16,0-3-3 15,-1-4 6-15,-6 4 3 0,3-3 3 16,0-13 3-16,0 6-7 16,3-31-1-16,1 12-4 15,3-28-1-15,-3 13-1 16,3-25 1-16,-4 9-2 15,1 0-1-15,3 0-24 16,-3 7-11-16,-8 8-66 16,8 4-27-16,-1 6-51 15</inkml:trace>
  <inkml:trace contextRef="#ctx0" brushRef="#br0" timeOffset="3.62659E7">4480 15379 356 0,'-14'9'132'0,"14"-9"-72"0,4 10-57 0,-4-10 28 16,10 6-11-16,-10-3 0 15,14-3 4-15,-3 0 5 16,7-9-16-16,-1-1-3 0,1-5-2 16,0-4-4-16,-1 0-3 15,-3 0 4-15,-3-6 1 16,-4 6-2-16,-7 1-1 15,0-1 1-15,0 3 0 16,-7 7-7-16,-4 9-2 16,4 0-1-16,-10 19 4 0,6-1 1 15,4 17 1-15,-7-7 0 16,7 13 2 0,3-10-1-16,8 13-1 15,-1-9 1-15,15-10-1 16,-11-7-14-16,25 1-5 0,-8-3-43 15,8-13-20-15,11 7-23 16,-1-23-8-16,-14-6-7 16</inkml:trace>
  <inkml:trace contextRef="#ctx0" brushRef="#br0" timeOffset="3.62663E7">4819 15247 264 0,'-4'-9'99'0,"4"9"-54"0,4 19-35 0,-1-19 23 16,1 15 2-16,0 14 3 15,-1-4-3-15,4 0-1 16,-7 3-19-16,4-3 9 0,-1 13 5 16,1-10-6-16,-1 6-1 15,1-8-13-15,3-14-3 16,-7 4-4-16,7-1 1 16,0-5 2-16,0-20 2 15,0 4-3-15,4-28-3 16,-4 5-3-16,7-14 1 15,-7 5 1-15,7-12 2 16,0 3-1-16,-3 9-1 16,3 4-2-16,-7-1-1 15,3 10 2-15,1 16 2 0,0-4 2 16,-1 16 1-16,1-3-2 16,-4 28 1-16,0-6-2 15,0 25-1-15,-4-9 1 16,8 6 1-16,-7 0-3 15,3 0-2-15,0-7-16 16,0-2-5-16,7 9-63 16,3-29-28-16,12-15-55 15</inkml:trace>
  <inkml:trace contextRef="#ctx0" brushRef="#br0" timeOffset="3.62666E7">5362 14721 312 0,'0'-22'115'0,"-3"15"-62"0,6 7-35 0,-3 0 31 16,0 10-23-1,0-4-6-15,0 16-6 0,0-6 0 16,0 21-7-16,0-12 7 0,0 29 3 16,0-7-1-16,0 15 3 15,0-8-6-15,-3 24 0 16,3-15-8-16,0 9-3 15,0-9 5-15,3-1 3 16,1-11-8-16,10-4 0 16,0-13 2-16,7 1 5 15,-3-7-5-15,17-9 0 16,-7-1 0-16,18-18 0 16,-4 0-31-16,-6-9-14 0,-4 0-41 15,-4-10-18-15,-7 3-71 31</inkml:trace>
  <inkml:trace contextRef="#ctx0" brushRef="#br0" timeOffset="3.62671E7">5299 15103 260 0,'3'6'96'0,"-3"-6"-52"0,7 0-14 0,0 3 31 0,0-3-14 16,0 0-4-16,11-3-14 15,-4 3-4-15,14-6-14 16,-3 0 0-16,25 3 0 0,-8-4-6 15,14 7-3-15,-10-3-4 16,0 6 1-16,-7-3-67 16,-7 7-30-16,-4 2-67 15</inkml:trace>
  <inkml:trace contextRef="#ctx0" brushRef="#br0" timeOffset="3.62675E7">3856 15943 332 0,'0'0'126'0,"0"0"-68"0,18 7-37 0,-11-4 33 16,10-3-7-16,1 0-1 15,31 0-12-15,-6 0-6 16,24 0-16-16,-7 0 6 0,38-3 4 16,-13-4-7-16,17 7-3 15,-17-3-10-15,24 3-3 0,-17 0 2 16,10 0 3-1,-10 0-1-15,-7-6-2 0,35 6 2 16,-60 0 0-16,-11 0-32 16,-7 0-15-16,-6 0-64 15,-22 9-26-15,-4-2-47 16</inkml:trace>
  <inkml:trace contextRef="#ctx0" brushRef="#br0" timeOffset="3.62689E7">7101 15219 256 0,'-7'-9'96'0,"7"9"-52"0,0 0-23 0,0 0 30 16,4 0-20-16,-4 0-8 15,3 0-2-15,1 3-2 16,7 22-10-16,-1-6 6 0,8 22 2 16,-1-10-3-16,1 19 0 15,-4-3-6-15,0-3 0 16,-3 0-40-16,-4 0-16 16,0-7-121-1</inkml:trace>
  <inkml:trace contextRef="#ctx0" brushRef="#br0" timeOffset="3.6269E7">7070 14899 364 0,'-21'0'134'0,"21"0"-72"0,-15 10-226 16,15-10-48-16</inkml:trace>
  <inkml:trace contextRef="#ctx0" brushRef="#br0" timeOffset="3.62723E7">7676 15191 140 0,'0'0'52'0,"0"0"-28"0,8-16-8 0,-5 16 16 16,1-3 9-16,-1-3 7 16,4 3-2-16,-3-4-1 15,-1 1-24-15,1 3 14 0,-4 3 8 0,0-6-6 16,-7 6-1-16,3-3-16 16,-6-4-7-16,3 7-6 15,-11 7 0-15,4-4-4 16,-7 6-2-16,3 4-3 15,-7-1 1-15,4 7-1 16,0 0-2-16,3 3 0 16,4 0 3-16,0-7-2 15,3 4 1-15,4 0 2 16,7-10 0-16,0 7-3 16,11-6 2-16,0-1 3 15,10 0 1-15,-4-9-4 16,12 10 1-16,-8-10-2 0,14 6-2 15,-7 3 3-15,4 1 0 16,-4 6 7-16,8 2 4 16,-8-5 1-16,-4 9 3 15,-2-3 2-15,-8-7-1 16,-4 4 4-16,-10 9 2 16,0-6-5-16,-17-4 1 15,-1-2-12-15,-10 3-6 16,3-7 3-16,-10 0 0 15,7-2-11-15,-8-4-7 16,8-3-40-16,0 6-16 16,3-3-73-16,15-22-32 15,-1 1 42 1</inkml:trace>
  <inkml:trace contextRef="#ctx0" brushRef="#br0" timeOffset="3.62731E7">9070 15229 208 0,'0'-10'77'0,"0"10"-42"0,0-9-8 16,0 9 29-16,0-7-9 16,0 7 0-16,-7-9-12 15,0 6-2-15,-14-3-18 16,3 6 4-16,-10-4 2 0,3-2-5 16,-10 16-1-16,3-10-9 15,-7 18-2-15,8-2-2 16,-1 12 1-16,7-3-4 15,4 13-2-15,3-7-1 0,11 1 3 16,4-7-5-16,10-6 0 16,0-1 0-1,17-27 2-15,-2 9-5 0,16-28-1 16,-6 9 5-16,0-15 2 16,-4 8 7-16,-3 5 2 15,-4-5 15-15,-3 11 6 16,-4-4 6-16,0 10 3 15,-4-1-20-15,5 26-7 16,-5-4-2-16,8 23 0 16,-4-1-3-16,4 10-3 15,-4-6-22-15,7-1-9 16,-4-5-78-16,5-10-33 16,-1-7-30-1</inkml:trace>
  <inkml:trace contextRef="#ctx0" brushRef="#br0" timeOffset="3.62737E7">10918 15150 184 0,'0'-28'71'0,"0"28"-38"0,-3-25-3 0,3 22 26 15,-4-4 0-15,4-2 4 16,-7 0-13-16,0-1-7 16,-10 1-22-16,3-1-5 0,-18 10-1 15,7-6-7-15,-17 22-3 16,7-7-1-16,-11 10-1 16,7-3-3-16,0 2 2 0,7 1-1 15,8 0-2-15,2-3 0 16,15 3 3-1,0-4 0-15,21-5 3 0,-3-1-3 16,17 1 0 0,-3-1 1-16,7 0 0 0,-4 1 0 15,7 5 2-15,-7-5 1 16,1-1 3-16,-8 1 10 16,-4 8 7-16,-2-2-1 15,-8 12 1-15,0-3-6 16,-18 4 0-16,4-11-6 15,-18 8-1-15,4-8-6 16,-18 1-3-16,8 3-14 16,-5-12-6-16,5-1-43 0,6-9-20 15,4 0-61 1,14-25-68-16,24-13 72 16</inkml:trace>
  <inkml:trace contextRef="#ctx0" brushRef="#br0" timeOffset="3.62741E7">10978 15122 268 0,'4'6'101'0,"-4"-6"-54"0,0 19-20 0,0-19 32 15,0 9-16-15,0-2-4 16,0 2-17-16,0 0-4 16,4 13-10-16,-4-6-3 0,7 19 1 0,-4-10-3 15,8 12 0-15,-4-8-3 16,7 5-3-16,-4-9 4 15,12 3 1-15,-5-3 0 16,4-15 1-16,1-1-2 16,2-24 2-16,-3 5-4 15,1-24 0-15,-1 5-1 16,-4-14 0-16,-2 5 2 16,-5-6 2-16,1 10 1 15,-1 8 3-15,-3-2 12 16,0 19 6-16,0-1-12 15,0 17-7-15,-3-4-1 16,3 22 1-16,0-6 0 16,0 28 2-16,0-13-11 15,4 10-2-15,-4-9-26 16,3-7-11-16,1 0-51 16,0-12-22-16,-1-7-38 15</inkml:trace>
  <inkml:trace contextRef="#ctx0" brushRef="#br0" timeOffset="3.62746E7">11419 14692 392 0,'-3'7'145'0,"3"-7"-78"0,3 12-65 0,1-6 28 16,-1 16-14-16,1-6 1 15,3 28-6-15,0-10 1 16,4 20-7-16,-1-10-3 0,4 3 1 0,-3 0 0 15,3 6 1-15,-3-9-2 16,-1 0 1-16,-3-7 2 16,0-5 2-16,0-10 3 15,0 0 4-15,1-10-8 16,-1-12-3-16,0-3-2 16,3-13-1-16,1 1 0 15,10-4 2-15,-3 0-3 16,3-6-2-16,-4 6-1 15,8 7 0-15,-4-4 3 16,4 10 0-16,-4-4-2 0,4 10 0 16,-4 0 4-16,-3 10 1 15,-4-4 0-15,-4 19 1 16,1-6 2-16,-11 15 2 16,0-5-1-16,-11 8 1 15,1-9-4-15,-15-2 0 16,4-8-17-16,-14-2-7 15,3-7-39-15,0-9-14 16,4 0-51-16,14-15-24 16,0-13 18-1</inkml:trace>
  <inkml:trace contextRef="#ctx0" brushRef="#br0" timeOffset="3.6275E7">12203 14971 264 0,'38'-9'101'0,"-38"9"-54"0,7 0-26 16,-3 0 28-16,-4 0-4 16,0 0 0-16,-7 6-11 15,3-3-6-15,-10 7-16 16,4-4-1-16,-11 13 0 0,3-10-6 16,-10 16-3-16,3-6-1 15,0 6-1-15,4-6 0 16,3 0 0-16,4-3-5 15,0-4-1-15,4 4 5 16,10-7 2-16,0 1 1 16,14-1-2-16,0-3 3 15,7 4 0-15,-3-7-1 16,3 9 1-16,-3-8 2 16,3 5 2-16,-4 0 12 0,-10 7 5 15,0 0-6-15,-10 3-3 16,-1-7-8-16,-10 4-3 15,4-1-33-15,-11-2-15 16,3-4-51-16,0-9-22 16,-3 0-29-1,7-9-31-15,10 0 76 16</inkml:trace>
  <inkml:trace contextRef="#ctx0" brushRef="#br0" timeOffset="3.62753E7">12245 15203 244 0,'35'-9'90'0,"-35"9"-48"0,25 0-23 0,-18 0 29 0,4 0-15 16,-1 0-1-16,8 0-8 16,-1 0-3-16,1-9-11 15,0-1 0-15,-1 1 1 0,-3-1-4 16,1-5 1-16,-1-4-3 16,-4 0 0-16,-3 0-3 15,-3-6 1-15,-4 6-2 16,-11 4-1-16,4-4 5 15,-10 19 1-15,2-10 2 16,-6 29 0-16,4-3 7 16,-1 12 2-16,4-9 5 15,0 15 1-15,3 1-8 0,8 3-2 16,3-4-7-16,10 4-2 16,1-4-18-16,10-15-5 15,0-3-29-15,11-16-9 16,-7 0-32-16,10-16-11 15,11-15-44 1</inkml:trace>
  <inkml:trace contextRef="#ctx0" brushRef="#br0" timeOffset="3.62755E7">12746 14595 312 0,'-4'0'118'0,"4"0"-64"0,0 9-34 0,0-2 32 16,4 2-4-16,-4 10 2 15,3 9-6-15,-3-3-1 0,7 29-23 16,-3-7 2-16,3 15 1 0,0-8-12 16,4 15-4-16,-4 0-11 15,7-4-5-15,-4-2-17 16,1-9-7-16,0-4-20 16,-4-13-6-16,0-2-35 15,-11-23-13-15,-6-5-42 16</inkml:trace>
  <inkml:trace contextRef="#ctx0" brushRef="#br0" timeOffset="3.62757E7">12591 15047 396 0,'28'0'148'0,"-28"0"-80"0,49-7-57 0,-38 7 32 15,21-6-27-15,-4 3-6 16,14-6-38-16,-3 2-14 15,14-15-129-15,-11 7-57 16,29-10 106-16,24-4 51 16</inkml:trace>
  <inkml:trace contextRef="#ctx0" brushRef="#br0" timeOffset="3.62763E7">15007 14470 308 0,'-3'-16'115'0,"3"16"-62"0,-14-3-42 0,14 3 28 15,-11-10-8-15,0 4-1 16,-13-3-12-16,3 6-4 15,-15 6-8-15,8-3-2 0,-21 19 0 16,10-10-5-16,-11 22 1 16,8-9 0-16,-4 3 0 15,7 0-3-15,8 4 2 16,2-1-1-16,19 6 0 16,-1-5 0-16,18 2-2 15,0-9 7-15,18 12 3 16,-4-8 1-16,22 11 1 15,-8-9-4-15,18 16-1 16,-11-9 1-16,8 2 2 0,-12-2 8 16,1-1 5-16,-7 1 2 15,-7 9 2-15,-4-7-4 16,-14 10 0-16,-4-12-1 16,-20 9 0-16,3-7 0 15,-22-2 0-15,5-10-11 16,-26 3-5-16,15-9-1 15,-22-3-1-15,11-1-11 16,0-21-5-16,11 6-43 16,10-25-16-16,4 6-79 15,32-15-33-15,13-20 40 16</inkml:trace>
  <inkml:trace contextRef="#ctx0" brushRef="#br0" timeOffset="3.62768E7">15589 14557 216 0,'11'-15'82'0,"-11"15"-44"0,0-3-3 0,0 3 32 0,0 0-3 16,0 0-1 0,-4 3-20-16,1-3-6 0,-8 9-22 15,4-3-5-15,-18 4 1 16,4-1-7-16,-7 10 0 0,3 0 4 16,-3 6 3-16,3-6-4 15,1 15 1-15,3-5-5 16,6 5-2-16,1-6 11 15,11 7 4-15,-1-10-4 16,15-3-2-16,-4 3 1 16,21-6 0-16,-7-4-5 15,15-5-2-15,-8-1-2 16,11 1 1-16,-8-4-13 16,-2-3-3-16,-5-3-60 0,1 6-24 15,-4-6-101 1</inkml:trace>
  <inkml:trace contextRef="#ctx0" brushRef="#br0" timeOffset="3.6277E7">15219 15166 396 0,'-7'6'148'0,"7"-6"-80"0,17 0-62 0,-13 0 31 15,17 0-5-15,-3 0 4 16,24 0-14-16,-7 0-3 0,11 0-11 16,-7 0-7-16,10 0-2 0,-6 0-15 15,-1 0-4-15,-7 0-54 16,-3 0-22-16,-4 0-69 16,1-6-46-1,-5 3 97-15</inkml:trace>
  <inkml:trace contextRef="#ctx0" brushRef="#br0" timeOffset="3.62784E7">15928 15282 160 0,'-4'9'60'0,"4"-9"-32"0,0 0-17 15,0 0 18-15,0 0 3 16,0 0 3-16,4 0 0 15,-1 0 1-15,1 7-19 16,0-4 5-16,10-3 5 0,0 6-4 16,7-3 1-16,-3 3-4 15,6-3-1-15,-3 4-6 16,15-7-3-16,-8 3-5 16,14-6-2-16,-6 3 1 15,6-7 2-15,-7-2-5 16,-3 0-3-16,-4-1 12 0,-3 1 7 15,-4-7-2-15,-7-3 0 16,-3 7-7-16,-11-23-3 16,0 7-2-16,-11-22-3 15,4 6 3-15,-4-12 0 16,1 2-1-16,3-15-2 16,0 16-2-16,7-13-1 15,0 7 4-15,10 2 3 16,-3 7-1-16,15-7 0 15,-5 7-1-15,22-3 1 16,-7 15 0-16,14 4 1 16,-8 6-5-16,5 3-1 15,-8 6 5-15,4 9 3 16,-4 7 3-16,-7 13 5 16,-3-7-2-16,-4 25 3 0,-3-3-4 15,-8 19 1-15,-3-6-7 16,-7 21-3-16,0-15-1 15,-3 22-1-15,-1-13 0 16,-3 16 2-16,4-12 1 16,-4-4 1-16,3-3 2 15,1-6 1-15,-1-6-1 16,4-1 1-16,0-12 0 16,4 4 1-16,-1-4-2 15,8-7-1-15,-4 1-6 16,11-3 1-16,-4 3 4 0,14-10 2 15,-3 1 0-15,13-1-1 16,-2-3-1-16,6-3 0 16,-7 4-2-16,4-7-2 15,-4 3 3-15,-3 3 0 16,-4-6-6-16,-3 0-2 16,-4 0-16-16,-3 0-6 15,-4 0-41-15,-7 0-17 16,0 0-67-16,-11-6-29 15,-10 3 34 1</inkml:trace>
  <inkml:trace contextRef="#ctx0" brushRef="#br0" timeOffset="3.62805E7">17505 15166 148 0,'3'-10'57'0,"-3"10"-30"0,4 0-16 0,-4 0 15 15,3-6 12-15,1 3 6 16,-4 3 5-16,0 0 5 16,0 0-30-16,0 0 9 0,-4 3 2 15,1 3-15-15,-8 4-3 16,4-4-9-16,0 7-3 15,0-4-5-15,4 0 0 16,-1-2-5-16,8 2-1 16,-4-9 3-16,7 0 1 15,-4-6-1-15,4 3 2 16,-3-4 1-16,-1-5 2 16,-3 2 3-16,0 1 2 15,0 0 10-15,-3 9 4 0,-1 0-7 16,1 3-1-16,-1-3-7 15,4 6-4-15,0-3-4 16,4 3 1 0,-1-2-1-16,4 2 0 0,0-3 0 15,0-3-2-15,0 0-8 16,1 0-5-16,-5 0-40 16,-3 0-15-16,0-3-82 15</inkml:trace>
  <inkml:trace contextRef="#ctx0" brushRef="#br0" timeOffset="3.62925E7">19082 14335 200 0,'-7'-6'77'0,"7"6"-42"0,3 0-10 15,-3 0 25-15,4 6-12 16,-4-6-4-16,7 19-3 15,-4-1 3-15,8 11-19 16,-4 2 9-16,7 22 6 0,-3-9-1 0,3 31 1 16,0-12-13-16,4 16-3 15,-4-17-8-15,0 10-4 16,-4-9-1-16,1 0 1 16,0-10-25-16,-4-9-10 15,0-6-56-15,-11-16-22 16,1-10-40-1</inkml:trace>
  <inkml:trace contextRef="#ctx0" brushRef="#br0" timeOffset="3.62929E7">18983 14316 260 0,'-11'-16'99'0,"11"16"-54"0,0-9-17 0,0 9 30 0,4 0-24 15,-1 0-6-15,8-9-8 16,0 9-2-16,17-10-9 16,-3 4-1-16,20-4-1 0,-6 7-3 15,11 3-1-15,-8 0-1 16,0 10 1-16,-3-1 2 16,-4 10 2-16,-3 0 8 15,-4 18 2-15,-3-2 3 16,-7 6 0-16,-4-10-3 15,-7 13 2-15,0-13-8 16,-11 7-4-16,4-4-2 16,-17 4 1-16,3 0-3 15,-18-4-2-15,4-6 0 0,-8-3 1 16,5-6-14-16,-1-3-5 16,7-7-64-16,8-9-26 15,2 0-74 1,22-6-32-16,11-3 108 15</inkml:trace>
  <inkml:trace contextRef="#ctx0" brushRef="#br0" timeOffset="3.62933E7">19551 14730 232 0,'0'0'88'0,"0"0"-48"0,11 19-14 0,-8-13 31 15,4 3-12-15,0 7-4 16,4 3-10-16,-1-3-5 0,8 12-14 15,-4-6-1-15,0 12 2 0,0-9-3 16,-3 4 2-16,-1-4 6 16,-2-7 3-16,-1 8-4 15,-4-8-2-15,1-2-3 16,-8-13 2-16,1 7-7 16,-1-23-2-16,1 4-5 15,-1-16-1-15,4-1 5 16,4-8 2-16,-4 6 0 15,7-7-1-15,0 7-3 16,14 3-2-16,-4-3 1 16,12 9 1-16,-5 0-1 15,8 3 2-15,-4 1-35 16,1 5-16-16,-5 1-74 0,4 6-32 16,-6-3-4-1</inkml:trace>
  <inkml:trace contextRef="#ctx0" brushRef="#br0" timeOffset="3.62936E7">20599 14203 300 0,'-14'-9'112'0,"14"9"-60"0,-22 6-21 0,19-6 37 15,-8 3-32-15,4 7-9 0,-7 5-11 16,4 1-3-16,-8 15-7 16,4 1 7-16,-7 15 4 0,3-3 4 15,-10 28 2-15,7-10-10 16,-4 29-5-16,4-12-5 15,7 2 0-15,3-9-4 16,18 16-2-16,-3-16-1 16,17 0 3-16,-4-9-9 15,15-3-3-15,0-13-44 0,3-16-18 16,-3-9-40-16,3-13-18 16,-3-2 2-1</inkml:trace>
  <inkml:trace contextRef="#ctx0" brushRef="#br0" timeOffset="3.62941E7">21004 14595 184 0,'15'-44'71'0,"-15"44"-38"0,7-19 5 0,-4 16 32 16,-3-3-3-16,0-3 2 15,-3 2-18-15,-1 7-7 0,-7-3-25 16,4-3-5-16,-14 12-2 0,4-3-5 16,-19 7-2-16,8 2-2 15,-11 10-3-15,8-6 1 16,-1 9-1-16,4-6-3 16,3 0 2-16,4-4-1 15,10 4-2-15,1-6 0 16,17 2 0-16,-4 4 0 15,18-3 3-15,-3-4-2 16,17 4-1-16,-7 0 5 16,11-4 3-16,-3-2-3 15,-1 5-1-15,-3 1 0 16,-4 3 2-16,-4-7 12 16,-6 13 6-16,-4 1 3 0,-10 2 3 15,-1-9-10-15,-10 9-2 16,0-3-8-16,-14 0-4 15,3-6-4-15,-20-4 1 16,2-2-26-16,-3-4-9 16,8-2-37-16,2-14-16 15,8 7-44-15,11-22-16 16,3 4 34 0</inkml:trace>
  <inkml:trace contextRef="#ctx0" brushRef="#br0" timeOffset="3.62945E7">21135 14275 264 0,'-14'-31'99'0,"14"31"-54"0,-18-25-11 15,18 19 36-15,-3 6-21 16,3-4-7-16,0-2-21 16,0 6-8-16,3 0-8 15,1 6 5-15,3 4 3 0,0-1 2 16,3 10 4-16,1 0-7 15,7 15 1-15,-4 1-4 16,7 12 2-16,-3-13-4 16,10 29-2-16,-7-19 0 15,7 28-1-15,-3-9 0 16,0 15 2-16,-4-15 3 0,-4 9 5 16,-3-12-2-1,-6 15 3-15,-5-12-4 16,-10-1-1-16,0-2-6 0,-11-7-1 15,1-6-8-15,-8-9-2 16,-10 12-38 0,14-22-15-16,3-9-38 0,0-22-16 15,4-3-60 1</inkml:trace>
  <inkml:trace contextRef="#ctx0" brushRef="#br0" timeOffset="3.62947E7">21724 14790 356 0,'14'-7'134'0,"-14"7"-72"0,35-3-46 16,-27 3 32-16,6 0-20 15,0 0-3-15,3-6-15 16,1 6-4-16,3-3-4 16,-3-4-30-16,-4 7-11 0,-3 0-65 15,-1 0-25-15,-3 7-12 16</inkml:trace>
  <inkml:trace contextRef="#ctx0" brushRef="#br0" timeOffset="3.62949E7">21781 14943 444 0,'0'10'167'0,"0"-10"-90"0,17 6-72 0,-13-3 33 16,10-3-21-16,-4 6-4 15,19-6-11-15,-5 0-1 16,8-6-1-16,-4-3-69 0,0 5-28 16,-3-2-94-1</inkml:trace>
  <inkml:trace contextRef="#ctx0" brushRef="#br0" timeOffset="3.62969E7">23079 14476 244 0,'3'0'90'0,"-3"0"-48"0,7-6-29 0,-3 6 24 16,-1 0-1-16,1 0 0 16,-1 0 5-16,1 0 3 15,-4 0-23-15,0 0 6 0,-11 0 3 16,4 0-7-16,-17 6-4 16,2-3-8-16,-16 13-5 15,6-7-1-15,-10 10-1 16,6-3-5-16,-13 2-1 15,7-5 1-15,-8 12 0 16,8-6 1-16,3 0 0 16,4 3-5-16,14-4-1 15,-1-5-2-15,22 3 2 16,0 3 6-16,22-10 2 0,-5 0 4 16,19 1 1-16,-5 2 1 15,26-9 2-15,-8 4-1 16,11-7 0-16,-7 0-3 15,0 3-1-15,-7-3-1 16,-4 0 0-16,-7 6 2 16,-6 4 3-16,-5-1 2 15,-10 10 3-15,1-4-7 16,-19 14-2-16,-17 15-3 16,-22-1 1-16,-9 4 0 15,-8-3 1-15,14-6-2 16,-7 6-2-16,7-3-4 15,4-4 0-15,10-2 2 16,11-13 1-16,3-7-2 0,4 4 2 16,3 0-4-1,4-3-1-15,4-7 3 0,6 1 3 16,1-1 10-16,13-9 5 16,22 6-1-16,11-6 0 15,10-6-11-15,0 6-1 16,3-9-2-16,-6 5 2 15,-5-2-1-15,-2-3-1 16,-8 9-15-16,1-7-5 16,-15 7-47-16,-11-3-19 15,-10 3-44-15,-14 3-18 16,-21 4-1-16</inkml:trace>
  <inkml:trace contextRef="#ctx0" brushRef="#br0" timeOffset="3.62973E7">22550 15809 204 0,'0'-16'77'0,"0"16"-42"0,3-3-6 0,-3 3 28 16,0 0-5-16,-3 3-1 15,-1 3-9-15,-7 1-3 16,-6 5-22-16,-1 4 5 0,-3 3 2 15,0 15-4-15,0 4-1 16,0 6-7-16,3 3 0 16,7 6-9-16,8 0-2 15,6 1-1-15,8-4 0 16,7-3 0-16,10-10 0 16,0-2-14-16,0-10-3 0,4-6-48 15,-4-19-23-15,-3-10-82 16</inkml:trace>
  <inkml:trace contextRef="#ctx0" brushRef="#br0" timeOffset="3.62974E7">22553 15711 400 0,'-32'-9'148'0,"32"9"-80"0,-28 0-68 15,25 0 29-15,-4 6-36 16,3-3-8-16,15-3-51 15,3 7-23-15,7-4-44 16,7 3-19-16,0 4 62 0,8-1 30 16</inkml:trace>
  <inkml:trace contextRef="#ctx0" brushRef="#br0" timeOffset="3.62977E7">23043 15853 168 0,'15'0'63'0,"-8"0"-34"0,0 0-1 0,-7 0 25 15,3-7 1-15,1 4 3 16,-4 3 2-16,0 0 0 16,-4 0-32-16,-3 0 2 0,-7 10 2 15,-7-1-13-15,0 7-2 16,-4-4-10-16,0 23-2 16,-3-1 0-16,3 1 0 0,4-4 2 15,4 4 3-15,6 5-4 16,4-8-3-1,7-1-1-15,11-9-1 0,3-6-3 16,10-1 0 0,8-5 2-16,3-7 0 0,-3-3-15 15,3-10-6-15,-3 7-62 16,-4-12-25-16,-10 5-56 16</inkml:trace>
  <inkml:trace contextRef="#ctx0" brushRef="#br0" timeOffset="3.6298E7">22909 16110 356 0,'0'3'134'0,"4"-3"-72"0,10 0-57 0,-7 0 30 16,14-3-21-16,4-4-5 15,3 7-5-15,4-3-1 16,3-3-2-16,4-3-3 0,-4 2-1 15,-3 4-38-15,-4-3-17 16,0 3-35-16,-6-3-14 16,-5 6-9-1</inkml:trace>
  <inkml:trace contextRef="#ctx0" brushRef="#br0" timeOffset="3.62982E7">23791 15765 228 0,'14'-10'85'0,"-24"1"-46"0,17 9-13 15,-4 0 29-15,-3 0-12 16,0-3-2-16</inkml:trace>
  <inkml:trace contextRef="#ctx0" brushRef="#br0" timeOffset="3.62985E7">23802 15730 554 0,'-11'-3'23'0,"1"-3"-4"0,-4 6-7 16,-4 6 0-16,-7-6 2 0,-3 10 1 16,-11 8-4-16,0 1 1 15,4 6-1-15,3 3 1 16,4-2-6-16,7 2-2 15,7 6-4-15,10-6-1 16,8-2 1-16,10-8 0 16,7 7-3-16,7-6 2 15,1-3 1-15,2 3 2 16,5-7 1-16,-1 13 3 16,-3-9-3-16,-1-3-2 15,1 9 4-15,-4 0 4 16,-3-7-1-16,-7 4 3 15,-8 0 7-15,-6 0 6 16,-8 6-2-16,-6 3-1 16,-4-3-7-16,-15 0-4 0,-2-3-5 15,-15 3-2-15,-11-9-14 16,-3-7-8-16,0 1-41 16,8-4-16-16,9-6-87 15,4-6-35-15,-6-10 53 16</inkml:trace>
  <inkml:trace contextRef="#ctx0" brushRef="#br0" timeOffset="3.63009E7">23978 14548 240 0,'0'-6'90'0,"0"6"-48"0,4 9-23 16,-1-9 29-16,1 10-4 15,-1-1 4-15,4 16-7 16,1-6-3-16,9 34-21 15,-3-9 1-15,4 25 2 0,-4-12-9 16,-3 21-3-16,-1-6-5 16,1 10 0-16,-1-13-7 15,1-4-1-15,0 14-53 16,-8-16-22-16,-6-20-34 16,-5-33-12-16,1-1 11 15</inkml:trace>
  <inkml:trace contextRef="#ctx0" brushRef="#br0" timeOffset="3.63012E7">23851 14441 168 0,'7'-40'66'0,"-7"40"-36"0,14-3-7 0,-10 3 26 16,7 0-1-16,-4-7 4 15,14 7-14-15,-4-3-5 16,15-3-19-16,-4 6 0 0,11 0 0 15,-7 0-5-15,10 9-3 16,-6 1-1-16,2 12 1 0,-9-10-3 16,-1 23 0-16,-3-7 10 15,-8 3 6-15,-3-9 3 16,-7 22 4-16,0-9-3 16,-14 8 0-16,4-5-8 15,-18 6-4-15,3-6-6 16,-17-4-2-16,3 1-3 15,-7-7-1-15,7-3-28 16,8 0-10-16,3-6-52 16,10-10-21-16,0-6-47 15</inkml:trace>
  <inkml:trace contextRef="#ctx0" brushRef="#br0" timeOffset="3.63016E7">24380 14880 224 0,'-3'10'85'0,"3"-10"-46"0,3 34-19 0,-3-27 27 16,4 5-7-16,0-2 1 15,3 15-12-15,0-7-5 16,0 11-14-16,0-7-2 0,0 0-1 16,0-4-3-16,0 4-1 15,0-3 3-15,-3 0 1 16,-1-3 8-16,-3-4 4 15,0-2-3-15,-7-10-1 16,3 6-7-16,-3-12-3 16,0 2-5-16,4-21-2 15,-1 0 3-15,4-9 1 0,0 6 2 16,4-7 0 0,-1 7-5-16,11 0 1 0,1 3 0 15,6 3 2-15,-4 0-12 16,15 3-3-16,-4 6-67 15,4-2-27-15,-4 8-51 16</inkml:trace>
  <inkml:trace contextRef="#ctx0" brushRef="#br0" timeOffset="3.63019E7">25019 14432 208 0,'-4'-34'79'0,"4"34"-42"0,4-26-15 0,-4 23 28 16,0-3 0-16,0 6 3 15,-4 9-12-15,1-2-5 16,-8 12-20-16,4-1 1 0,-7 17 3 16,0 2 0-16,-11 17 3 15,4-4-4-15,-7 31 0 16,7-15-8-16,0 22-4 15,0-16-4-15,6 16-3 16,5-10-2-16,10-2-1 16,10 30-1-16,8-27 3 15,3-10 0-15,4-22 1 0,7-10-36 16,6-12-15-16,5-6-60 16,-8-19-25-16,-7 0-5 15</inkml:trace>
  <inkml:trace contextRef="#ctx0" brushRef="#br0" timeOffset="3.63021E7">25206 14862 380 0,'-7'3'143'0,"7"-3"-78"0,0 25-63 15,0-19 30-15,3 13-21 16,1 0-6-16,7 18-3 0,-4-12 0 15,3 10-1-15,1-10-7 0,-1 3-4 16,-3-3-19-16,0-3-8 16,1-3-28-16,-8-3-11 15,0-1-58 1</inkml:trace>
  <inkml:trace contextRef="#ctx0" brushRef="#br0" timeOffset="3.63023E7">25083 14586 264 0,'-8'0'101'0,"8"0"-54"0,8 6-59 0,-5-3 13 15,18 3-57-15,-7-3-20 16,7 7-19-16,1-4-5 0</inkml:trace>
  <inkml:trace contextRef="#ctx0" brushRef="#br0" timeOffset="3.63026E7">25418 14463 276 0,'-25'-18'104'0,"25"18"-56"0,-4-29-30 15,4 29 31-15,0-3-18 16,0 3-3-16,4 3-1 16,-1 4 0-16,5 5-14 15,-1-2 5-15,3 21 3 0,1-9 0 16,6 22-1-16,1-10-6 15,10 35-4-15,-3-12-5 0,14 15-2 16,-4-9 1-16,4 18 2 16,-7-12 1-16,-1 22 3 15,8 31 6-15,-11-21 4 16,-10-14-1-16,-14-14 0 16,-8-4-6-16,-10-7-3 15,-11-8-5-15,-7-11-4 16,-6-11-31-16,-1-7-13 15,4-16-53-15,6-2-21 16,-2-17-73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1T23:25:08.727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177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7-10-01T23:27:08.961"/>
    </inkml:context>
    <inkml:brush xml:id="br1">
      <inkml:brushProperty name="width" value="0.05292" units="cm"/>
      <inkml:brushProperty name="height" value="0.05292" units="cm"/>
    </inkml:brush>
  </inkml:definitions>
  <inkml:trace contextRef="#ctx0" brushRef="#br0">1845 1503 156 0,'0'-16'60'0,"7"13"-32"0,-7 3-9 0,4-9 23 16,3 3-10-16,-7-4-3 15,3 1 7-15,-3-1 4 16,0 4-21-16,-3 3 7 0,-4-3 4 15,3 6-7-15,-6 0-1 16,-5 6-11-16,-6 3-2 16,0 1-5-16,3 9-3 15,-3 12 0-15,7 7-1 16,-11-1-3-16,4 17 2 16,0 5 1-16,3 4 0 15,-3 3 0-15,7 6 2 16,4 12-3-16,6-8-2 15,8 18 2-15,10-19 2 0,7-12-2 16,0-10 0-16,4-9 3 16,17-10 1-16,11-18 1 15,11-3 0-15,-5-16 0 16,1-23 0 0,0 11 2-16,-14-38 1 0,-3-4 10 15,-12-6 6-15,-6-6-1 16,-4-3 1-16,-10-6-6 15,-8-4-2-15,-6-5-9 16,-8 11-4-16,-10 4 3 16,-4 13 1-16,-6 5 2 15,-8 17 2-15,0 8-7 16,-7 20-2-16,7 3-19 0,-3 12-8 16,14-3-30-16,3 7-15 15,4 8-35-15,10 1-16 16,8 3-11-1</inkml:trace>
  <inkml:trace contextRef="#ctx0" brushRef="#br0" timeOffset="330.379">1947 2005 236 0,'4'6'88'0,"3"-3"-48"0,-4 10-7 0,-3-10 31 0,11 6-9 16,0 7-2-16,3 3-11 15,-4 0-3-15,4 9-22 16,8-3 3-16,-8 9 3 0,10-5 1 16,-9 5 1-16,6 4-8 15,0 3 0-15,-7-10-10 16,-3-6-2-16,3 3-3 15,-4-6 1-15,4-9 0 16,-10 6 3-16,3-10-3 16,-4 0-2-16,5 4-29 15,-8-4-14-15,0-6-152 16,0-3-6 0</inkml:trace>
  <inkml:trace contextRef="#ctx0" brushRef="#br0" timeOffset="827.8037">2452 2281 364 0,'3'0'134'0,"4"15"-72"0,-7-21-61 0,0 12 25 15,7-6-16-15,1 4-3 16,-5 2-4-16,4-6 0 16,-3 6-2-1,-4-6-1-15,0 0 1 0,0 0-45 0,0 0-18 16,-11 3-95 0</inkml:trace>
  <inkml:trace contextRef="#ctx0" brushRef="#br0" timeOffset="3035.0535">3390 1666 32 0,'-3'-12'13'0,"3"12"-6"0,0-16 11 15,0 16 14-15,0-9 19 16,0-1 8-16,0-9-5 16,0 4-3-16,0 5-4 15,-7 1-2-15,7-1-25 16,0 4 4-16,0 6 9 16,0 22-11-16,7 9-4 15,-7 20-3-15,3 11-2 16,1-5 2-1,3 2-4-15,-4 13 1 0,4 10-1 16,4-4 1-16,3 4-9 16,-3-13-1-16,3-13-2 15,0-5 0-15,0-20-3 16,7-9 0-16,4-13 4 0,0-18 3 16,-1-13-1-16,-3-16-2 15,1-9 0-15,-5-12 1 16,4 5 1-16,-7 7 1 15,-3-3-7-15,0-3 0 16,-11 12 1-16,10 0 3 16,-10 16-2-16,4 13 0 15,-1 5 1-15,4 14 2 16,-3-7-3-16,3 9-2 0,4 19 2 16,3 1 2-16,-4-4 0 15,4 25-1-15,0-13 1 16,11 10-1-16,14 22 2 15,3-12 3-15,-3-13 2 16,7-10 1-16,0-9 2 16,-11-21 4-16,-3-8 1 15,-4-21 3-15,-3-9-6 16,-11-20 1-16,-4 7-4 16,-10-6 2-16,-21-10-6 15,0-15-3-15,-7 6-4 16,7 28-1-16,3 6-36 15,0 1-14-15,1-4-50 0,-1 13-22 16,11 12-27 0</inkml:trace>
  <inkml:trace contextRef="#ctx0" brushRef="#br0" timeOffset="3468.1804">4120 1503 312 0,'-7'-19'115'0,"7"19"-62"0,7 0-53 0,-7 0 37 16,11 3-9 0,3 13 4-16,-3 0 3 15,-1 15-20-15,4 4 12 0,4 18 5 16,7 25-7-16,-8-21-3 16,-10-13-3-16,11 18-3 15,0 42-8-15,-1-51-3 16,-10-6-3-16,4-9-2 0,0-4 1 15,-4-5-1 1,3 5 4-16,-3-37 5 16,0-13-3-16,0-12-3 15,-3-6-2-15,3-1 0 16,0-3-1-16,4 1-5 16,-11 15 1-16,3 3 2 15,4 6 1-15,7 7 1 16,-7 6 0-16,4 6 0 15,-4 7 2-15,4 12-1 0,-8 13 2 16,8 3-7-16,-1 6 1 16,1 6-41-1,3-6-18-15,0-13-43 16,7 1-17-16,4-16-6 16,10-10-31-1,-7-12 56-15</inkml:trace>
  <inkml:trace contextRef="#ctx0" brushRef="#br0" timeOffset="3858.1364">4798 2064 200 0,'-4'-34'74'0,"4"18"-40"0,0 4-24 0,0 5 20 15,0 7-7-15,-3-3 1 16,-1-3 13-16,-3 6 6 16,7 0-22-16,-7 0 10 0,-3 0 6 0,-15 9-7 15,0 7 0-15,4 9-15 16,0 3-4-16,3 10-5 15,8-19-1-15,3 3-6 16,3 0 1-16,0 12-2 16,4-9-2-16,11-22-2 31,-4-3 6-31,14-12 1 0,-3-7-2 16,0-12 1-16,-1 3 0 15,-3 2 0-15,-3 8 2 16,-1 5 1-16,-2 1-4 15,-1 8 1-15,3 4 0 16,-3 19 0-16,4 6 2 0,-4-6 3 16,0-3-2-16,0 12 0 15,4 10-3 1,-1-4-1-16,-3-6-61 0,11-3-25 16,-8-15-74-1,5-10-35-15,6-25 100 16</inkml:trace>
  <inkml:trace contextRef="#ctx0" brushRef="#br0" timeOffset="4071.7009">4960 1616 272 0,'-11'-31'104'0,"11"21"-56"0,0 10-12 0,0 0 36 16,0 10-29-16,4 5-11 15,3 10-5-15,4 16 2 16,3 12-16-16,-4 7 0 0,8-7 0 0,0 10-7 15,-1 9-1-15,1-12-3 16,0 6 1-16,-4-13-24 16,-4 0-8-16,1-15-46 15,-8-4-18-15,-6-9-69 16</inkml:trace>
  <inkml:trace contextRef="#ctx0" brushRef="#br0" timeOffset="4220.0953">4946 2005 376 0,'3'-10'140'0,"1"10"-76"0,14 0-72 15,-15 0 23-15,18 0-25 16,29-9-8-16,-15 0-75 0,0 5-33 16,18-5-2-1,18-16 3-15</inkml:trace>
  <inkml:trace contextRef="#ctx0" brushRef="#br0" timeOffset="4595.444">6156 1914 332 0,'-4'0'126'0,"4"9"-68"0,4 10-39 16,0-9 32-16,-1 2-22 16,-3-9-5-16,4 22-15 0,-1 13-4 15,1-10-3-15,-1-3-4 0,1 13 1 16,-1 12-48-16,1-12-21 16,-4-1-95-1</inkml:trace>
  <inkml:trace contextRef="#ctx0" brushRef="#br0" timeOffset="4744.7112">6096 1754 296 0,'-14'6'112'0,"14"-6"-60"0,7 28-63 0,-4-18 16 15,15-1-37-15,-4 1-14 16,32 5-69-16,-7-15-30 15</inkml:trace>
  <inkml:trace contextRef="#ctx0" brushRef="#br0" timeOffset="5103.6657">6756 1726 288 0,'-14'-16'110'0,"-1"16"-60"0,-9 0-21 16,10 6 36-16,-4 4-22 16,-3-4-6-16,0 7-20 15,3 2-8-15,-10-2-6 16,0 12-5-16,-1-6 1 0,8-4 1 15,11 4 0-15,-1-9-5 16,8 8 1-16,3-2-3 16,7 0 2-16,0-4 3 15,7-2 1-15,10 5 1 16,8 1 0-16,3-13 0 16,1 7 2-16,3-1-1 15,-1 0-1-15,-6 7 3 0,-7 9 2 16,-11 3 11-16,-7-2 5 15,-7 2-5-15,-4-3-1 16,-6 3-5-16,-4-3 1 16,-11 6-6-16,-3-5-1 15,-4-8-4-15,0 1-1 16,-3-13-30-16,7-2-14 16,7-23-156-1,17-9 28 1</inkml:trace>
  <inkml:trace contextRef="#ctx0" brushRef="#br0" timeOffset="5404.4312">7669 1500 228 0,'4'-16'88'0,"-4"16"-48"0,0 0-1 16,0 0 35-16,0 0-21 16,0 0-5-16,0 0-17 15,3 10-7-15,1 9-14 16,-4 18 9-16,0 29 4 0,0 6-5 0,0-25-3 16,0-3-8-16,0 19-3 15,4 34-2-15,3-6-2 16,0-19-19-16,0-9-10 15,0-10-65-15,-4-18-28 16,-3-7-36 0</inkml:trace>
  <inkml:trace contextRef="#ctx0" brushRef="#br0" timeOffset="6350.6591">7331 1904 316 0,'17'7'118'0,"-17"-7"-64"0,32-7-56 0,-21 7 22 0,6-9-14 16,15-7-1-16,7-12-1 15,0-6 0-15,0-4-2 16,-1 4-4-16,1 5 1 0,0-15 1 16,-4 10 2-16,-3 6-1 15,3-7 2-15,-14 16-4 16,1 1 0-16,-5 2 12 15,-3 7 5-15,-7-1-2 16,4 7 2-16,-8 3-5 16,5 0-1-16,-8 0-9 15,7 0 0-15,-7 0-1 0,3 0 2 16,1 3-3-16,-1-3-2 16,-6 10 8-1,3-10 4-15,3 6 4 16,-6-3 5-16,6 3-8 0,-3-6-1 15,-3 3-7-15,3-3-2 16,0 0 0-16,3 7 2 16,1-4-1-16,-4-3-1 15,0 0 3-15,0 0 0 16,0 0-4-16,0 0 1 16,3 6 2-16,-3 3 1 15,0 1-1-15,0 15 1 16,0-6 0-16,0 18 1 15,0 26-2-15,4-10 1 0,-1 1 0 16,-3-4 3-16,0 3-3 16,0-9-2-1,0-16 0-15,0 10 1 16,0 12-3-16,0-19 0 16,11-5 1-16,-1-17 0 15,5-18 0-15,-1-10 0 16,0-6 0-16,0-4-5 15,0 1-1-15,0-3 3 16,0-1 1-16,-3 7 2 16,-1-3 0-16,-3 12 0 15,1 7 0-15,-1 3 0 16,0 6 2-16,3 15 10 16,-3-5-4-16,4 9-2 15,3 15-1-15,4-6 1 16,-1-2-5-16,4 2-3 15,1-13-2-15,2 1 3 16,4-13 0-16,1-3 1 16,2-15 0-16,1 2 0 15,0-6-11-15,-11-6-3 16,-10 0-2-16,-4-3 2 16,-14-7 3-16,-4 1 5 15,-7 2 1-15,-3 7 3 16,0 25 1-16,0 4 3 15,3 21 3-15,4 3 4 16,7 3 7-16,4 16 2 0,10-3-5 16,10 3-3-16,19-12-8 15,9-7-3-15,8-6-9 16,11-19-4-16,3-3-98 16,3-9-43-16,19-17-7 15</inkml:trace>
  <inkml:trace contextRef="#ctx0" brushRef="#br0" timeOffset="6755.5643">9377 2005 220 0,'-11'-19'82'0,"11"10"-44"0,-3-20-7 0,3 23 29 15,0 3-13-15,0-3-2 16,3 15-15-16,1 7-6 16,-1 12-14-16,1 25 0 0,3 19 1 15,0 13 0-15,0-13 1 16,4 4-4-16,-1 8-3 16,-3 1-5-16,4-4 0 15,-4-5-38-15,0-20-14 0,-4-6-58 16,-6-31-79-1</inkml:trace>
  <inkml:trace contextRef="#ctx0" brushRef="#br0" timeOffset="7055.6726">9148 1861 280 0,'3'-29'104'0,"-3"29"-56"0,28-15-38 0,-21 15 23 16,7-19-14-16,18 3-1 15,3 7-6-15,-10-1-2 16,25 7-6-16,-8-3-1 0,4 12 1 16,-7-3-2-16,-1 22 1 15,-2-6 11-15,-8 6 6 16,4 22 5-16,-18-15 2 16,0-10-3-16,-14 22-3 15,0-10-7-15,-21 10-1 16,-18 19-6-16,7-29 1 15,7-6-5-15,-6 1-2 16,2-11-29-16,5-8-14 16,-1-20-69-16,14-8-28 0,15-7-10 15</inkml:trace>
  <inkml:trace contextRef="#ctx0" brushRef="#br0" timeOffset="7584.9707">9800 1939 356 0,'-3'28'134'0,"3"-28"-72"0,0 35-66 16,0-32 26-16,3 13-21 15,4 12-2-15,0 3 2 16,0-9 1-16,0-3 0 16,-3-3-2-16,-1-1 3 0,-3-2 15 15,0-13 9-15,-3-10-6 16,-1-8 1-16,1 2-15 15,-1-12-5-15,4 3-3 0,4 6-3 16,-1-9-2-16,8 9-1 16,10-16 4-16,7 10 1 15,1 6 2-15,9-9 0 16,-6 12 0-16,7-2 0 16,0 5 2-16,-7 7 1 15,-4 0-4-15,-14 2 1 16,0 4 11-16,-3 4 7 15,-4 11 0-15,-7 1 1 16,-4 6-10-16,-3 0-3 0,0 6-4 16,0 10-2-1,3-4 1-15,4 4-1 16,7-4-5-16,11-9-1 0,7-6 3 16,-1-9 1-1,1-10 2-15,0-10 0 0,0-6-3 16,-4-2 2-16,-7-7-1 15,-7-4 0-15,-7 1 4 16,-7 3 3-16,0 6-2 16,-11-15-2-16,-14-10-27 15,-3 12-10-15,0 7-48 16,-8 25-19-16,19-9-56 16</inkml:trace>
  <inkml:trace contextRef="#ctx0" brushRef="#br0" timeOffset="8053.0806">10372 1500 296 0,'0'-16'112'0,"0"16"-60"0,0 0-34 0,0 0 28 16,3 0-15-16,4 16-4 16,4 6-9-16,-4-3-1 15,7 25-10-15,11 25 7 0,-4 3 5 16,0-10-6-16,-3 1-2 15,-4 0-4-15,3-4 0 16,-6-5-2-16,0-13 2 16,-1-7-4-16,-3-9-2 15,0-6 6-15,-10-19 5 16,3-19-4-16,3-6-4 16,1 6-3-16,-1 4 0 15,8-4-1-15,3-19-5 16,4 10 1-16,-1 3 2 15,4 0 1-15,4 6-2 16,0 0 2-16,3 13-1 16,-7 6 0-16,0 6 2 15,-3 10 2-15,-7 6 1 16,-4 3 1-16,-11 3 2 16,-3 13 3-16,-7-4-2 15,0-8-2-15,3-4-2 16,-13 0 0-16,-22 6-29 15,0-15-9-15,7-7-45 0,7-9-16 16,11-3-32-16,11-9-10 16,6 8 31-1</inkml:trace>
  <inkml:trace contextRef="#ctx0" brushRef="#br0" timeOffset="8453.1436">11218 1939 244 0,'11'-6'90'0,"-11"6"-48"0,-7-10-7 0,0 10 32 16,-7 0-12-16,-7-3-5 0,-4 3-15 15,-3 3-7 1,-8 7-16-16,1 5-5 0,3 4-1 0,1 6 3 16,6 4 2-1,4 8-3-15,7-2-3 0,3-7-5 16,7-6 0-16,8 0-2 15,7-16 0-15,6-6-5 16,8-16-3-16,3-2-12 16,0-8-6-16,1-2 12 15,-5 3 9-15,-3 3 5 16,1-3 2-16,-8 16 6 16,-4-1 6-16,1 4 5 15,-1 12 2-15,1 7-10 0,0 3-5 16,-1 18-3-16,1-6-1 15,-1 10-5-15,1-4 1 16,0 1-31-16,-4-10-14 16,0-6-33-16,0-16-13 15,0-13-40 1,0-8-17-16,-4-11 79 16</inkml:trace>
  <inkml:trace contextRef="#ctx0" brushRef="#br0" timeOffset="8872.5096">11299 1500 328 0,'0'-13'123'0,"8"26"-66"0,-1 15-38 0,0-6 34 15,3 13-18-15,1 15-3 16,-1 6-9-16,-3 7-3 0,4-10-11 16,-4 1-1-16,0-1-1 0,0 0 1 15,0-9 0-15,-3-6 0 16,-1-7 2-16,1-9-3 15,-1-3 1-15,-3-10-1 16,4-12 1 0,3-3-4-16,4-13-3 15,3 0 0-15,3 0-10 16,4-9-2-16,1-3-1 16,-1 9 0-16,-4 3 4 15,1-6 3-15,0 9-2 16,-4 7 2-16,3 9 3 15,-9 9 3-15,-1 7 2 16,-7 9 3-16,-4-6 3 0,-3 9 5 16,-4 0-6-1,-6 7 0-15,-8-7-4 0,0-3-3 16,-3 13-5-16,0-23-2 16,0 1-39-16,7-16-15 15,10-6-56-15,14-4-23 16,8-5-7-1</inkml:trace>
  <inkml:trace contextRef="#ctx0" brushRef="#br0" timeOffset="9038.2623">11762 1923 348 0,'3'10'129'0,"4"5"-70"0,0 1-29 0,-3-7 37 15,-1 1-32-15,4 2-11 16,0 7-15-16,-3 6-7 0,3 0-1 15,0-6-43-15,0 0-19 0,-3-3-31 16,-4-7-13-16,-4-9-34 16</inkml:trace>
  <inkml:trace contextRef="#ctx0" brushRef="#br0" timeOffset="9172.1272">11635 1773 208 0,'-36'-101'79'0,"33"76"-42"0,3 3-26 16,3 16 23-16,1 3-27 0,3 3-7 15,7 0-22-15,7 0-6 16,4 3-57-16,0-3-24 16,-1-3 43-16,1-3 24 15</inkml:trace>
  <inkml:trace contextRef="#ctx0" brushRef="#br0" timeOffset="9354.5673">11938 1519 204 0,'21'19'77'0,"-14"-1"-42"0,4 26-12 0,-4-25 26 16,0 19-1-16,0 6 4 16,0 6-23-16,0 3-9 15,0-6-12-15,-3 6-6 0,3 1 1 16,0-7-46-16,-4-13-21 16,4 1-181-1,0-26 132-15</inkml:trace>
  <inkml:trace contextRef="#ctx0" brushRef="#br0" timeOffset="9519.0052">12164 1911 368 0,'0'12'140'0,"0"29"-76"0,3-22-68 16,1-10 26-16,-1 4-16 15,1 3-1-15,3 2-25 16,0 7-9-16,0-9 14 15,-3-6-56-15,-4-1-22 0</inkml:trace>
  <inkml:trace contextRef="#ctx0" brushRef="#br0" timeOffset="9668.904">12037 1513 336 0,'-14'-13'126'0,"14"13"-68"0,0 0-63 0,0 0 20 15,7 0-31-15,3 0-11 16,11 0-47-16,4 0-17 16,14 0-21-16,0-6-9 15</inkml:trace>
  <inkml:trace contextRef="#ctx0" brushRef="#br0" timeOffset="9847.8797">12414 1415 312 0,'-3'0'115'0,"3"16"-62"0,-4 3-35 0,4-10 31 15,0 16-14-15,0 10-2 0,7 12-6 16,-3 12 0 0,6 4-15-16,-3 3-7 0,8-3-3 0,-5-10-5 15,1 0 2-15,-4 1-43 16,0-10-18-16,-4-1-46 16,1-14-17-16</inkml:trace>
  <inkml:trace contextRef="#ctx0" brushRef="#br0" timeOffset="10523.6837">12291 1876 320 0,'3'-6'121'0,"1"12"-66"0,6-12-42 0,1 6 30 16,3 0-20-16,7-3-4 15,4-3-12-15,3 6-3 16,4-10-2-16,3 7-4 0,4-9-1 15,-4 8 2-15,1-21 0 16,-5 13 1-16,-2-4 2 16,-5 10-1-16,1 6 2 15,-7 6 0-15,-8 13 1 16,-3 6 4-16,0 3 3 16,0 0 0-16,-3 7 3 15,-1-1 6-15,1 4 4 16,7 3-12-16,-1-10-5 0,4-6-4 15,0-6 0-15,4 0-9 16,0-13-3-16,3-6-2 16,0-9-1-16,0-7 2 15,0 4 4-15,4-10 3 16,-4-7 4 0,-3 1 2-16,-8 0 1 0,-3 3 4 15,0 0 3-15,1 6 7 16,-5 9 6-16,-3 10-7 15,4 10-2-15,-4 9-4 16,3 12 0-16,4 10-4 16,7 18 1-16,4 14-5 0,3-1 0 15,4 0-1-15,-1 0-2 16,1 3 1-16,3 0-1 16,-6 4 0-16,-8-13 0 15,-7-4 0-15,-7-2 2 16,-4-16-6-16,-10 3-1 15,-11-13-18-15,-3-5-8 16,-14-11-3-16,-4-2-2 16,-3-16 11-16,-4-3 7 15,-4-10 22-15,1-5 11 16,6-4 5-16,8-10 0 16,10 4-4-16,11-6 0 15,11-4-11-15,13-6-6 16,18-3-6-16,15-13-3 15,6 7-53-15,14-10-22 0,4-9-96 16</inkml:trace>
  <inkml:trace contextRef="#ctx0" brushRef="#br0" timeOffset="11364.3565">14482 1842 212 0,'-4'-16'79'0,"4"-6"-42"0,-4 16-43 16,1-10 73-16,-4 7-19 15,-4-1-9-15,1 7-9 16,-11-3-18-16,3-3-1 0,-14 9 2 15,7 0-3-15,-10 18 0 16,7-2-9-16,-7 12-2 16,-11 22 0-16,11-3 0 15,17 7-2-15,11-26 2 16,3 0-1-16,11 7-2 16,18-4 3-16,0-21 0 15,-4-1-4-15,21-15 1 16,15-7-14-16,-11-9-3 15,-11 0 11-15,-21-3 7 0,0 9 12 16,-14-12 4-16,0 0 7 16,-25-7 2-16,-20-2-9 15,2 2-5-15,4 7-5 16,15 12-3-16,3 7-8 16,-1 9-3-16,5 9-40 15,10 1-17-15,0-1-71 16</inkml:trace>
  <inkml:trace contextRef="#ctx0" brushRef="#br0" timeOffset="11684.7069">14866 1343 296 0,'-35'-37'112'0,"35"37"-60"0,-28-54-32 16,17 39 32-16,0 5-21 0,4 1-5 15,-3 6-10-15,-1-4-2 16,1 7-8-16,-1 0-8 0,-3 19-2 16,-7 25 4-16,7-6 2 15,3-4 11-15,4 38 3 16,-4 41-5-16,11-41-4 16,0-6 0-16,4 28 0 15,-1-18-3-15,12 21-3 16,-1-19 0-16,7 1 1 15,0-14-1-15,0-2-1 0,-3-10-32 16,-4-9-16-16,-3 0-58 16,-8-6-24-16,1-13-7 15</inkml:trace>
  <inkml:trace contextRef="#ctx0" brushRef="#br0" timeOffset="11834.1016">14556 2127 332 0,'3'-16'123'0,"-3"16"-66"0,35-21-47 16,-28 14 30-16,8 4-20 16,13-13-6-16,0 1-19 15,-3 5-8-15,17 1-94 16,-3 0-44-16,3-1 22 16,15-6 14-16</inkml:trace>
  <inkml:trace contextRef="#ctx0" brushRef="#br0" timeOffset="12430.1027">15928 2011 248 0,'-4'-6'93'0,"4"6"-50"0,7-3-28 16,-3 3 24-16,7-7-4 15,-1 7 4-15,8-12-10 16,-1 2-5-16,5-11-14 16,6-17 2-16,-11 13 2 0,-2 6-10 0,-1-3-1 15,0-3-1 1,-4-10 3-16,-3 7-2 0,-3-13 0 15,-4 13 1-15,-7-6 2 16,0 6 8-16,-11 15 3 16,4-3-8-16,-11 16-3 15,4 10-2-15,-3 15 0 16,2-3 2-16,5 22 1 16,3-13-1-16,7 10-1 15,3 3-1-15,8-4 0 16,-1-2-5-16,18 0 1 15,-3-4 2-15,10-6 1 16,-3-2-26-16,7-8-11 0,-4-8-58 16,4-10-26-1,-4 0-37 1</inkml:trace>
  <inkml:trace contextRef="#ctx0" brushRef="#br0" timeOffset="12626.1237">16351 1647 336 0,'-17'0'126'0,"17"7"-68"0,0 5-52 16,0-12 25-16,3 16-8 16,1 3-2-16,-1 12-7 15,1-9-1-15,3 22-8 16,0-10-5-16,0 10-1 0,0-6-1 0,-4 6 0 16,1-10-40-16,-4-5-17 15,0-1-52-15,-4-13-22 16,4-5 20-1</inkml:trace>
  <inkml:trace contextRef="#ctx0" brushRef="#br0" timeOffset="12734.5059">16242 1594 260 0,'-21'-44'96'0,"7"35"-52"0,3-1-51 0,11 10 14 16,7 0-38-16,0 0-12 15,7 7-57-15,7-4-26 16</inkml:trace>
  <inkml:trace contextRef="#ctx0" brushRef="#br0" timeOffset="13001.7846">16584 1199 308 0,'-14'-19'115'0,"14"19"-62"0,4 0-49 15,-4 0 24-15,3 10-18 16,1-10-6-16,3 25 2 15,0 15 0-15,0 14-2 16,3 15 6-16,-3-16 5 0,-3-9-3 16,3 22-2-16,-4-7-3 15,5 4-2-15,6 37-3 16,-7-40-2-16,0-13-4 16,0 3-2-16,0 7-41 15,-4-13-17-15,-6-16-33 16,-1-22-15-16,1 3 10 15</inkml:trace>
  <inkml:trace contextRef="#ctx0" brushRef="#br0" timeOffset="13721.2306">16334 1585 200 0,'3'6'74'0,"-3"-6"-40"0,18 9-27 0,-8-9 20 15,1 0 1-15,0 0 6 16,6 0-6-16,-3-6-2 15,18-3-14-15,14-20-5 0,0 1-1 16,3-6-3-16,-3-1-2 0,-7 1 0 16,-14 12-1-16,-1 6-3 15,-6 0 2 1,-1 13 7-16,1 3 6 0,3 10 7 16,-3 18 5-1,0 16 1-15,-8-10 0 0,1 1-1 16,-1 12 2-16,4 31-10 15,-3-31-2-15,0-3-8 16,-1-6-2-16,-3-4 0 16,4-5 2-16,-4-4-3 15,3-7-2-15,1-2 2 16,0-13 2-16,-4 3-2 16,3-15-2-16,1-10-3 15,3 0 1-15,-3 4 1 0,3-10 0 16,3 6-5-16,1 0 1 15,0 3 2-15,-1 16 3 16,1 7 0-16,-4 2 2 16,-3-6 0-16,3 19 1 15,3 6 2-15,1 1 1 16,0-4-1-16,-4-7-1 16,0-2-3-16,3-3-2 15,-2 2 1-15,6 1-1 16,-4-13 2-16,5-3 3 15,-5 0-2-15,4-9-2 16,-3-1 0-16,-4-15 1 16,-3-9-8-16,-11-4-1 0,-4 4-1 15,-3-10 0-15,-4 16-2 16,1 9 1-16,-1 3-2 16,-3 13 2-16,-3 15 5 15,-1 14 2-15,4 2 2 16,3 16 2-16,4-10 1 15,11 4 1-15,3-4 0 16,3-9 2-16,-3-6-5 16,11-3-3-16,14-4 1 15,3-2 2-15,0-4-38 16,8-6-16-16,-5 0-58 16,-2-6-22-16,-8 3-1 15</inkml:trace>
  <inkml:trace contextRef="#ctx0" brushRef="#br0" timeOffset="14112.3618">17674 1666 248 0,'-3'-9'93'0,"3"9"-50"0,3 0-39 0,1 0 21 15,-1 9-3-15,1-3 2 16,3 13 2-16,0 6 3 16,3 0-15-16,1 16 7 0,0-6 3 15,-4-16-8-15,0 6-2 0,3 9-6 16,1-9 0 0,-4-3-5-16,-4-6 0 15,1-7 1-15,-4-3 2 16,0-2 1-16,-4-4 3 0,-3-10-3 15,4-5-2-15,-1 5 2 16,1-12 2-16,3-19 2 16,3 10 3-16,4 0-5 15,11-4-3-15,7 16-3 16,-1 7 0-16,-2 2-2 16,16 1-1-16,29-7-65 15,0 7-31-15,-7-7-87 16</inkml:trace>
  <inkml:trace contextRef="#ctx0" brushRef="#br0" timeOffset="14833.6847">19325 1227 324 0,'-3'-9'123'0,"3"9"-66"0,0 0-49 16,0 0 27-16,0 9-11 15,0 7-2-15,3 18-6 16,1-5 0-16,3 18-9 16,-4-7 2-16,4 17 2 0,0 24 0 0,0-21 1 15,1-13-2-15,-1 6 1 16,0 10-4-16,-4-29-2 16,1 1-5-16,-1-10 0 15,1-3 0-15,-1-6 2 16,1-7 1-16,-8-9 1 15,1 0 0-15,-11-16 0 16,3 7-2-16,-17-13-2 16,3 6 1-16,-10-9-1 15,3 6 0-15,-7 10 0 16,-14-7-3-16,22 16 0 16,6 0-1-16,0 16 3 0,4-7 0 15,3 10 1 1,4 6 0-16,7 0 0 0,0-3-3 15,11 3 2-15,13 10 3 16,8-7 1-16,14-9-4 16,-7-10 1-16,-4 1-16 15,11-10-4-15,21-10-54 16,-18 1-22-16,-7 0-69 16</inkml:trace>
  <inkml:trace contextRef="#ctx0" brushRef="#br0" timeOffset="15018.6764">19530 1619 240 0,'-7'-3'90'0,"7"3"-48"0,3 3-36 0,-3-3 20 15,4 6-5 1,6 7-1-16,1 3 3 0,0 2 2 16,-1 17-13-16,1-1 0 15,-1 4-1-15,1 0-6 0,-4-7-1 16,-4-9-42-16,1 6-17 15,0-3-82 1</inkml:trace>
  <inkml:trace contextRef="#ctx0" brushRef="#br0" timeOffset="15169.9605">19512 1387 388 0,'-14'-16'145'0,"14"16"-78"0,0 0-85 15,0 0 22-15,11 7-63 16,-8-1-21-16,8-6-65 16,-1 3-26-16</inkml:trace>
  <inkml:trace contextRef="#ctx0" brushRef="#br0" timeOffset="16904.0992">21205 1190 148 0,'-7'-16'55'0,"7"16"-30"0,0 0-1 0,0 0 24 15,0 0-11-15,0 0-1 16,4 0-6-16,-1 9-1 15,1 7-16-15,0-7 8 0,3 29 5 16,0-7-3-16,0 16-1 16,0-3 1-16,3 22 2 15,1 31-4-15,-4-37-3 16,0-13-8-16,-3 6-2 16,3 19-4-16,-4-37-3 15,1-1 2-15,-1-5 0 0,1 5-1 16,-4-18 1-16,0-4 0 15,0-12 3-15,0 0-3 16,3-12 0-16,1-4-3 16,3-12-1-16,0 3-1 15,11-10-2-15,-4 7 3 16,7 0 0-16,-4 3-2 16,5 0 2-16,-5 6 1 15,8 9 2-15,10 1-3 16,-7 3 0-16,1 12 3 15,-8 3 1-15,-7 20 3 16,-3 2 3-16,-11 0 5 16,-4 10 1-16,-3-3 3 0,-4-13 1 15,4-6-6-15,-10-1 0 16,3-2-4-16,-22 3 0 16,8 0-8-1,-11-10 0-15,4 1-6 0,-4-1 1 16,11-3-40-16,3-6-18 15,4-6-54-15,14-3-24 16,4-1-12 0</inkml:trace>
  <inkml:trace contextRef="#ctx0" brushRef="#br0" timeOffset="17250.826">21594 1867 192 0,'28'-6'74'0,"-21"6"-40"0,14 0-13 0,-17 0 25 15,6 0-6-15,-3 0 1 16,11 0-3-16,-4-4-2 0,11-2-19 16,6-13-1-16,-9 4-2 0,-5-4-7 15,4 0-4-15,0-15-2 16,-10 15 1-16,0 0 5 16,-15-6 4-16,-6-3 2 15,-1 12 3-15,0 3-3 16,-10 7 2-16,-7 6-4 15,3 10-1-15,4 18 0 16,0 3 4-16,10 13-6 16,8-22 0-16,-1 3-6 0,4 3-2 15,7 16 0-15,7-16 2 16,8-3-3 0,2-6-2-16,5 0-40 15,-1-13-19-15,-4-6-72 16,5-9-31-16,-5 3 35 15</inkml:trace>
  <inkml:trace contextRef="#ctx0" brushRef="#br0" timeOffset="17435.8177">22073 1625 332 0,'-7'10'123'0,"7"-10"-66"0,-3 28-44 0,3-25 28 15,3 22-25-15,1-6-6 16,-1 6-7-16,1 3-3 0,-1 4 1 15,1 5-32-15,-1 1-14 0,-3-13-19 16,0-6-6-16,-3-10-6 16,-1-9-3-16,1 0-5 31</inkml:trace>
  <inkml:trace contextRef="#ctx0" brushRef="#br0" timeOffset="17536.084">21911 1494 132 0,'0'0'52'0,"4"6"-28"0,17-3-74 16,-11 3-12-16,4-2 19 16,1 5 11-16</inkml:trace>
  <inkml:trace contextRef="#ctx0" brushRef="#br0" timeOffset="17896.3092">22112 1550 272 0,'4'13'104'0,"-1"-4"-56"0,18 13-30 0,-17-16 31 15,3 10-14-15,0-3 0 16,0 15-7-16,4 16 0 16,-4-13-16-16,-4-9 2 0,1 12 2 15,-1-5-2-15,1-4 2 16,-1-6-7-16,1-1-3 16,-4 1 1-16,3-13 0 15,1 4-3-15,3-20-1 16,0 4-1-16,4-6-2 15,6-23-4-15,-3 10 0 16,0 3 0-16,8-9 2 0,-1-1-4 16,0 7 2-16,-3 0 2 15,-4 22 1-15,-4 6-2 16,-3 7 2-16,0-1-1 16,0 16-2-16,-3-6 0 15,7 15 0-15,-4-5-22 16,10 2-10-16,11 0-39 15,-3 4-17-15,3-16-57 16</inkml:trace>
  <inkml:trace contextRef="#ctx0" brushRef="#br0" timeOffset="18482.8693">22821 1741 316 0,'-17'-62'118'0,"6"49"-64"0,-3-6-48 15,10 19 28-15,-3-3-7 0,-3 6 2 16,3 4-12-16,0-4-3 16,-4 22-8-16,-3 0 3 0,3 9 3 15,1 4 5-15,3 0 2 16,3-7-13-16,4-18-3 16,0 5-7-16,11-2 0 15,6-7-14-15,1-9-5 16,-4 7-4-16,4-14 1 15,3-2 13-15,-7 0 7 0,-3-1 6 16,-1-5 5-16,1-10 4 16,-8 6 2-16,1 6 3 15,-1-3 2-15,1 1-5 16,-1 15 1-16,1 9-3 16,-1 7 0-16,1-7 3 15,3 20 3-15,0-4 0 16,4 9 1-16,-1 4-8 15,8 6-3-15,10 34-1 16,-10-31 2-16,-4-3-3 16,0 9-2-16,0-9 0 15,-7 9-1-15,0-15-3 16,-14 6 2-16,-7 25-1 0,0-31-2 16,0-4-2-16,-11-6-1 15,-14 1-3-15,11-14 1 16,3 1 7-16,-3-13 6 15,4-3 0-15,2-9 1 16,-6-7-6-16,14 3 1 16,3 4-2-16,11-16 0 15,0 0-3-15,7-13 1 16,11-15-20-16,7 6-9 16,7-3-82-16,6-4-35 15,12 17 4 1</inkml:trace>
  <inkml:trace contextRef="#ctx0" brushRef="#br0" timeOffset="19156.2255">24377 1500 196 0,'-4'0'74'0,"4"0"-40"0,0-6-9 0,0 6 25 16,0 0-3-16,4-7-1 0,-1 4-6 16,1-6-2-16,0-7-21 15,-1 7 1-15,11-10 2 0,7-28-9 16,-3 16-1 0,0-4-6-16,6-6-1 15,15-28-3-15,-11 16-1 0,-3 9 1 16,-4 10 2-16,-7 5 5 15,-7 14 6-15,0 2-5 16,-7 26 0-16,0-7 2 16,4 29 1-16,-1-7 1 15,1 25 0-15,0-9-2 16,-1 25 1-16,4 41-6 16,-3-4-1-16,-1 1-2 0,1-51 1 15,-1-12-7 1,1 6 1-16,-1 7-21 0,1-7-7 15,-1-12-55-15,-3-20-23 16,0 1-57 0</inkml:trace>
  <inkml:trace contextRef="#ctx0" brushRef="#br0" timeOffset="19410.8924">24257 1923 316 0,'0'10'121'0,"4"-1"-66"0,6-9-49 0,-6 0 25 16,10 6 3-16,7-2 3 15,0 2 0-15,-3 0 0 0,28-12-20 16,31 0 3-16,8 2 1 0,-8-11-9 16,-2 5-4-16,-5 1-5 15,-6-1 0-15,-11 10-15 16,-11 0-5-16,-3 0-37 15,-15-6-16-15,-2 3-58 16,-5 3-23-16,-3 0 22 16</inkml:trace>
  <inkml:trace contextRef="#ctx0" brushRef="#br0" timeOffset="21078.3597">25428 1933 248 0,'0'0'93'0,"0"0"-50"0,4 0-44 15,-4 0 20-15,3 0-9 16,1 0 2-16,-1 15-1 15,1 1 3-15,-4 3-7 0,0 12 0 0,0 4 3 16,0-16-4-16,-7 24 2 16,0-8-5-16,-4-1 0 15,-6 13-56-15,9-21-27 16,1-8-41 0</inkml:trace>
  <inkml:trace contextRef="#ctx0" brushRef="#br0" timeOffset="21409.4079">26409 1500 244 0,'7'-13'90'0,"-3"10"-48"0,-1 6-3 16,-3-3 37-16,4 13-17 15,-1-10-4-15,1 13-23 16,-4-7-10-16,7 13-13 16,-4 3-4-16,1 16-1 0,-1-13 0 15,-3 10 0-15,0-4-5 16,-3 4 1-16,-1-10-27 15,-3 7-11-15,0-16-58 0,0-4-26 16,4 1-20 0</inkml:trace>
  <inkml:trace contextRef="#ctx0" brushRef="#br0" timeOffset="21531.2334">26353 1237 356 0,'-29'-44'134'0,"29"44"-72"0,-10-3-66 0,10 3 26 15,3 0-71-15,4 0-26 16,7 3-69-16,-3 3-27 16</inkml:trace>
  <inkml:trace contextRef="#ctx0" brushRef="#br0" timeOffset="21843.6979">27097 1237 220 0,'-4'-54'85'0,"4"54"-46"0,-3-28-17 16,3 19 28-16,0-10-15 16,-4-6-5-16,1 9-9 15,-1 7-1-15,-10-13-11 16,4 0 12-16,-8 9 6 0,4 7-3 16,-7 3-2-16,-11 12-6 15,7 4-2-15,4 2-4 16,0 23-1-16,0-3-1 15,3 37 2-15,4-13-3 16,10 32 1-16,1-9-5 16,10 12 0-16,0-13-3 0,4 10-1 15,-1-9-10-15,4 6-3 16,-3-16-55-16,-1 0-22 16,-3-13-79-1</inkml:trace>
  <inkml:trace contextRef="#ctx0" brushRef="#br0" timeOffset="22023.6763">26536 1832 376 0,'-14'-25'140'0,"14"25"-76"0,10-9-53 0,1-1 34 16,7 1-24-16,-4 3-4 15,28-4-12-15,-7 1-6 0,22 0 0 16,-8-1-5-16,18-9 2 15,32-6-84-15,0 6-38 0,-25 1-33 16</inkml:trace>
  <inkml:trace contextRef="#ctx0" brushRef="#br0" timeOffset="23452.6228">3761 3472 212 0,'0'-6'79'0,"0"6"-42"0,0-9-30 0,0 9 18 16,0-7-2-16,0 4 3 16,0-12 1-16,0 2 3 15,0-3-16-15,-7 1-1 0,0 5-2 16,-1 1 0-16,-6 0 1 15,4-1-4-15,-18 10-3 16,6 0-2-16,-13 25-3 0,-4 19 1 16,8-13 1-16,9-5-3 15,5 17 0-15,-4-5-1 16,10 15 0-16,0-12 2 16,11 0 2-16,0-7-3 15,11-2-2-15,-4-10-1 16,18-13 0-16,-4-3 5 15,7-21 1-15,-3 2-3 16,0-12 1-16,-4 0 2 16,3-10 1-16,-6 7 1 0,0-6 2 15,-8 6 3-15,-3 2 5 16,0 8-2-16,4 15 1 16,-11-4-7-16,7 17-2 15,0-1-4-15,4 26-1 16,-8-10 1-16,8 12 0 15,-1-2 0-15,4 12 0 16,-3-6 0-16,3-4 2 16,-3 1-19-16,-1-13-6 15,1 3-43-15,-1-18-18 16,5-20-53 0</inkml:trace>
  <inkml:trace contextRef="#ctx0" brushRef="#br0" timeOffset="23707.2688">3905 3074 252 0,'-7'-44'93'0,"7"44"-50"0,0 0-24 15,0 0 44 1,7 10-18-16,-7 5-16 16,4 1-9-16,3 15-12 15,0-6-3-15,3 22 1 0,1-3-1 16,3 16 2-16,-3-7-4 15,3 19-2-15,4-15 2 16,-8 18 2-16,4-9-4 16,-3-3-3-16,3-10-28 15,-4-9-12-15,1 0-52 16,-4-16-22-16,0-9-3 16</inkml:trace>
  <inkml:trace contextRef="#ctx0" brushRef="#br0" timeOffset="23945.9051">4053 2974 280 0,'7'3'104'0,"-7"-3"-56"0,4 41-34 0,0-38 26 16,6 31-11-16,11 20 0 15,-7-10-10-15,1-7-4 16,2 26-8-16,1-10-5 0,3 19-1 15,0-3 1-15,-7 10 3 16,0-13-2-16,4 6-2 0,-4-19-20 16,-3 0-10-16,-1-9-62 15,-3-9-29-15,0-7-6 16</inkml:trace>
  <inkml:trace contextRef="#ctx0" brushRef="#br0" timeOffset="24891.1257">5496 3466 216 0,'-3'-9'82'0,"3"9"-44"0,0-7-29 15,0 7 19-15,0-3-3 16,0-3 0-16,0 6-6 16,0-3 1-16,-4-3-11 15,1 6 1-15,-8 0 3 0,1 0-5 16,-5 9 0-16,-2 0-2 16,-1 7-1-16,1 3-3 15,6-10-2-15,0 1 1 0,4-4-1 16,-3 3-3-1,6 1 0-15,1-4-1 0,-1-3 3 16,1 4 0-16,3-4 3 16,0-3 1-16,-7 9 1 15,3-3-5-15,0-3 1 16,4-3 0-16,0 7 2 16,0-7 5-16,0 3 6 15,0 3-5-15,-3 0 0 16,-1-2-4-16,4 5-3 15,0 0 0-15,0 7-1 16,4 9 0-16,-1-6 0 0,1-7-3 16,7 10 0-16,-1 0-1 15,4-3 3-15,0-3 0 16,8 3 3 0,-5-4-1-16,11-11-1 15,18-8 1-15,0-11-1 0,-4-7 2 16,-6-10 3-16,-12 4 2 15,-13-6 3-15,-7-1 4 16,-8 4 1-16,-7-10-2 16,-13 3 0-16,-1 4-5 15,4 15 0-15,3 3-3 16,-6 7 2-16,-15 0-9 16,14 9 0-16,4 0-13 0,0 15-3 15,3-5-40-15,8 9-16 16,2-1-26-16,12-2-8 15,21 12 1 1</inkml:trace>
  <inkml:trace contextRef="#ctx0" brushRef="#br0" timeOffset="25312.7479">5891 3472 212 0,'-3'-15'82'0,"6"18"-44"0,-3-6-22 0,0 3 24 15,0 0-6-15,0 0 1 16,0 3-12-16,-3 13-3 16,3 2-12-16,0 1 4 0,0 6 1 15,0 10 2-15,3 2 1 0,1-2-8 16,3-10-3-16,-3-6-1 16,3 0 0-16,7 6-7 15,-4-16 0-15,1 0 1 16,3-15 1-16,7-13 1 15,0-9 0-15,-3-9 0 16,-4-7 0-16,-3-7 0 16,-4 4 2-16,-4 4 8 15,-3 8 5-15,0 26 24 16,0 9-26 0,4 15-8-16,-1 14-2 15,4-1-1-15,0 16-3 16,4 6 1-16,0-3 0 15,3 6 2-15,0 0-6 16,-4-24 1-16,1-4-54 0,3-6-24 16,11-4-65-1,3-30-45-15,-3-4 81 16</inkml:trace>
  <inkml:trace contextRef="#ctx0" brushRef="#br0" timeOffset="25536.0682">6251 3049 340 0,'-17'6'126'0,"20"-6"-68"0,1 16-57 0,3-3 27 15,3 12-10-15,8 22 1 0,-4 6-4 16,0 16-1-16,0-3-8 16,0 3-2-16,0 9 0 0,4-12-5 15,-4 12 1 1,0-15-9-16,-7-25-2 0,0-4-45 15,-3 1-18-15,0-7-74 16,-8-9-36 0,-7-3 93-16</inkml:trace>
  <inkml:trace contextRef="#ctx0" brushRef="#br0" timeOffset="25928.1131">6498 3162 272 0,'-21'9'104'0,"25"7"-56"0,17 6-93 15,-7-13-2-15</inkml:trace>
  <inkml:trace contextRef="#ctx0" brushRef="#br0" timeOffset="30235.8435">6170 3457 288 0,'-7'-7'110'0,"7"7"-60"0,4 0-41 16,-4 0 25-16,3-3-2 15,1 3 4-15,6-6-5 16,1-3 1-16,17-4-18 15,-3-3 1-15,10 1-1 0,-7-4-3 16,11 0-1-16,-7 3-6 16,3-2-3-16,14-11 0 15,-20 20 1-15,-5 0-10 16,-2-1-4-16,2 1-25 16,-10 2-11-16,-3 7-28 0,-4 0-10 15,0 0-53 1</inkml:trace>
  <inkml:trace contextRef="#ctx0" brushRef="#br0" timeOffset="30476.0969">6724 3350 264 0,'3'-16'101'0,"-3"16"-54"0,0 0-42 0,0 0 24 16,0 0-18-16,0-3-6 0,0-3-21 16,0 6-7-16,4-3 11 15,0-3-16-15,-1 6-5 0,1-4 1 16,-4-2 4-16,0 6-4 16,0 0-2-16,-7 10-36 15</inkml:trace>
  <inkml:trace contextRef="#ctx0" brushRef="#br0" timeOffset="30884.4122">6869 3388 224 0,'-11'-3'85'0,"7"-7"-46"0,-17 13-17 0,11-12 26 15,-1 15-10-15,-3-6 0 16,0 3-12-16,-4 7-4 15,1-4-13-15,-5 10-3 0,5 2 0 16,-1 1-1-16,1 10 0 16,2-1 1-16,5-6 1 0,3-3-1 15,3 9 1-15,1-3-6 16,6 3-1-16,1-9-5 16,13 6 1-16,-2-6-42 15,23-10-17-15,-6 1-43 16,18-20-16-16,27-6 21 15</inkml:trace>
  <inkml:trace contextRef="#ctx0" brushRef="#br0" timeOffset="31226.0844">7211 3428 240 0,'-28'-9'90'0,"13"3"-48"0,-6-4-14 16,14 10 32-16,-3 0-13 0,3 0-3 15,-8 10-19 1,1-4-7-16,0 7-11 15,0 2-1-15,0 4 1 0,-4 19-3 0,8-13-3 16,3-6 0-16,3 15-1 16,1-6-3-16,10-3 0 15,0 4-1-15,10-11 0 16,12 4-4-16,-5-18-2 16,-2 2 0-16,9-22 4 15,-6 7 3-15,-4-10 2 16,4-16 3-16,-15 1 1 15,-10-4 7-15,-7 13 6 16,0 6-8-16,-10-6-4 16,3 3-3-16,-11 0-1 15,-3 10-22-15,3 6-8 16,11 6-34-16,10 9-13 16,1 0-44-1,13-2-31-15,-3 2 65 0</inkml:trace>
  <inkml:trace contextRef="#ctx0" brushRef="#br0" timeOffset="32036.2314">7422 3413 252 0,'8'9'96'0,"-5"7"-52"0,4 6-27 16,-3-6 27-16,3-1-8 16,-4-2 2-16,4 2-9 15,0 4-1-15,0 6-15 0,0 0-6 0,0-3-2 16,1-3-3-16,-1-3 1 15,-4 0-2-15,4-16 2 16,7-16-4-16,-3 6 0 16,-1 1 1-16,1-16 0 15,0-19 0-15,-4 13 0 16,0-1 0-16,-4 10 0 16,8-9 0-16,-4 18 0 15,-4-2 2-15,4 21 3 16,-3-3 0-16,3 7 2 15,0 5 0-15,0 4 3 16,0 0-5-16,4-3-1 16,-4-7 0-16,3 0 0 0,1 1 2 15,3-4 1-15,0-3-3 16,4-15-1-16,7-10-1 16,-1 3-2-1,1-6 3-15,-4 3 0 0,-3-3-4 16,3 22 1-1,-14 6 2-15,0 3-1 16,-3 16 2-16,-1-6-4 16,1 12 0-16,-1-9-8 15,8 15-2-15,6 10-40 16,5-6-19-16,-5-4-13 16,1-15-4-16,-4-3 1 15,0-7-36 1,-3-9 30-16,-1-6 85 15,-3-4 46-15,0 1 32 0,0 0 10 16,0-4-15-16,1 4-5 16,2-4-22-16,4 4-9 15,4 6-17-15,3-13 5 0,0-3 4 16,4 0-2-16,0-6 0 16,-1 6-2-16,-3-6 0 15,-3 3-9-15,-7 0-3 16,-4 10 7-16,-7-7 3 15,-7 10-3-15,0-4 0 16,0 4-4-16,-8 9 0 16,-9 6-5-16,-1 13-3 15,4 6 4-15,3 3 4 16,4 0-1-16,4 4 3 0,6-1-6 16,8 0-1-1,-1-9-4-15,8 3-3 16,13 4 2-16,8-11 0 0,0-2-21 15,3 0-10-15,4-13-53 16,3-3-20-16,-6 0-55 16</inkml:trace>
  <inkml:trace contextRef="#ctx0" brushRef="#br0" timeOffset="32411.7323">8632 3366 372 0,'-24'-6'140'0,"24"6"-76"0,-25 9-64 0,22-3 29 16,-8-3-20-16,4 7-2 16,-4-1-7-16,-3 16-3 15,7-9 2-15,4-4-2 0,3 4-1 16,0 0 3-16,7-4 0 15,0 4-2-15,10 0 2 16,-2-4 3-16,9-2 3 16,-3 5-2-16,11-5 0 15,14 9-1-15,-14-4 1 16,-8-5-4-16,1 2 0 0,-4 4 7 16,-7 3 6-16,-3-4 7 15,-11 4 5-15,0-3-1 16,-11-4-2-16,4 4-16 15,-10 3-7-15,3-3-58 16,-4-13-24-16,4-3-99 16</inkml:trace>
  <inkml:trace contextRef="#ctx0" brushRef="#br0" timeOffset="32819.5583">9931 3460 160 0,'3'6'60'0,"-3"-6"-32"0,7-6-6 0,-7 6 23 15,4 0-5-15,-1 0-1 16,1 0-5-16,-1 0 1 16,1 0-19-16,-4 0 13 0,0 0 7 15,7 6-2-15,-3 4 3 16,-1-4-10-16,-3 13-2 0,0-7-10 15,0 13-4-15,0-6-9 16,0 16-1-16,0-10-28 16,0 3-11-16,-3 6-41 15,-1-9-15-15,-3-6-56 16</inkml:trace>
  <inkml:trace contextRef="#ctx0" brushRef="#br0" timeOffset="32937.6352">9835 3209 280 0,'-3'6'104'0,"3"-6"-56"0,7 19-80 0,0-10 6 16</inkml:trace>
  <inkml:trace contextRef="#ctx0" brushRef="#br0" timeOffset="33342.2116">10213 3422 380 0,'3'19'143'0,"-3"0"-78"0,0 6-58 0,0-19 31 16,4 7-15-16,0 2-4 0,-1 4-2 16,1-3 2-16,-1 3-11 15,1 6-2-15,-1-6-2 0,1-1 0 16,-1-2 2-16,1-6 1 15,-1-10 1-15,1 0-13 16,6-10-6-16,4-6 0 16,1-9 4-16,-1 3-1 15,-4-3 3-15,1 7 1 16,3-8 2-16,-3 11 1 16,6-4 3-16,-3 0-1 15,7 10-1-15,8-7 5 16,-12 16 4-16,-3-3 10 15,8 12 6-15,2 16-7 16,-10-6-3-16,-3-6-6 0,3 18-1 16,0-9-10-16,-7 13-3 15,0 2-41-15,4-2-20 16,0-10-61-16,-4-16-27 16,-4 1 0-1</inkml:trace>
  <inkml:trace contextRef="#ctx0" brushRef="#br0" timeOffset="35580.8576">11677 3751 264 0,'-7'0'99'0,"7"10"-54"0,0-4-44 16,0-3 19-16,10 4-11 15,5 5-1-15,6-2 2 16,7-1 1-16,7-9-5 16,4 0 7-16,3-3 4 0,4-7-3 15,-10 1 2-15,-8 0-7 16,4-1-1-16,17-6-2 15,-14 1-1-15,-7 2 10 16,-6-2 7-16,-12-4-2 16,-3 3-2-16,-10-3-6 15,-4 0-2-15,-7-6-6 16,-8-3-3-16,-2 0 0 0,6 3-1 16,4 6 2-16,-14-9 1 15,7-4-1 1,-1 4 1-16,-2-19-4 0,6 3-2 15,14 0-3-15,8 16 1 16,0 3 1-16,13 0 2 16,4-3 1-16,29-7 1 15,10 7 2-15,-4 12 1 16,-3-2 1-16,-4 8 0 16,-3 10 0-16,-3 0 0 15,-12 6 2-15,-2 4 3 16,-8 2 5-16,-7 13 1 15,-4 10-2-15,-6 9 2 0,-8 3-4 16,1 12-1-16,-4-5-2 16,0-7 0-16,0 6-4 15,0-6-3-15,0-3 2 16,3 0 0-16,1-3-4 16,6-10 1-16,4-6 2 15,4-6 1-15,-1-10-1 16,12 7 1-16,-5 0-2 15,18-7 2-15,-6 1 0 16,17-7 3-16,-8 6-5 16,8-9-1-16,14 0-46 15,-10-9-22-15,-12 6-115 16,-13-7-78-16,-11 1 108 16</inkml:trace>
  <inkml:trace contextRef="#ctx0" brushRef="#br0" timeOffset="36435.2797">13995 3494 156 0,'10'-18'57'0,"-10"18"-30"0,7-19 1 0,-3 19 27 15,-1-7-4-15,-3 7 0 0,0-9-6 16,0 6-4-16,-7-7-22 16,0 1 4-16,-10 0 1 0,-22 2-4 15,-7 7 1-15,0 7-10 16,14 2-2-16,4 0-5 16,-4 13-1-1,-10 19-3-15,17-13-1 0,4-2-1 16,4 2 0-16,-1 19 2 15,11-22 0-15,0-6-5 16,14-10-1-16,14-9 3 16,7-9 1-16,15-10 2 15,-5 0 0-15,1 0 0 16,-14 0 2-16,-4-3-1 0,-3 13-1 16,-4 0 5-16,0 6 1 15,-3-4 4-15,3 17 4 16,-4-10-8-16,1 18-1 15,3 8-3-15,4 2-2 16,-4 3-2-16,3-9-1 16,1 3-62-16,3-9-27 15,0-13-74 1</inkml:trace>
  <inkml:trace contextRef="#ctx0" brushRef="#br0" timeOffset="36784.8156">14157 3331 320 0,'-14'3'121'0,"14"-3"-66"0,0 35-49 0,3-16 25 15,1 6-13-15,3 3 0 0,4 3-9 16,-1-2-3-16,4-1-3 16,0 6-3-16,-3-15 3 0,0 0 2 15,-4-3 4-15,0-4 13 16,-4 4 8-16,-3-16-4 15,0 0-1-15,0 0-10 16,-3-10-2-16,-1 1-9 16,-3-10-3-16,4 4-3 15,3-20 0-15,0 13 2 16,7-9 2-16,0 3-1 16,7 2 2-16,-4 4-2 15,15 7 2-15,10-4-15 16,-10 13-5-16,-4 6-64 15,11 0-29-15,14 6-58 16,-11-6-31-16,-3 3 102 16</inkml:trace>
  <inkml:trace contextRef="#ctx0" brushRef="#br0" timeOffset="37113.0334">14587 3504 252 0,'-28'6'93'0,"28"-6"-50"0,4 0-26 0,-4 9 27 16,3-9-14-16,1 7-3 15,10-7-2-15,7 0 1 16,-3-7-14-16,-4 7 2 0,10-9 2 16,-2 0-8-16,2-7-4 15,-3-3-1-15,1-6 0 16,-5 3-1-16,-6-3-2 16,-1 0-2-16,-13 6 1 15,-8-9 1-15,-6 9 0 0,-1 10-3 16,-7 9 2-16,-3 18 1 15,3 4 0-15,8 19 2 16,6-13 3-16,4-9-2 16,11 16 0-16,3 12 1 15,3-16 0-15,1-3-5 16,14 1-1-16,17 5-41 16,14-6-19-16,1-12-50 15,6-13-19-15,15 3 18 16</inkml:trace>
  <inkml:trace contextRef="#ctx0" brushRef="#br0" timeOffset="37501.0671">15857 3485 260 0,'-7'6'99'0,"7"-6"-54"0,11-6-35 0,-8 6 23 16,8 0-7-16,7-9 2 0,3 5-5 15,-4-2-2-15,12-10-11 16,9-6 2-16,-2-12 2 0,-8 0-3 16,-3-1 1-1,-4-3-5-15,-11 20-2 0,-3-1-2 16,-7-3 0-16,0 9 2 15,-10-2 2-15,-1 2-1 16,-17 13 1-16,3 0-4 16,-10 19 0-16,7-7 3 15,-4 32 1-15,4-9 1 16,7 9 2-16,3-7-5 16,11 13-3-16,0-12-6 15,18 0 0-15,24 12-44 16,11-12-18-16,3-20-40 15,15-8-13-15</inkml:trace>
  <inkml:trace contextRef="#ctx0" brushRef="#br0" timeOffset="38041.4284">16644 3378 308 0,'-7'-22'115'0,"7"22"-62"0,-25-44-27 0,11 35 36 15,-10-7-20-15,-5 7-4 16,-2 3-16-16,-5 6-6 15,-3 9-9-15,4 16-3 0,0 3 2 16,0 4-3-16,6-4 0 16,5 10-1-16,6-13 1 15,11 3-7-15,7-3 1 16,7-6-1-16,4-10-1 16,-4 1-3-16,14-10-2 15,14-13-4-15,-10-3 1 0,-4 7 0 16,4-7 3-16,-4-2 6 15,-3-1 4-15,-8-6 3 16,-3 15 3-16,-3 1 6 16,-8 18 4-16,1-3-6 15,-8 16-1-15,0 4 4 16,-3 17 1-16,-3 48 1 16,6 3 1-16,8-3-4 15,3-3 0-15,7-3-7 16,3-26-3-16,1-12-4 0,14 7-1 15,17 15-7-15,-14-41-2 16,-3-3 2-16,3-25 1 16,-3 0 6-16,3-19 1 15,-3 4 2-15,-11-29 0 16,-7-38 2-16,-11 1 1 16,-6-13-1-16,-15 9 1 15,-7 0-4-15,0 13 0 16,4 19-10-16,11 25-3 15,2-1-28-15,5 14-13 16,3 5-31-16,14 10-13 16,11 7-42-1</inkml:trace>
  <inkml:trace contextRef="#ctx0" brushRef="#br0" timeOffset="38114.1214">16771 3394 236 0,'4'-25'90'0,"-4"25"-48"0,17-47-12 16,-13 41 31-16</inkml:trace>
  <inkml:trace contextRef="#ctx0" brushRef="#br0" timeOffset="38341.892">16803 3312 553 0,'0'4'52'0,"3"14"-27"16,1 4-3-16,3 10-2 0,-4-1-4 15,8 0 1-15,0-5-6 16,6-1-1-16,11 3 2 16,-6-12 3-16,-5-4-6 15,12-12-3-15,-5 0-1 16,-3-12 1-16,4-14-1 15,-7-2 0-15,-11-6-3 16,-11-13 1-16,-3-3-15 0,-3 6-7 16,-5 0-21-16,8 25-8 15,4 0-20-15,3 10-8 16,0 9-8-16,21 9-2 16,-3 7-35-1</inkml:trace>
  <inkml:trace contextRef="#ctx0" brushRef="#br0" timeOffset="38718.2815">17395 3360 284 0,'11'-35'107'0,"-11"16"-58"0,0 0-13 0,-3 10 38 15,-1 3-13-15,-7-4-2 0,-3 7-21 16,-10-3-9 0,-1 6-16-16,-3 6-9 0,-1 13 0 0,5 9-3 15,3 0 2 1,3 13-2-16,7-6 2 0,4-4-4 15,7-15-2-15,0 3-1 16,7-10 3-16,8 7-11 16,2-16-4-16,-3 0-8 15,7-16-2-15,4-3 9 16,-4-6 7-16,-3-6 7 16,-4-1 4-16,-3 14 9 15,-4 2 3-15,0 6 5 16,-4 17 3-16,4 12-9 0,0-1-4 15,0 7-3-15,0 0 1 16,1-6-12-16,-1 6-3 16,0-3-31-16,0-3-12 15,-4 3-39-15,4-9-15 16,4-4-41 0,-1-18-19-16,-2 6 88 15</inkml:trace>
  <inkml:trace contextRef="#ctx0" brushRef="#br0" timeOffset="38943.3808">17530 2682 320 0,'7'-63'121'0,"0"63"-66"0,0 10-29 0,-4-10 36 16,11 19-11-16,8 31-2 0,-5 13-9 16,4 2 0-16,0 14-22 15,-3 9-6-15,-4 12-4 0,0-6-4 16,0-9-3-16,1-16-9 15,-5-7-3-15,-3-15-29 16,0-6-12-16,0-19-28 16,-3-6-10-16,-1-10-42 15,-3-28-54 1,0-6 64-16</inkml:trace>
  <inkml:trace contextRef="#ctx0" brushRef="#br0" timeOffset="39122.8588">17702 2723 400 0,'0'19'148'0,"7"9"-80"0,1 35-46 0,-5-26 39 16,8 13-23-16,3 13-6 15,0 12-17-15,7 10-7 16,-3-32-5-16,-4-9-20 0,7 10-6 16,7 12-51-16,-3-16-21 15,0-13-20-15,-4-12-4 16,-4-15-8-1</inkml:trace>
  <inkml:trace contextRef="#ctx0" brushRef="#br0" timeOffset="39589.1131">17999 3369 304 0,'-7'-44'115'0,"7"25"-62"0,0 7-16 0,0 12 41 16,0 3-34-16,3 16-14 0,4 6-13 16,0 3-4-16,0-9-7 15,0 3-4-15,8 0 1 16,9 3-2-16,8 0-1 15,0-13-2-15,-1-12 1 0,1 0-4 16,0-18 1-16,-4-1 0 16,0-6 2-16,-3-13-1 15,-7-6 1-15,-4 0-3 16,-11 7 1-16,1 2 4 16,-4 16 4-16,-4 4 5 15,4 21 5-15,0-3 1 16,0 38 3-16,0 31 3 15,11 9 2-15,7 26-12 16,3 3-4-16,3 3-7 0,1-16-1 16,0-6-10-16,-4-10-3 15,-3 1 5 1,-8-13 4-16,-10 0 8 0,-3-22 3 16,-8 0-7-16,-6-13-4 15,-8-15 0-15,-3-3 1 16,-4-7 4-16,-7-9 4 15,-3-15 8-15,-4 2 4 16,4-12-2-16,6-3 0 16,8-13-13-16,14-6-3 15,24-9-45-15,12-29-22 16,13 3-123 0,25 1-70-16,3-10 120 0</inkml:trace>
  <inkml:trace contextRef="#ctx0" brushRef="#br0" timeOffset="40053.3338">18852 2688 316 0,'4'19'121'0,"-4"-19"-66"0,14 72-40 0,-10-56 29 15,6 22-13-15,1-1-3 16,3 17-14-16,0-1-6 15,4 19-5-15,-4-12-3 0,0 12 1 0,-4-13-23 16,1-5-10-16,-4-7-50 16,4-10-22-16,-1-5-32 15</inkml:trace>
  <inkml:trace contextRef="#ctx0" brushRef="#br0" timeOffset="40235.3175">19124 2983 340 0,'4'0'126'0,"-4"0"-68"0,10 28-39 16,-6-21 34-16,3 5-27 0,0 4-6 16,7 12-11-16,-3-3-4 15,6 13-2-15,-3-4-5 0,-3 4 1 16,-1-7-41-16,-2 1-19 16,-1-7-46-16,-11 3-21 15,1-12 7 1</inkml:trace>
  <inkml:trace contextRef="#ctx0" brushRef="#br0" timeOffset="40339.0941">19008 2877 168 0,'-4'-16'63'0,"4"16"-34"0,11 9-104 0,-4-12-23 15</inkml:trace>
  <inkml:trace contextRef="#ctx0" brushRef="#br0" timeOffset="40583.2464">19311 2635 324 0,'-3'-16'123'0,"3"16"-66"0,3 0-40 16,-3 0 30-16,4 10-16 16,6 15-6-16,1 9-8 15,3 13-1-15,4 7-9 16,3 5 0-16,-7-15 0 0,-4-6-6 15,8 15 0-15,-4-9-1 16,0 22 0-16,-3-13-33 16,3-3-13-16,7 7-32 0,-7-23-14 15,-3-5-27 1,3-14-35-16,7-15 61 16</inkml:trace>
  <inkml:trace contextRef="#ctx0" brushRef="#br0" timeOffset="41032.5134">19699 3112 192 0,'11'-41'74'0,"-8"16"-40"0,4-19-16 0,-3 35 25 16,-1 2 9-16,-3-2 7 16,0 9-22-16,-3-3-10 15,-1 3-16-15,-3 12-3 0,0-2-1 16,0 2 3-16,-3 1 1 16,-1 3-1-16,-3 5 1 15,-4 14 3-15,4-1 1 16,4 1-11-16,6 3-1 15,4-4-5-15,11 4 0 16,6-7 2-16,8-9 2 0,10-6-1 16,4-13 2-16,0-6-2 15,-4-13-1-15,7-12-2 16,-3 3-1-16,-4-13-1 16,-6 10 0-16,-8-7 3 15,-7-2 0-15,-21-4 3 16,3 6 1-16,-3 7 1 15,0 9 0-15,0 10 2 16,-7 9 1-16,4 0 1 16,-5 16 2-16,5-4 8 15,3 23 3-15,0 27-2 16,7-24-1-16,0-3-8 0,10 5-4 16,19 7-8-16,2-9-1 15,5-7-19-15,2-18-8 16,1-7-42-1,0-25-18-15,0-6-66 16,0-9-45-16,-8-1 88 16</inkml:trace>
  <inkml:trace contextRef="#ctx0" brushRef="#br0" timeOffset="41208.982">20239 2629 388 0,'-7'-35'145'0,"7"35"-78"0,3 16-58 0,-3-10 30 16,4 23-5-16,-1-14 5 0,8 35-11 15,3 35-4-15,4-3-14 16,-1-1-6-16,-6-18-1 0,-4-4-4 16,4-2 0-16,-1-4-34 15,1-9-17-15,-1 0-48 16,1-10-22-16,7-5-41 16</inkml:trace>
  <inkml:trace contextRef="#ctx0" brushRef="#br0" timeOffset="41767.606">20567 3127 416 0,'-18'10'156'0,"18"15"-84"0,0 13-57 0,0-29 34 16,7 16-23-16,4 19-7 16,3-6-11-16,7 2-4 15,4-8-2-15,0-7-2 0,-4-16 3 16,-4 1-7-16,8-10-1 15,-4 0-1-15,8-10 4 16,6-9-1-16,-3-15 1 16,-8-4 2-16,-3 1 2 15,-6 2-1-15,-8 10-1 16,0 9 9-16,0 4 4 16,-4 2 2-16,1 20 1 15,3 24-2-15,0-2-1 16,-4-7-1-16,4 19 2 15,8 25-5-15,-1 3-3 16,3 0-3-16,4 9-3 0,-3-8 1 16,-4-1 1-16,-3-10-1 15,-11 1-1-15,-4 0 1 16,-3-10-1-16,-7-3-3 16,-4-12 2-16,-3 6-6 15,-7-16 0-15,-7-9-2 16,-4-3 1-16,0-16 2 15,-3-7 4-15,0-2 3 16,6-10 2-16,8 0-1 16,7-9 1-16,3-6-2 15,11-1-1-15,7-9-2 16,11-3 1-16,6-3-1 0,8 3-2 16,7 3-22-1,3 6-7-15,0 4-44 16,-3-1-17-16,0 13-44 15,-4 0-16-15,-3 10 28 16</inkml:trace>
  <inkml:trace contextRef="#ctx0" brushRef="#br0" timeOffset="42020.5459">21357 3403 512 0,'21'7'192'0,"-17"-4"-104"0,-4 3-102 15,0-6 8 1,0 0-34-16,0 0-131 15,10 3-60-15,1-6 78 16,0 3 40-16</inkml:trace>
  <inkml:trace contextRef="#ctx0" brushRef="#br0" timeOffset="50818.0265">1736 6232 176 0,'-4'0'66'0,"4"0"-36"0,0 0-26 16,0 0 13-16,4 0-2 0,-4 0 1 15,7-6 7-15,-4 2 3 16,8-11-14-16,-8 5 13 0,8-24 5 16,0 6-7-16,-1-19-3 15,1 3-9-15,3-25-3 16,0-38-4-16,7-9-1 16,-10 10-1-16,3 33 1 15,-11 20-4-15,15-10-2 16,-11 10 6-16,4 6 3 15,-4 6 8-15,0 22 3 16,0 1 3-16,3 24 0 16,-6-3 0-16,6 22 0 15,5 32-3-15,6 12 2 16,-7 3-6-16,7 15 0 16,4 14-6-16,-11-32-2 0,0-13 0 15,4 4-1-15,-4-7-2 16,7 0-2-16,-4 13 3 15,-6-31 2-15,0-1-2 16,-11-5 0-16,3-11-34 16,-6-2-17-16,3 3-92 15,-14-10-42-15,-4 1 44 16</inkml:trace>
  <inkml:trace contextRef="#ctx0" brushRef="#br0" timeOffset="51058.8207">1743 5859 244 0,'-11'0'90'0,"11"0"-48"0,0-10-29 0,0 10 24 16,11-9 10-16,-8 3 5 16,18-4-3-16,-3 1-3 15,24-10-25-15,-17 0-2 0,14 10 0 16,10-16-11-16,-3 15-2 15,-7 1-4-15,3 3 1 16,-6 2-13-16,-8 4-6 16,4 0-55-16,-4-6-26 15,-4-13-67 1</inkml:trace>
  <inkml:trace contextRef="#ctx0" brushRef="#br0" timeOffset="51343.3979">2582 5304 348 0,'0'0'129'0,"0"0"-70"0,0 3-38 0,0-3 33 16,0 6-29-16,0-6-11 15,0 0-9-15,0 0-5 16,0 0 1-16,0 3-21 0,4 4-7 16,-1-7-65-16,4 9-28 15</inkml:trace>
  <inkml:trace contextRef="#ctx0" brushRef="#br0" timeOffset="51478.2659">2596 5627 300 0,'-7'25'112'0,"7"-25"-60"0,-7 9-32 0,7-3 30 16,0-2-38-16,-7 2-15 16,7-6-82-16,0 0-36 0,7 0-5 15,-3-10 2-15</inkml:trace>
  <inkml:trace contextRef="#ctx0" brushRef="#br0" timeOffset="57392.5425">4209 5056 240 0,'7'-9'90'0,"-7"9"-48"0,0-10-23 16,0 1 29-16,0 9-15 15,0 0-1-15,0 0-10 16,-7-10-4-16,3 13-10 16,-3 4-1-16,-11 2 0 0,-3-3-1 15,-7 13-1-15,3-6-3 16,-6 21-2-16,2-9 3 16,1 13 0-16,3-10-1 15,8 16 1-15,-4-13-4 16,10 7-2-16,0-10 2 15,11-3 0-15,0 1-2 0,11-8 2 16,0-5 1-16,10 3 0 16,-4-7 0-16,15-3 0 15,-14-3 0-15,3 7 0 16,0-1 15-16,-17 7 10 16,3-7 0-1,-7 19 0-15,-7-6-9 0,-7 7-3 16,3-7-5-16,-7 18 0 15,8-11-7-15,-11 8-1 16,7-5 0-16,3-4 2 16,0-3-6-16,8-6 1 15,3 0-1-15,0-4 2 16,0-2 1-16,3-4 1 16,4 1 0-16,0-1 2 0,1 4-1 15,-1 5 2-15,0-5 0 16,-4 12 3-16,4-6 1 15,-14 6 1-15,4 3-2 16,-4 10 1-16,0-4-4 16,-1 20 0-16,1-14 1 15,4 17 0-15,-1-13 2 16,8 3 3-16,-1-7-4 16,12 4-3-16,-5-6 1 15,18-10 0-15,-3-3-1 16,14-6-2-16,24 0-70 15,-13-19-32-15,-15 0-97 16</inkml:trace>
  <inkml:trace contextRef="#ctx0" brushRef="#br0" timeOffset="60816.087">4865 5313 148 0,'0'-9'55'0,"3"2"-30"0,-3-2-10 0,4 6 20 16,-1-3 5-16,-3 6 3 15,0-4 10-15,0 4 3 16,0 0-29-16,-3 4 9 0,-1 5 2 15,1-3-5-15,-8 13 0 16,-3 19-14-16,-7 3-6 16,7 12-6-16,0-6 0 0,3 12-4 15,-3 17 0-15,7 5 5 16,3 16 3-16,1-9-4 16,3 0 1-16,7-6-3 15,4-4 2-15,3-12-4 16,7-3-2-16,0-10 0 15,7-9-1-15,0-16-3 16,4-3 0-16,0-19-40 16,-4-12-19-16,-7-3-45 15,-7-16-18-15,-3 6-18 16</inkml:trace>
  <inkml:trace contextRef="#ctx0" brushRef="#br0" timeOffset="61374.686">5126 5429 276 0,'0'0'104'0,"0"0"-56"0,3 25-27 0,1-22 28 16,-1 13-9-16,5 12 0 15,6 7-12-15,3-1-5 16,-3-6-13-16,-3 1 0 0,3 15 1 16,7 18-6-16,-3 7-3 15,-4-12-1-15,4-4 1 16,-11-3-1-16,0-12 2 16,-4-4-40-16,1-12-14 15,-4-6-74-15,0-16-83 31</inkml:trace>
  <inkml:trace contextRef="#ctx0" brushRef="#br0" timeOffset="61747.1251">5577 5878 200 0,'-7'0'77'0,"7"0"-42"0,4 6-28 0,-1-6 20 16,4 9 1-16,-7-2 3 16,8 14-1-1,-1-2-1-15,3 6-16 0,1 19 1 0,-4 0 0 16,-4-6-7-16,1 3-4 16,-4-10 0-16,0 3 0 15,-4-5-23-15,1-14-9 16,-1-5-109-1</inkml:trace>
  <inkml:trace contextRef="#ctx0" brushRef="#br0" timeOffset="62226.8923">5877 5520 252 0,'-14'0'96'0,"18"9"-52"0,-1-9-45 16,4 0 18-16,4-3-10 15,3-3-2-15,0 3 0 16,-3-3-1-16,6 6-2 16,12-10 7-16,-8 10 6 0,-4-3 4 15,5 3 3-15,-5 0 1 16,4 3 1-16,0 4 0 0,-3 2 0 15,-7 10-7 1,-8-4-2-16,1-2-7 0,-8 6-3 16,-6 15-5-16,3-5-2 15,0-4 5-15,-4 12 5 16,4-5 5-16,0 11 2 16,-4 14-4-16,8-29 1 15,-1 4-7-15,4-11-3 16,7 14-1-16,4-16 1 15,6 0 3-15,-2-13 4 16,-1 3 5-16,3 1 1 16,12-4-8-16,-12-3-4 15,1-3 0-15,3 0 0 16,-3 0-30-16,3 0-14 16,-4-3-70-16,5-6-30 0,2-17-20 15</inkml:trace>
  <inkml:trace contextRef="#ctx0" brushRef="#br0" timeOffset="62857.2762">6449 5323 196 0,'0'0'74'0,"3"0"-40"0,4 0-16 0,-7 0 23 15,4 0-15-15,3 0-4 16,-4 0-11-16,1 0-3 16,0 0-4-16,3 0 4 0,0 0 4 15,-4 0 3-15,1 0 3 16,-1 0-4 0,1 0-5-16,-1 0 0 0,-3 0-4 15,0 0 0-15,0 0-3 16,4 0 1-16,-4 0-2 15,3 0-1-15,-3 0 1 16,0 0 1 0,0 0-6-16,7 0 1 0,0 9 3 15,1 0 2-15,2 1 2 16,1 21 2-16,3 0 6 16,3 4 2-16,5 15 1 15,-1-9 4-15,3 9-5 16,-2 7 0-16,-1 11-6 15,-4 11-3-15,-2-4 0 0,-8-3-1 16,-4-9-2-16,-3 0 1 16,-7-4 0-16,-4-5 1 15,-6-7-11-15,-4-7-5 16,0-11-43-16,-1-11-18 16,5-2-60-1,-1-16-54-15,7-6 70 16</inkml:trace>
  <inkml:trace contextRef="#ctx0" brushRef="#br0" timeOffset="63085.05">7151 6106 296 0,'3'13'110'0,"-3"22"-60"0,0-10-36 16,0-10 26-16,-3 4-18 16,-4 3-2-16,0 13-12 15,0 8-5-15,-4 1-2 16,0 3-30-16,-6-12-13 0,-1-10-104 16</inkml:trace>
  <inkml:trace contextRef="#ctx0" brushRef="#br0" timeOffset="63639.2034">7740 5235 220 0,'-7'-3'82'0,"7"3"-44"0,-7 0-20 15,7 0 23-15,-4 3-10 16,-6 12-1-16,-1 4-15 15,1 19-4-15,-1 15-7 16,0 10-1-16,1-19 3 0,3-3-1 0,0 21 0 16,0-8 3-16,7 30 3 15,0 42-6-15,7-10-1 16,10-10-2-16,12-18 1 16,6-6-2-16,14-20-1 15,4-11-24-15,-3-33-9 16,-1-8-62-16,0-10-29 15,-10-10 18 1</inkml:trace>
  <inkml:trace contextRef="#ctx0" brushRef="#br0" timeOffset="64314.4054">8100 5511 228 0,'0'9'88'0,"3"0"-48"0,1-2-47 16,6 8 58 0,1 14-23-16,0-7-12 15,-1 9-7-15,4 3-7 16,0 7 5-16,1 3 3 0,-1 19-3 15,-4-10 1-15,1-3-3 16,-1-3 0-16,-3 7-12 16,0-10-5-16,-3-10-47 0,0-6-19 15</inkml:trace>
  <inkml:trace contextRef="#ctx0" brushRef="#br0" timeOffset="64615.1908">8435 6019 192 0,'3'6'74'0,"-3"3"-40"0,18 4-24 16,-11-4 20-16,0 7-5 16,0 3 3-16,0 6-10 15,-3 3-3-15,-1 7-8 16,-3-1-5-16,0 4 1 0,-7-10-4 16,0 6 0-16,0-15-48 15,0-9-21-15,0-20-36 16</inkml:trace>
  <inkml:trace contextRef="#ctx0" brushRef="#br0" timeOffset="65093.8872">8604 5539 292 0,'0'-10'110'0,"4"10"-60"0,3-9-45 0,-4 9 24 16,8 0-18-16,10-3-4 15,7-13-2-15,4 16-1 16,3-15-2-16,1 5-2 0,-5 7 1 16,-6 6-1-16,-4-3 0 15,-7 6 2-15,-3 4 3 16,-4-1 4-16,-3 1 2 16,-8-1-1-16,-3 7-1 15,-4 3-3-15,-6-1-1 16,-1 1-3-16,4-3-2 0,3 0-4 15,1-4 0-15,-4-2 0 16,7-1 2 0,3-3-1-16,4 4 1 15,4-4 2-15,3-3 2 0,7 3-3 16,3-3 0-16,5-3 1 16,-5 10 2-16,-3-10 1 15,15 9 1-15,-5-3 0 16,5 4 0-16,6 15-2 15,-7-3 1-15,-10 3 7 16,-8 3 5-16,-3-12-1 16,-10 18 0-16,-11 10-8 15,-11-6-2-15,-3 6-2 0,-8-16-2 16,5-3-46-16,6-12-19 16,11 2-60-1</inkml:trace>
  <inkml:trace contextRef="#ctx0" brushRef="#br0" timeOffset="65259.8286">9271 6091 304 0,'0'19'112'0,"0"6"-60"0,-4 19-34 0,1-26 31 16,-1 7-27-16,-3 4-6 15,-3 8-27-15,-1-2-7 16,1-1 8-16,-1-9-81 0,-3-21-94 31</inkml:trace>
  <inkml:trace contextRef="#ctx0" brushRef="#br0" timeOffset="65544.0854">9165 5134 240 0,'7'-6'90'0,"-7"6"-48"0,18 22-9 16,-11-13 31-16,4 4-13 16,-1 15-5-16,4 13-20 15,11 15-6-15,7 7-12 16,6 6 4-16,8 3 3 0,4 7-9 16,-1 2-4-16,-14-18-1 0,8 34-1 15,-12-6 2-15,-6-9 3 16,-11 5-2-16,-7-5 0 15,-7-4-1-15,-7 4-2 16,-14-19-63-16,-7-10-30 16,0-19-74-1</inkml:trace>
  <inkml:trace contextRef="#ctx0" brushRef="#br0" timeOffset="66190.7359">10114 6053 172 0,'-7'3'66'0,"4"13"-36"0,-1 3-15 15,-3-4 20-15,0 4-15 16,-7 10-6-16,0 5-8 16,3 4-5-16,1-4-47 15,-1 4-21-15,4 6-19 16,0-4-6-16</inkml:trace>
  <inkml:trace contextRef="#ctx0" brushRef="#br0" timeOffset="66538.2154">10562 5232 192 0,'-17'-16'74'0,"17"16"-40"0,-4-3-13 0,4 3 25 16,-4 3-15-16,1 6-5 15,-1 1 2-15,1 5 2 16,-1 1-16-16,1-3 14 0,-1 24 6 16,1-2-7-16,-1 24-3 15,-3 39-6-15,7-33-1 0,0-2-7 16,4 15-4-16,-1 23-6 16,8 5-2-16,6-8-2 15,12-17 3-15,-5-9-5 16,5-18 2-16,-1-10-38 15,0-19-16-15,-3-10-40 16,-4-27-15-16,-3-7-9 16</inkml:trace>
  <inkml:trace contextRef="#ctx0" brushRef="#br0" timeOffset="66761.5812">10799 5545 128 0,'3'-9'49'0,"1"9"-26"0,13-7-3 0,-13 7 41 16,6 0-9 0</inkml:trace>
  <inkml:trace contextRef="#ctx0" brushRef="#br0" timeOffset="66895.9396">10859 5539 383 0,'10'25'39'0,"-3"-6"-2"0,-3-4-6 16,-1 23 1-16,4 22-12 16,-3-13-4-16,-1-3-9 15,1 15-3-15,3 26-24 16,0-16-9-16,0-13-85 15,4-12-73 1,-1-19 60-16</inkml:trace>
  <inkml:trace contextRef="#ctx0" brushRef="#br0" timeOffset="67196.9541">11218 5849 196 0,'4'7'74'0,"-1"2"-40"0,4 4-5 0,-3-7 30 15,0 10-6-15,-1-7 1 16,1 13-17-16,-4 22-5 15,0-3-19-15,0-1-6 0,-4 4 0 16,1-9-4-16,-1 2 0 16,0-5-14-16,-3-4-6 15,0-9-75-15,0-13-34 16,0-6-6-16</inkml:trace>
  <inkml:trace contextRef="#ctx0" brushRef="#br0" timeOffset="67496.2982">11416 5570 372 0,'-4'13'140'0,"4"-4"-76"0,-3 1-68 16,3-4 26-16,0 10-21 16,0-4-2-16,3 4-2 15,-3 3 1-15,4 6 1 0,-1-7 3 16,4 8 1-16,1-4-4 0,-1 3 1 15,0-7 11-15,3-2 5 16,8 3 3-16,0-10 3 16,-4 1-8-1,7-10-3-15,11 0-4 0,-1 0-2 16,1-10-10-16,-4-5-2 16,-3 2-51-16,-4-6-24 15,-3 0-55 1,-11 4-59-16,0-1 71 15</inkml:trace>
  <inkml:trace contextRef="#ctx0" brushRef="#br0" timeOffset="67677.2797">11532 5555 328 0,'4'28'123'0,"3"16"-66"0,3-10-44 16,-6-28 30-16,3 16-15 15,0 3-1-15,4 23-16 16,-1-14-4-16,8 16-5 15,10 22-4-15,-3-15 1 0,-4-4-4 16,-3-9-1-16,-4-6-72 16,-4-13-33-16,-3-6-38 15</inkml:trace>
  <inkml:trace contextRef="#ctx0" brushRef="#br0" timeOffset="68081.7638">11836 5275 216 0,'0'-9'82'0,"0"9"-44"0,3-6-20 0,-3 6 25 15,7 6-13-15,7-3-3 16,1 7-2-16,-1-1-1 16,7 26-13-16,0-7 9 0,11 16 3 0,14 18-7 15,-4 10-2-15,-10-18 7 16,-1 30 4-16,-6 11-7 15,-7-8-3-15,-11 4-6 16,-7-3-4-16,-4-6-2 16,-6-13 0-16,-4 3-24 15,-1-25-11-15,-2-3-63 16,3-29-26-16,3-15-25 16</inkml:trace>
  <inkml:trace contextRef="#ctx0" brushRef="#br0" timeOffset="68247.7062">12686 5708 312 0,'3'-3'115'0,"-3"3"-62"0,0 3-46 0,0-3 26 16,0 0-43-16,0 0-14 15,7 0-97-15,8 6-43 16,6-6 64-16,0 0 34 15</inkml:trace>
  <inkml:trace contextRef="#ctx0" brushRef="#br0" timeOffset="68354.4908">13035 5752 272 0,'-7'16'101'0,"-3"-16"-54"0,17 0-86 16,0 0 4-16,3 0-72 15,8-6-26-15</inkml:trace>
  <inkml:trace contextRef="#ctx0" brushRef="#br0" timeOffset="68490.8535">13466 5749 396 0,'-15'19'148'0,"15"-19"-80"0,-3 9-101 16,3-9 14-16,7 0-100 15,11-6-36-15,-1 3 35 16,1-13 19-16</inkml:trace>
  <inkml:trace contextRef="#ctx0" brushRef="#br0" timeOffset="69643.7376">15042 5197 152 0,'-7'-9'57'0,"7"9"-30"0,-10-7-7 0,10 7 19 0,-4 0-6 15,1 0 0-15,-11 7-5 16,3-4 0-16,-10 22-16 15,-11 19 4-15,0 19 4 0,-3 15 2 16,-4-3 2-16,8 13 0 16,6 19 2-16,7-1-12 15,11 1-5-15,11 3-6 16,13-7-3-16,8-3 1 16,21-9 1-16,-4-12-3 15,1-17 0-15,-5-18-39 16,5-9-15-16,-1-16-79 15,-3-16-51 1,-4-16 82-16</inkml:trace>
  <inkml:trace contextRef="#ctx0" brushRef="#br0" timeOffset="71715.0643">15099 5696 124 0,'0'-7'49'0,"0"7"-26"0,3 0-20 0,-3 0 10 15,4 0 11-15,-1 0 10 16,5-3 6-16,-1-3 5 16,3-3-24-16,1 5 12 0,3-11 5 15,4-1-9-15,-1 7-5 16,-3-4-11-16,11-3-6 15,10 1-4-15,-7 5-3 0,-3 1 1 16,10 0 1-16,-3-1-1 16,0 4-1-1,-4 3 7-15,-3 12 3 0,-4 1 3 16,-7 15 5-16,-3-7-4 16,-8 17 0-1,-3 21-8-15,-3-21-2 0,-1 3 0 16,-13 5 0-16,2-8-2 15,-9 3-2-15,-12 15 1 16,1-9-1-16,3-16 0 16,15-12 2-16,3 2-6 15,0-8 1-15,-1-1 3 16,8-9 4-16,0 0-6 0,7 0 0 16,4-3 0-16,6-3 1 15,5 6 7-15,6-3 4 16,7-4-8-16,-3 7 0 15,-4 0 0-15,7 7 1 16,-3-4-1-16,-1-3 1 16,-2 6-13-16,-1-3-6 15,7 7-35-15,0-4-17 16,-3-6-27-16,-7 0-8 16,-1 0-7-1</inkml:trace>
  <inkml:trace contextRef="#ctx0" brushRef="#br0" timeOffset="71911.4749">15744 5909 148 0,'8'-6'55'0,"-8"6"-30"0,10 28-3 15,-6-22 23-15,6 4-5 16,-6-1 1-16,3 10-1 16,0 15 0-16,0-6-5 15,-4 13-19-15,-3-9-11 16,0 2-5-16,0-6-29 15,-3-3-10-15,-1-6-65 16,1 0-56 0,3-3 55-16</inkml:trace>
  <inkml:trace contextRef="#ctx0" brushRef="#br0" timeOffset="72484.8069">16058 5501 312 0,'-3'0'115'0,"3"0"-62"0,3 0-33 0,-3 0 30 15,4 10-18-15,0-1-6 16,6 16-7-16,-3-6-2 15,7 19-9-15,-3-4 1 0,3 16 2 16,-3-12-4-16,3 25 1 16,7 18-7-16,-7-9-1 15,-3-12 0-15,-1-13 0 16,-3-13-29-16,0 1-10 16,0-16-54-16,7-19-110 31</inkml:trace>
  <inkml:trace contextRef="#ctx0" brushRef="#br0" timeOffset="72752.4088">16563 6163 228 0,'0'25'85'0,"7"-9"-46"0,-7 6-10 15,-4-7 28-15,8 4-16 16,0 6-4-16,-4 3-15 16,0 1-4-16,-8-7-10 15,1 0-10-15,0 3-3 0,-10 3-75 16,-1-3-32-16,-3-6-18 15</inkml:trace>
  <inkml:trace contextRef="#ctx0" brushRef="#br0" timeOffset="73683.4594">16327 5279 152 0,'-7'-4'57'0,"7"4"-30"0,-4 0-7 16,4 0 21-16,0 4-13 16,0-4-4-16,4 6-1 15,-1-3 2-15,4 13-13 0,0-7 13 0,7 26 5 16,0-13-4-16,8 18-3 15,9 17-5-15,-6-16 1 16,-4-10-1-16,0 28 0 16,-3-11-7-16,0 20-2 15,6 42-3-15,-6-13 1 16,-4-15-4-16,-7 3 0 16,-7-10 1-16,-10-12 2 15,-8 6 1-15,-3-7 3 16,7-18-7-16,-11 3-4 15,0-6-7-15,4-13-2 16,3-3-46-16,4-12-18 16,4-4-57-1,6-9-53-15,4-19 72 0</inkml:trace>
  <inkml:trace contextRef="#ctx0" brushRef="#br0" timeOffset="73953.6171">16866 6034 204 0,'4'3'77'0,"-1"13"-42"0,8-3-10 0,-8 2 25 15,5 4-10-15,-1 6-3 16,0-6-19-16,-4 9-9 16,1-3-5-16,-1-6-4 0,-3 6 3 15,-3-6-42-15,-1 0-18 16,-3-10-70 0</inkml:trace>
  <inkml:trace contextRef="#ctx0" brushRef="#br0" timeOffset="74357.0415">17427 5323 300 0,'0'-7'112'0,"0"7"-60"0,0-3-43 15,0 3 27-15,0 0-11 16,0 0 0-16,0 10-8 16,-7 5-2-16,0 7-9 15,4 3 3-15,-8 10 1 0,4-1 1 16,-11 20 1-16,-6 36-2 15,6 8 1-15,4 2-6 16,14-3-3-16,7-6-1 16,4-9-1-16,3-4-3 0,7-15 2 15,7-10-17-15,0-3-8 16,0-12-24-16,11-13-8 16,-3-12-36-16,-5-13-15 15,-2-4-4 1</inkml:trace>
  <inkml:trace contextRef="#ctx0" brushRef="#br0" timeOffset="75577.2318">17681 5636 272 0,'-3'0'104'0,"6"10"-56"0,8-20-41 0,-1 10 23 0,5-9-10 16,6-1-1-16,10 1-5 15,1-1 1-15,0-5-8 16,-4 12 0-16,0-4 0 0,-6 4 5 16,-5 3 3-16,-6 3 7 15,-8 7 6-15,-6 15-13 16,-4-6-3-16,0 6-6 16,-7-6-1-16,-1 9-1 15,5-13 0-15,-1 1-5 16,1-3 1-16,3 6-5 15,7-10-1-15,0 3 0 16,7 1 4-16,7-4 1 0,3 7 1 16,5-6 4-16,-1-1 2 15,0 0 0-15,-3 1 1 16,-4-4 2-16,0-3 2 16,3 13 3-16,-2 0 4 15,-8 5-6-15,-4 5-2 16,-6 2-1-16,-4-3 1 15,-8 0-7-15,1-6-2 16,-3 0-12-16,-1-4-3 16,4-2-33-16,3-4-12 15,4-9-33-15,7 0-15 16,7-3-41 0</inkml:trace>
  <inkml:trace contextRef="#ctx0" brushRef="#br0" timeOffset="75768.7367">18270 6047 272 0,'14'16'101'0,"-10"-7"-54"0,0 10-20 16,-1-10 34-16,1 7-12 15,-1 9-2-15,-3 3-15 16,-3 0-8-16,-1 7-13 16,-3 3-5-16,-4 2 0 0,1-8-3 15,-1-7-2-15,-10 0-40 16,3-16-16-16,4-9-48 15,4-15-20-15,-1-4-9 16</inkml:trace>
  <inkml:trace contextRef="#ctx0" brushRef="#br0" timeOffset="75979.2969">18387 5598 312 0,'0'0'118'0,"0"0"-64"0,3 29-30 0,4-10 35 15,0-4-19-15,-3-5-5 16,3 18-16-16,0-3-7 16,4 13-7-16,-4-4-4 0,7 1 0 15,3 18-17-15,-2-16-6 16,-5-11-29-16,1-1-10 16,-4-13-14-16,-4-2-6 15,-6-4-42-15</inkml:trace>
  <inkml:trace contextRef="#ctx0" brushRef="#br0" timeOffset="76354.8006">18620 5279 160 0,'-4'-10'60'0,"4"1"-32"0,0 3-2 16,4 2 25-16,-1 4-14 16,-3 0-6-16,4 0 1 0,-1 0 2 15,15 10-18-15,-4-4 6 0,4 16 5 16,-1-3 7-16,4 22 4 16,11 24-5-16,0-5-3 15,0 3-8-15,-1-1-3 16,-2 11-9-16,-5 5-2 15,-3 4-4-15,-3-1-1 16,-4 1 1-16,-3-10 0 16,-4 3-2-16,-7-9 1 15,-7-3-2-15,-7-4 2 16,0-12-22-16,-4-3-7 16,-7-16-53-16,1-3-24 15,2-15-65 1</inkml:trace>
  <inkml:trace contextRef="#ctx0" brushRef="#br0" timeOffset="77077.4062">19653 5241 140 0,'-3'-6'52'0,"3"6"-28"0,0 0-19 0,0 0 13 16,3 0-1-16,-3 0 1 16,0 0 8-16,0 0 4 15,0 0-16-15,-3 0 1 0,-1 9 1 16,1-9-2-16,-4 10 2 15,0 2 0-15,-4-3 2 16,4 1-8-16,-4-1-3 16,4-6-18-16,0 4-5 15,4 2-65 1,-1-6-70-16,1 4 38 16</inkml:trace>
  <inkml:trace contextRef="#ctx0" brushRef="#br0" timeOffset="77394.9035">19293 6088 364 0,'0'0'137'0,"4"12"-74"0,-1-2-58 15,1 5 27-15,-4 4-16 16,0 9-2-16,-4 7-6 16,1 6-3-16,-4-1-2 15,-7 4-11-15,-4 6-5 0,1-12-24 0,2-10-11 16,1-3-44-16,0-9-16 15,4-32-14 1</inkml:trace>
  <inkml:trace contextRef="#ctx0" brushRef="#br0" timeOffset="77677.6753">19805 5307 280 0,'0'-38'107'0,"0"38"-58"0,-18-3-7 0,18 3 42 0,-7 3-26 16,0-3-11-16,-3 16-23 16,3-7-10-1,-8 29-9-15,-6 34 1 0,7-19 0 16,4-9 2-16,-5 35 0 16,-6 40-4-16,7 6-3 0,7-18 0 15,7-10 1-15,11-6-8 16,6 6-1-16,15-25-14 15,0-12-6-15,0-16-28 16,3-16-12-16,0-19-36 16,4-12-14-16,3-19-9 15</inkml:trace>
  <inkml:trace contextRef="#ctx0" brushRef="#br0" timeOffset="77960.4252">20108 5529 316 0,'-7'0'121'0,"7"7"-66"0,0 2-40 0,0 1 29 15,4 5-15-15,-1 4-2 16,4 0-1-16,0 0 3 16,1 0-15-16,-1-10-1 0,3 7 0 15,8 9 2-15,-1-7 3 16,1-2-8-16,3-3-1 15,7-4-3-15,-3-9 1 16,0 0-6-16,-4 0-1 0,0-9-18 16,-3 6-5-16,-1-7-38 15,-2-6-13-15,-1 1-47 16,-4-7-19-16,-3-9 13 16</inkml:trace>
  <inkml:trace contextRef="#ctx0" brushRef="#br0" timeOffset="78143.4135">20384 5348 316 0,'-8'12'121'0,"8"-12"-66"0,-7 60-29 16,7-51 34-16,0 19-12 15,0 26-4-15,-3 5-16 16,3 7-7-16,0-22-12 16,0 0-6-16,0 15 0 0,0 17-22 15,3-7-7-15,4-13-47 16,4-6-17-16,0-12-60 15,3-19-44-15,0-10 85 16</inkml:trace>
  <inkml:trace contextRef="#ctx0" brushRef="#br0" timeOffset="78305.3433">20595 6097 388 0,'-3'19'145'0,"-15"6"-78"0,7 6-58 0,8-15 30 16,-1 12-22-16,-3-3-7 15,0 10-9-15,0-1-1 16,0-2 0-16,0 8-31 0,0-11-12 0,0-11-51 16,0-21-106-1</inkml:trace>
  <inkml:trace contextRef="#ctx0" brushRef="#br0" timeOffset="78561.4025">20948 5492 364 0,'3'19'137'0,"5"-1"-74"0,2 17-43 16,-3-7 37-16,0 4-31 0,0 5-9 15,-3 7-11-15,-1 13-3 16,1-4-1-16,-4 6-4 0,3-5 1 15,-3-7-17-15,0-13-5 16,0 1-27-16,0-23-113 31,-3-12-49-15,-1-9 77-16</inkml:trace>
  <inkml:trace contextRef="#ctx0" brushRef="#br0" timeOffset="78876.2141">21184 5197 356 0,'7'3'132'0,"-7"-3"-72"0,25 22-46 16,-21-19 31-16,10 13-14 15,-4-7-1-15,11 29-8 16,15 15-4-16,-8 1-10 15,0 8 4-15,-3 1 1 0,-4 9-6 16,-7 7-4-16,-3 2-2 16,-4 1-1-1,-4 2-5-15,-10-2 1 0,-3-1-3 16,-8-8 0-16,-3-1-5 16,-4-3-3-16,0-7-13 15,4-15-8-15,0-12-53 16,4-26-25-16,6-18-35 15</inkml:trace>
  <inkml:trace contextRef="#ctx0" brushRef="#br0" timeOffset="79012.0747">21975 5903 168 0,'-4'0'66'0,"0"0"-36"0,8 0-108 0,0-3-20 16</inkml:trace>
  <inkml:trace contextRef="#ctx0" brushRef="#br0" timeOffset="79131.3917">22348 5903 144 0,'-3'0'55'0,"3"0"-30"0,7-3-91 15,-3 3-17-15</inkml:trace>
  <inkml:trace contextRef="#ctx0" brushRef="#br0" timeOffset="79235.6691">22789 5859 344 0,'-21'25'129'0,"21"-25"-70"0,-24 3-152 15,20-3-81 1,25-13 23-16</inkml:trace>
  <inkml:trace contextRef="#ctx0" brushRef="#br0" timeOffset="80016.9874">24095 5090 280 0,'-18'-25'104'0,"18"32"-56"0,0-14-23 16,0 7 31-16,0 0-10 15,0 0 0-15,-7 7-22 16,-4 11-7-16,1 1-10 15,3 0 2-15,-7 16 1 0,0-1-3 16,-8 29-2-16,5-16 0 16,-4 22 1-16,3-6-3 15,0 27 0-15,-6 70-3 16,10-18-1-16,6-17-4 16,12-9 1-16,10-9-5 15,7-20 1-15,8-14-36 16,13-26-15-16,0-13-41 0,-7-25-14 15,-3-12-15 1</inkml:trace>
  <inkml:trace contextRef="#ctx0" brushRef="#br0" timeOffset="80287.6418">24324 5401 368 0,'-3'-25'137'0,"3"44"-74"0,0-29-49 0,0 20 33 16,0 8-26-16,0 17-8 15,3-1-7-15,4 10 0 0,0-9-3 16,-3-7 0-16,3 19 1 0,-4-12 2 16,4 27 1-16,0 20-6 15,0-10 0-15,-3-12-21 16,-1-13-9-16,1-13-93 15,0-9-7 1,-1-22-52 0</inkml:trace>
  <inkml:trace contextRef="#ctx0" brushRef="#br0" timeOffset="80647.5823">23382 6216 240 0,'11'0'90'0,"-4"0"-48"0,-4 0-23 0,1 10 29 16,-4-4-15-16,0 13-1 0,-4 9-13 16,-3 6-1-1,-3 4-11-15,-4 6-2 0,-1 0 1 16,1 0-27-16,4-7-13 0,3-2-76 15,-4-10-70 1,4-9 56-16</inkml:trace>
  <inkml:trace contextRef="#ctx0" brushRef="#br0" timeOffset="81204.3132">24709 6028 328 0,'-11'25'123'0,"11"-15"-66"0,4 8-36 15,-4-2 35-15,0-3-30 16,0 9-9-16,0-4-11 15,0 1-5-15,0 0 0 16,-4 9-1-16,4-3 2 0,-4 0-1 0,1-3-1 16,-1 0-35-16,1-9-14 15,-4 3-52 1,-4-13-21-16,1-3-2 16</inkml:trace>
  <inkml:trace contextRef="#ctx0" brushRef="#br0" timeOffset="81473.529">24945 5410 280 0,'0'-25'104'0,"0"44"-56"0,3-28-25 0,1 18 31 15,3 10-21-15,0 12-9 16,4-3-1-16,3 16 1 0,0-6-12 15,0 6 4-15,-3-6 2 0,-4-13-10 16,0 18-2-16,0-5-2 16,-4 15 2-16,1 10-27 15,-1-13-13-15,-3-12-41 16,0-10-14-16,0-18-80 16,0-20 46-1</inkml:trace>
  <inkml:trace contextRef="#ctx0" brushRef="#br0" timeOffset="82178.4071">25245 5109 80 0,'0'0'33'0,"0"0"-18"0,-4 0-29 15,4 7 1-15,0-7 0 16,0 3 5-16,4-3 14 16,-4 0 5-16,0 0 29 15,0 6 11-15,3-12-7 16,-3 6-1-16,0 0-15 16,0 0-8-16,4-3-11 15,-4 6 7-15,0-6 4 0,0-4-2 16,3 7 0-16,-3 0-2 15,0 0 3-15,0 0-5 16,4-3 2-16,-4 6-5 16,0-3-1-16,0 7-2 0,0-14 0 15,0 7-2-15,3 0-1 16,1 7-1-16,3-7 2 16,0 3 1-16,0 6 1 15,4 7-4-15,-1-7-1 16,1 1 1-16,10 8 2 15,7 17 3-15,4 3 5 16,0 15-4-16,-4 0 2 16,0 0-1-16,-3 10 1 15,-4-10 2-15,-3 7 2 16,-4 3-5-16,-4 18 1 16,-6-2-5-16,-4-7 1 15,-4 6-5-15,-6-12 0 16,-4 3-1-16,0-12-2 15,-1-4-10-15,1-9-6 0,-7-10-43 16,-3-6-19-16,-1-18-65 16,4-10-53-1,7-10 77-15</inkml:trace>
  <inkml:trace contextRef="#ctx0" brushRef="#br0" timeOffset="82944.3714">25869 5153 356 0,'0'-3'132'0,"0"3"-72"0,7-6-61 0,-3 6 25 16,6 0-16-1,-3 0-4-15,11 6-6 0,10-3 1 16,-3-3 1-16,-4 6-3 0,18-6 2 16,-7 0 1-16,7 0 2 15,10 0-1-15,-17 0 2 16,-4 0-2-16,0 0-1 16,-7 0 5-16,-3 0 1 15,0 4 13-15,-11-4 5 16,0 6-8-16,-11 3-2 15,1 1-6-15,-12 15 0 0,1-3-3 16,-3 12 2 0,-8 26 0-16,7-13 3 0,4 0-5 15,11-16-1-15,-1-9-2 16,4 10-2-16,11 5-6 16,-1-18-4-16,1 0-8 15,7-4-1-15,3 1 5 16,0-6 4-16,-3-1 6 15,-4-6 15 1,-4-3 6-16,-3 10 2 16,-7-10 4-16,0 6-9 0,-3-3-3 15,-4 3-4-15,0 4 0 16,0 8-4-16,0 1-2 16,0 3 0-16,3 0-1 15,4 13 0-15,4-7 2 16,-4 13-1-16,7-4-1 15,3 7 1-15,4 0-1 16,-3 3 0-16,-1 3 0 16,-2-3 4-16,-1 7 5 15,-7-7 4-15,0-3 2 16,0 15-2-16,-7-15 2 16,-4-6-4-16,-3-1-1 15,-7-2-4-15,-4-7 1 16,-7 3-9-16,-7-9-3 15,-3 3-11-15,-4-6-4 0,-3-3-28 16,-4-4-11-16,4-5-27 16,6-4-10-16,8 3-44 15,-7-12-49 1,6 3 70-16</inkml:trace>
  <inkml:trace contextRef="#ctx0" brushRef="#br0" timeOffset="94806.8775">26635 5667 44 0,'24'-6'16'0,"-24"6"-8"0,29-6 17 0,-12 6 14 16,-6-3 18-16,-1 3 7 16,8-6-8-16,-4 6-2 15,7-4-13-15,-3-2-5 0,0 3-20 16,-1-3-10-16,1 3-4 0,0-4-2 15,3-2 0-15,0 9-9 16,0-6-4-16,0 2-37 16,-3 4-15-16,-8-6-42 15</inkml:trace>
  <inkml:trace contextRef="#ctx0" brushRef="#br0" timeOffset="95029.9696">26850 5793 368 0,'-4'-10'140'0,"4"10"-76"0,7-6-57 16,-3 6 29-16,3-6-23 0,7 3-7 15,7-3-7-15,-3 6 0 16,7-10 1-16,-1 10-29 0,1-3-13 15,-4-3-40-15,4 6-16 16,-4-3-32 0</inkml:trace>
  <inkml:trace contextRef="#ctx0" brushRef="#br0" timeOffset="95842.4356">27785 5348 184 0,'7'-7'68'0,"-7"7"-36"0,3-3-4 0,1 3 27 15,-4 0 3-15,0 0 2 0,0-6-13 16,0 6-4-16,-11-3-24 16,4-3 2-16,-14 6 2 0,-14-7-10 15,-11 7-2-15,0 7-7 16,14-1-3-16,8-3 0 16,-8 6 1-16,-17 10-3 15,17 3 0-15,4-9-1 16,-1 12-2-16,8-6-2 15,7 6 1-15,0-7 1 16,21 11 2-16,0-4-1 16,14 0-1-16,-3-3 3 15,14 3 0-15,13 9 1 16,-13-15 2-16,-4 0-1 0,8 9 2 16,13 7 4-16,-21-10 6 15,-3-6 6-15,-4 18 5 16,4 13 3-16,-11-6 3 15,-14 3-3-15,-7-18-2 16,0-4-7-16,-14 3-3 16,-29 13-9-16,12-23-2 15,2-5-40-15,-27 3-15 16,-36 3-79-16,4-19-33 16,7 0-12-1</inkml:trace>
  <inkml:trace contextRef="#ctx0" brushRef="#br0" timeOffset="97446.7765">7821 7662 208 0,'-3'-10'79'0,"3"10"-42"0,3-18-17 0,1 11 27 16,-1 14-1-16,1-7 5 15,3 15-6-15,-4-5-1 16,8 21-24-16,-1 4 4 0,5 27 3 16,-1-2-6-16,0 21 0 15,-4-2-8-15,1 31-3 16,7 56-3-16,-8-75-2 15,-3-19-3-15,0 16-2 16,0-23-6-16,0 4-1 16,4 10-59-16,-4-48-23 15,-3 1-48-15,3-39-58 16,0-12 62-16</inkml:trace>
  <inkml:trace contextRef="#ctx0" brushRef="#br0" timeOffset="97912.5161">8534 7743 284 0,'0'-3'107'0,"0"13"-58"0,0-10-40 16,0 0 25-16,0 6-13 15,0-3 1-15,-11 3-11 16,-14 4-2-16,-3 2-5 0,-4 10-3 0,8-3 2 15,3-6-2-15,-8 18-1 16,-13 10 1-16,3 9-1 16,11-13 2-16,14-11 1 15,3-8-6-15,4 1 0 16,4 0-1-16,6-3 2 16,1-7-1-16,13 7-1 15,1-7 5-15,17 1 1 16,-3-1 0-16,7 7-2 15,-7-4 5-15,6 4 1 16,-6-7 11-16,3 10 4 16,8 9 8-16,-8-6 7 15,-14 0-2-15,-10-3 0 16,-11 6-13-16,-7 0-3 16,-11 0-8-16,-14-3-2 0,-6 3-4 15,9-6-1 1,5-9-6-16,-12 5-2 0,-9-12-45 15,9-6-18-15,8-16-48 16,14 4-19-16,3-1-14 16</inkml:trace>
  <inkml:trace contextRef="#ctx0" brushRef="#br0" timeOffset="98197.7741">8777 7439 384 0,'-7'-9'145'0,"7"9"-78"0,0 6-56 0,0-3 34 16,0 7-19-16,4 24-3 15,3 16 0 1,3 7 0-16,-3-4-12 0,0-9-2 0,4 34-2 16,0-12-1-16,3 16 1 15,-4-4-4-15,4 19 0 16,-3-9 1-16,-1 3 0 15,1 41-2-15,-4-32-2 16,0-18 1-16,-7-20 1 16,0-18-47-16,0-9-20 15,0-35-137 1,11-25 17-16</inkml:trace>
  <inkml:trace contextRef="#ctx0" brushRef="#br0" timeOffset="98437.9083">9197 8007 224 0,'21'-7'85'0,"-7"7"-46"0,0 0-6 16,-7 0 31-16,0 0-7 15,0 0 1-15,8 0-15 16,-1 0-4-16,7-3-22 0,-3-3-8 0,3 3-2 15,-4-3-4-15,8-1-2 16,-4 4-25-16,0 3-11 16,1-6-44-16,-5 6-17 15,-10 6-51 1</inkml:trace>
  <inkml:trace contextRef="#ctx0" brushRef="#br0" timeOffset="98617.3854">9282 8251 348 0,'0'7'132'0,"7"-4"-72"0,3-3-41 0,1 0 32 15,-1-3-19-15,1 3-4 16,7-7-16-16,10-2-8 16,14 0-2-16,-3 5-16 0,-4-5-5 15,-3 3-61-15,-4-4-25 0,-3 4-52 16</inkml:trace>
  <inkml:trace contextRef="#ctx0" brushRef="#br0" timeOffset="99161.5538">9948 7543 324 0,'0'0'121'0,"0"0"-66"0,4 3-36 16,-1 12 32-16,1 4-13 15,3 10 0-15,0 5-12 16,4 4-4-16,-4 2-13 16,0-11-1-16,3 33 2 0,1-15-4 15,3 22-1-15,4 22 0 16,-11-41 1-16,0-6-5 16,0 3-3-16,-7 16-2 15,0-25 3-15,0-4-11 16,-7-9-2-16,-4 4-55 15,4-20-22-15,0 0-50 16,0-9-57-16,0 0 73 16</inkml:trace>
  <inkml:trace contextRef="#ctx0" brushRef="#br0" timeOffset="99863.1827">10255 7458 168 0,'4'-3'63'0,"-4"3"-34"0,0-6-3 0,0 6 23 16,3 0 2-16,1 0 4 16,3 6 1-16,0 3-1 15,0 1-29-15,0 18 13 0,0 6 8 16,0 1-8-16,0 12 0 16,0 3-13-16,0 7-7 15,4 12-4-15,0 12-2 0,-4-12-5 16,3-13 0-16,-3-12-5 15,4 19 0-15,3 25 1 16,0-16 0-16,0-3-2 16,-3-22 1-16,-4 0-2 15,-4 3-16 1,-3-22-7-16,0 1-36 16,-3-20-14-16,3 1-51 15,-7-14-20-15,-4-5-10 16</inkml:trace>
  <inkml:trace contextRef="#ctx0" brushRef="#br0" timeOffset="108030.868">13536 7662 200 0,'-3'-13'77'0,"3"13"-42"0,0-6-12 16,0 6 24-16,0 0 0 16,0 0 4-16,3 6-11 15,-3-3-4-15,4 23-20 16,-1-1 5-16,1 22 6 0,-1-10-4 16,1 32 1-16,-1-6-15 0,4 9-6 15,0-9-2-15,0 0 1 16,0-4-41-16,1-6-18 15,-5-9-55-15,1-12-22 16,-1-1 5 0</inkml:trace>
  <inkml:trace contextRef="#ctx0" brushRef="#br0" timeOffset="108360.7229">13272 7618 260 0,'21'-31'99'0,"-21"31"-54"0,42-44-28 0,-35 37 25 0,14-11-5 16,-3 8 1-16,14-15-13 15,-4 6-2-15,18 0-14 16,-7 4 1-16,10 5 1 0,-7 1-2 16,4 18 0-16,-7-9-1 15,0 19 2-15,-4-3 6 16,-7 21 2-16,0 23-3 15,-17-25 1-15,0-4 0 16,-22 10 2-16,0-10-8 16,-17 19-3-16,4-12-7 15,-12 6 0-15,8-10-16 16,-7-6-6-16,3 1-38 16,7-14-16-16,4 4-48 15,11-13-20-15,2-2 17 16</inkml:trace>
  <inkml:trace contextRef="#ctx0" brushRef="#br0" timeOffset="108693.6118">13966 7884 284 0,'15'0'107'0,"-15"0"-58"0,14 16-29 0,-11-13 32 16,4 7-10-16,0 2 0 15,4 10-11-15,0-3-2 16,-1 15-16-16,1 10 1 0,-4-15 2 15,-4-4-4-15,1 0-2 16,-1-6-1-16,-3-4-1 0,0-2 0 16,-3-13 0-16,-1 6-7 15,1-22 0 1,-1 7-1-16,1-19 2 16,-1-22 3-16,4 3 4 15,7 3-4-15,0 19-1 0,0-4-2 16,4 11-2-16,-1 2-2 15,15 3 1-15,-4-2-4 16,8 5 1-16,-5 1-62 16,4-1-28-16,-3 1-82 15,3-7-54 1,4 1 107-16</inkml:trace>
  <inkml:trace contextRef="#ctx0" brushRef="#br0" timeOffset="109095.9273">14905 7242 312 0,'0'-29'118'0,"0"29"-64"0,0-6-28 0,0 6 36 16,-4-3-13-16,1-3-2 16,-8 12-22-16,4-3-8 15,-14 13-10-15,0-7-1 0,-7 26 1 0,3-7 1 16,-10 25 2-16,6 1 1 16,-6 18 1-16,7-10-4 15,0 36-3-15,3-17-5 16,11 16 0-16,3 48 0 15,11-20 2-15,14-18-3 16,8-23-2-16,6-12 2 16,0-34 2-16,-7 0-5 15,14-13-1-15,15 3-47 16,-4-12-20-16,0-16-62 16,-11-16-26-16,-7-3 21 15</inkml:trace>
  <inkml:trace contextRef="#ctx0" brushRef="#br0" timeOffset="109548.1614">15318 7474 272 0,'14'-19'101'0,"-11"9"-54"0,1 1-28 0,-1 9 26 15,-3-6-8-15,0 6 1 16,-7-3-11-16,0-4-2 16,-7 7-14-16,0 0 0 0,-11 10 0 15,4-1-6-15,-11 16-3 0,4 0-1 16,-7 13-1-16,7-10-3 16,3 7 0-16,4-7-3 15,7 3 1 1,3-9 1-16,15 10-1 0,-1-10 4 15,15-4 0-15,-1 4 1 16,12-3 2-16,-8-6-1 16,14 9-1-16,-7-10 1 15,8 13 1-15,-5-6 1 16,1 6 3-16,-4-6 10 16,-10 9 5-16,-4 16-5 15,-10-19 1-15,-1-6-4 0,-13 9 0 16,-1-9-7-16,-14 6-4 15,4-6-37-15,-14-10-16 16,3 1-34-16,0-13-12 16,4 3-58-1</inkml:trace>
  <inkml:trace contextRef="#ctx0" brushRef="#br0" timeOffset="109876.5355">15508 7260 244 0,'-7'-22'90'0,"7"22"-48"0,0-12-23 0,0 12 26 0,4 0-8 16,-1 0 1 0,4 6 2-16,0 4 4 0,7 5-23 15,8 20 8-15,-1 2 2 0,3 20-5 16,5 12-1-16,-1 3-12 15,-7-28-5-15,-3-6-5 16,10 24 0-16,14 45-2 16,-7-1-1-16,-10-2 5 15,-11-13 4-15,-10 0-3 16,-8-38 2-16,1 0-5 16,-11 10 0-16,-25 19-19 15,-7-10-7-15,0-19-61 16,-7-18-27-16,-10-17-73 15</inkml:trace>
  <inkml:trace contextRef="#ctx0" brushRef="#br0" timeOffset="110643.2372">16411 7900 264 0,'4'-6'101'0,"3"6"-54"0,7 0-24 16,-7 0 29-16,4 0-7 15,-4 0-2-15,14 0-11 16,14-10-3-16,0 1-16 16,1 0-3-16,-1-1 0 0,0 4-6 15,-3-3 0-15,-4 9-13 16,-7-4-7-16,-3-2-53 15,-4 6-25-15</inkml:trace>
  <inkml:trace contextRef="#ctx0" brushRef="#br0" timeOffset="110838.091">16492 8010 396 0,'7'6'148'0,"11"-3"-80"0,7 7-64 0,-18-4 32 16,3-6-20-16,12 0-3 16,2-6-8-16,1 3-2 15,10-7-1-15,-3-6-24 0,0 7-9 16,-8 0-84-16,1-1-37 16</inkml:trace>
  <inkml:trace contextRef="#ctx0" brushRef="#br0" timeOffset="111558.6765">17240 7458 220 0,'0'-3'85'0,"0"3"-46"0,4-10-17 16,-4 10 28-16,3 0-6 15,-3 0-1-15,4 4-2 16,-1 5 1-16,4 13-23 16,4 16 5-16,-4-10 3 0,0-3-2 0,0 19 3 15,0-10-7-15,0 20-1 16,-3-14-7-16,3 29-3 16,0 22-5-16,0 6-4 15,0-24-3-15,-3-29 1 16,-1-4 3-16,1-8 1 15,-1 12-19-15,1-26-9 16,-1 4-20-16,-3-9-10 16,0 3-45-16,-7-32-111 31</inkml:trace>
  <inkml:trace contextRef="#ctx0" brushRef="#br0" timeOffset="112537.4651">17537 7411 184 0,'0'0'71'0,"3"0"-38"0,1 6-10 0,-1-3 26 0,1 13 4 16,6 6 5-16,-3 9-6 16,0-9 1-16,8 22-30 15,2 25 11-15,4 10 4 0,4 2-14 16,-7-6-3-16,-4 4-11 16,0-7-2-16,-4-3-6 15,1-16-2-15,-4-9 0 16,-3-6 0-16,-1-10-31 15,-3-3-14-15,0-9-59 16,-3-16-23-16,-1 0-24 16</inkml:trace>
  <inkml:trace contextRef="#ctx0" brushRef="#br0" timeOffset="113029.6789">18076 7803 192 0,'-7'-9'74'0,"7"9"-40"0,0-7-16 16,0 7 49 0,0-9-8-16,0-1-4 15,0 7-2-15,4-3-30 16,-4 6 7-16,0 6 1 0,0-3-14 15,0 7-5-15,0-4-9 16,3-3-5-16,1 4-2 16,-1-4 3-16,1-3-2 15,7-3 1-15,-4 3 4 0,-4-10 3 16,-3-6-2-16,-7-2 0 16,4 8 1-1,-1 1-2-15,-3-1-2 16,3 1-15-16,1 3-7 15,3 6-73-15,10-3-32 16,-2-4-21 0</inkml:trace>
  <inkml:trace contextRef="#ctx0" brushRef="#br0" timeOffset="113299.8922">18750 7204 284 0,'0'-16'107'0,"0"35"-58"0,7-19-26 15,-3 0 31-15,-1 10-2 16,1-4 4-16,3 13-9 16,0-4-2-16,0 14-25 15,0-1-3-15,0 16-2 0,-3-7-6 16,3 7-3-16,0-3-8 15,0 3-3-15,3 6-36 16,-3-15-13-16,0-10-40 16,-3 3-19-16,0-3-47 15</inkml:trace>
  <inkml:trace contextRef="#ctx0" brushRef="#br0" timeOffset="113584.647">18256 8000 300 0,'-17'19'112'0,"17"-19"-60"0,3 7-30 0,1-4 31 16,3-3-13-16,0 0-3 16,14-3-4-16,18-4-1 15,14 4-17-15,17-6 9 0,-13-1 3 16,-11 4-3-16,24-10-2 15,-13 7-10-15,17 0-3 0,46-10-5 16,-53 9-3-16,-7 1-11 16,0 9-4-16,21-9-44 15,-21 9-19-15,-11 0-29 16,-17 0-11-16,-15 9-34 16</inkml:trace>
  <inkml:trace contextRef="#ctx0" brushRef="#br0" timeOffset="114124.9481">18235 8524 288 0,'-14'10'110'0,"14"-10"-60"0,11 0-47 0,-1 0 23 15,1-7-8-15,-1 7 1 16,15-9 10-16,14-1 3 15,-7 1-16-15,-4 0 4 0,11-7 1 16,-8 7-11-16,8-1-3 16,-7 1-1-16,0 9 1 15,-1-6 5-15,-13 12 3 16,-7 9-4-16,-8-2-1 16,1 3-4-16,-11 9-1 15,-15 12-6-15,-2-2 1 16,-4-7 2-16,6 0 3 15,8-9 0-15,4 3 0 16,3-9-3-16,3 2 1 16,8-5-4-16,6-7 0 0,8 3 3 15,3 4 3-15,4-10-2 16,14 6-2-16,-8-3 2 16,-3 3 2-16,-6-3 7 15,-5 7 4-15,-3 5 1 16,-3 4 1-16,-7 6-5 15,-12 4-3-15,-6 8-1 16,-7-2-1-16,-4-7-7 16,-6 3 0-16,-5-9-1 15,-2 10 2-15,2-10-12 16,-2-1-3-16,6-17-32 16,4-4-12-16,10-10-44 15,7-5-18-15,11-7-14 16,11-10-48-16,10-9 60 15</inkml:trace>
  <inkml:trace contextRef="#ctx0" brushRef="#br0" timeOffset="114515.4885">19032 8261 204 0,'32'-47'77'0,"-21"37"-42"0,-4-5-8 0,-4 12 27 15,-3-4 7-15,0 7 8 16,-7 0-21-16,-3 10-6 15,-4 5-24-15,-1 14-2 0,1-11 0 16,4 4 1-16,-8 16-1 16,0-10-2-16,1 22-1 15,3-9-5-15,7 12-3 16,0 16-5-16,14-6-2 0,7-10-2 16,7-6 3-16,11-12-2 15,6-16-1-15,8-10-2 16,-3-3 1-16,-5-12 3 15,-6-3 1-15,-7-4 1 16,-11-2 2-16,-7 5 3 16,-10-6 2-16,-12 7-3 15,-9 6-1-15,-8-3-1 16,-3 12 1-16,-1-3-4 16,-6 6-2-16,7 1-9 15,7 2-3-15,6-8-45 0,8-4-18 16,11-4-31-16,10-8-12 15,0 9-3 1</inkml:trace>
  <inkml:trace contextRef="#ctx0" brushRef="#br0" timeOffset="114801.751">19752 7662 272 0,'0'-3'104'0,"0"3"-56"0,21-7-21 16,-17 7 32-16,6 0-14 16,-3 0-1-16,11-3-8 15,10-3-2-15,-3 3-19 16,3-3-5-16,4-1 1 0,-7 4-7 15,-8 3 0-15,-3-6-26 16,-3 6-13-16,0-3-64 16,-1 3-28-16,-3 0-25 15</inkml:trace>
  <inkml:trace contextRef="#ctx0" brushRef="#br0" timeOffset="114953.1557">19759 7787 400 0,'0'7'151'0,"0"-7"-82"0,32 0-72 0,-15 3 27 16,1-3-17-16,0 0-4 16,14 0-24-16,-4 0-11 15,3-10-136-15,-2 7-61 16,2-13 112-16,5 4 56 16</inkml:trace>
  <inkml:trace contextRef="#ctx0" brushRef="#br0" timeOffset="115417.5025">20839 7295 260 0,'-4'-3'96'0,"4"3"-52"0,-14 3-21 0,14 3 31 15,0-3-15-15,0 7-2 16,3 15-9-16,1-6 0 16,0 25-16-16,-1-7 0 0,-3 13 1 15,0-6-7-15,0 3-3 16,0-3-5-16,-3 3 1 15,3-6-34-15,3-3-15 16,1-10-38-16,6-9-17 16,-3-4-26-1</inkml:trace>
  <inkml:trace contextRef="#ctx0" brushRef="#br0" timeOffset="115656.7436">21033 7217 364 0,'-4'-22'134'0,"4"22"-72"0,4 3-48 16,-1 6 33-16,1 1-17 16,-1-1-5-16,4 16-8 15,0 0-3-15,4 22-8 16,-1-6-2-16,1 15 2 0,0-5-5 16,-1 2-1-16,-3-6 0 15,0 0 2-15,0-6-21 16,0-4-9-16,1 17-37 15,-5-17-16-15,-3-2-56 16,-7-10-54 0,-14-6 70-16</inkml:trace>
  <inkml:trace contextRef="#ctx0" brushRef="#br0" timeOffset="115897.3838">20320 8019 260 0,'-25'10'99'0,"25"-10"-54"0,18 6-31 0,-15 0 28 16,15-6-10-16,14 0 1 15,3-6 4-15,0 6 3 16,29-6-21-16,-11 3 5 0,28 3 3 0,-10-7-13 16,13 4-2-1,-13-3-6-15,10-4-1 0,35 7-28 16,-27-3-11-1,-19 6-69-15,-31 0-31 0,-7 0-16 16</inkml:trace>
  <inkml:trace contextRef="#ctx0" brushRef="#br0" timeOffset="116409.3221">20440 8418 260 0,'0'3'96'0,"11"-3"-52"0,10 0-36 0,-18 0 21 16,18 0-6-16,-3 0-2 15,17-10-3-15,-6 7-1 16,20-6-9-16,-7 2-1 0,1-2 3 16,-5 9-6-16,-2-6 0 15,-5 3 0-15,-6 3 0 16,-4 0 13-16,-14 9 8 15,0-3-12-15,-21 13-5 16,4-6-3-16,-15 18 1 16,4-9-3-16,-4 12-2 15,4-8 4-15,3-4 1 16,-3 9-5-16,7-9-2 16,11 3-3-16,6-6 3 0,11-4 0 15,4-5 1-15,14 6 0 16,-1-7 2-16,5 3-1 15,-5-5-1-15,-2 8 1 16,-5-5 1-16,-3 2 8 16,-6 4 5-16,-5 3 4 15,-6 0 1-15,-11 6-9 16,-4 3-2-16,-17 0-5 16,-7-3-1-16,-8 0-6 15,-3-12 0-15,4-1-39 16,0-8-14-16,13-14-32 15,12 1-12-15,6-16-26 16,11-13-32 0,14 0 63-16</inkml:trace>
  <inkml:trace contextRef="#ctx0" brushRef="#br0" timeOffset="116797.8493">21135 8330 232 0,'42'-38'88'0,"-42"38"-48"0,28-34-14 0,-20 27 31 16,-5 7 12-16,1-3 7 15,-4 3-18-15,0 0-8 16,-11 13-29-16,4 2-4 0,-7 14 0 16,0-4-5-16,-4 12 1 15,4-2-8-15,3 18-3 16,4 19-4-16,7-3-1 16,7-12-3-16,4-7 1 15,10-12 5-15,7-4 2 16,4-15-3-16,10-3-1 15,1-16 1-15,-4-7 2 0,-1-2 0 16,-13-1-1-16,-4-5 3 16,-7 5 0-16,-10-2 1 15,-15 2 0-15,-10-2-2 16,-7 9 1-16,-14 3-4 16,-1 9 0-16,1 1 3 15,0 5 1-15,3 7-8 16,11-6-2-16,6 3-20 15,5-1-8-15,20-2-86 16,8-6-22-16,7-10-15 16,3-10 36-1</inkml:trace>
  <inkml:trace contextRef="#ctx1" brushRef="#br1">9179 14764 0,'0'0'0,"0"0"15</inkml:trace>
  <inkml:trace contextRef="#ctx0" brushRef="#br1" timeOffset="123180.4342">1012 11111 148 0,'-10'28'55'0,"10"-18"-30"0,7-1-16 16,-4 1 14-16,-3-10 2 15,0 0 2-15,11 6 5 16,-7-6 3-16,6-6-19 16,-6 6 11-16,3-16 3 0,3 3-7 15,4-12 0-15,-3 0-10 16,3-22 0-16,-3 13-4 15,10-38 2-15,-7 9-6 0,11-37-3 16,-8 15-4-16,12-31 1 16,2-47 5-16,-13 75 2 15,-4 16-2-15,0 9-3 16,-3 7-3-16,-1 2 1 16,1 10 5-16,-8 10 2 15,8 6-2-15,-11 3-1 16,4 6-3-16,3 3-1 15,-7 4-1-15,10 12 0 16,-6 0 0-16,-1 12-2 16,4 4 5-16,4 22 1 15,3-4 2-15,0 38 0 16,0-3 0-16,14 41 2 16,11 56-1-16,-14-72 2 15,0-15-4-15,-4 11-2 0,18 42 0 16,-15-22 1-16,-3-22-1 15,-6-44 2-15,-5 0-13 16,1-10-3-16,-8-6-91 16,-13-28-40-16,6 3 11 15</inkml:trace>
  <inkml:trace contextRef="#ctx0" brushRef="#br1" timeOffset="123376.4581">1203 10688 212 0,'-7'16'82'0,"7"-16"-44"0,18-7-7 0,-15 7 32 15,11-3-15 1,21-6-3-16,1-7-22 16,-4 4-6-16,10-14-11 0,0 8-2 0,8-1 0 15,-12 3-53-15,8 7-24 16,-7 2-71-1</inkml:trace>
  <inkml:trace contextRef="#ctx0" brushRef="#br1" timeOffset="123963.4972">2702 10631 208 0,'0'0'77'0,"0"0"-42"0,7 0-21 0,0 4 20 16,-3 8-6-16,7-2-2 15,-1 11-3-15,1 5-3 16,3 11-10-16,-4-2 0 0,1 9 3 15,7 28-5-15,-1-13 0 16,-10-12-4-16,0-18-1 16,4-4 10-16,-11-7 6 15,0 1 5-15,0-28 5 16,-11-10-11-16,11-6-5 16,-7 6 5-16,0-34 3 15,7 15-7-15,-7-21-1 16,4-23-5-16,3 38 0 0,0 0-10 15,17 7 0-15,1-1 0 16,17 4 1-16,4 8-2 16,7 8 2-16,21-1-1 15,-7 19 0-15,-7 0-75 16,-4 15-35-16,1-2-61 16</inkml:trace>
  <inkml:trace contextRef="#ctx0" brushRef="#br1" timeOffset="124333.9806">3344 10481 324 0,'-28'0'123'0,"10"9"-66"0,-13 7-62 16,20-7 23-16,1 10-14 0,-1 0-2 15,-3 16-6-15,0-1 0 16,3 13 2-16,-3-3-1 0,11 0-1 15,-1-10 3-15,8 1 0 16,13 2 1-16,-6-18 0 16,3-3 0-16,4-22 0 15,-1-4 0-15,8-24 0 16,-4 6 0-16,4-26 2 16,3-15-1-16,-14 32 2 15,-3 2 26-15,-4 13 14 16,0-3-20-16,0 25-7 0,-7 0-13 15,0 28-3 1,10 32-2-16,-6-16 0 0,3-7 2 16,7 1 2-16,0-3-10 15,7 2-2 1,-3-12-52-16,7-6-24 0,3 0-62 16</inkml:trace>
  <inkml:trace contextRef="#ctx0" brushRef="#br1" timeOffset="124696.95">3665 10446 260 0,'-14'0'96'0,"18"16"-52"0,6 31-43 0,-10-12 19 16,4-7 0-16,3 3 2 16,-4 13-7-16,5-3-4 15,6 0-6-15,-4-7 7 0,-3-3 7 16,0-5 1-16,4 2 0 15,-8-13-2-15,5 1 1 16,-5-6-8-16,8-20-4 16,-1 4-7-16,4-29-2 15,4-27 3-15,-7 15 1 16,-1 6-3-16,1 0 1 16,-1 7 0-16,1 2 2 15,-8 13-1-15,4 10 2 16,-3 9 0-16,7 19 1 15,-11 3-5-15,10 25 1 0,-10 0 2 16,7 6 3-16,0-3-24 16,4 4-12-16,-1-10-50 15,5-13-21-15,-5 0-37 16</inkml:trace>
  <inkml:trace contextRef="#ctx0" brushRef="#br1" timeOffset="125084.468">4251 10114 252 0,'0'19'96'0,"0"-19"-52"0,7 44-45 0,0-38 18 16,-3 25 1-16,3 1 3 16,-4 21-2-16,4-12 1 15,7 22-11-15,-10-10 1 0,6 16 1 16,1-16-4-16,0 0 1 15,-1 4-3-15,4-13 0 16,-10-10-1-16,3-6 2 16,0-2 6-16,0-17 4 15,-7-3-6-15,-11-21-3 16,1 5-4-16,-15-9 0 16,-21-15 0-16,18 18 1 15,-4 4-5-15,-3 12-1 16,7 0-2-16,-4 18 3 15,4 1-5-15,7 9 2 0,3-2 0 16,11 8 2-16,3-6 1 16,15 1 1-16,3-4-7 15,21-7 0 1,25-2-81-16,11-13-33 0,-4-6-12 16</inkml:trace>
  <inkml:trace contextRef="#ctx0" brushRef="#br1" timeOffset="125385.2683">4653 10578 364 0,'-81'-6'134'0,"56"12"-72"0,-3 13-63 16,18-3 23-16,-1 2-18 0,4 20-1 16,3-10-5-16,1-3-2 15,6 16 3-15,-3-10-2 0,18 4 1 16,7 3 2-16,10-13 0 15,-14-6-3-15,21-10 2 16,-10-3-12-16,7-12-7 16,7-13 6-1,-18-9 5-15,-10-10 10 0,-15 7 5 16,1 9 10-16,-29-19 7 16,-21-12-12-16,-3 6-4 15,-1 22-20-15,22 22-6 16,0-4-46-16,14 26-18 15,3-9-50 1</inkml:trace>
  <inkml:trace contextRef="#ctx0" brushRef="#br1" timeOffset="125913.6746">4960 10534 340 0,'-21'-9'129'0,"17"15"-70"0,1-3-60 16,3 3 25-16,3 7-16 15,4 12-4-15,0 3-6 16,4-9 1-16,-4 22 1 16,4-13 0-16,3 7 2 0,-4-7 8 15,1 0 5-15,0-3-3 16,-1-6 1-16,1 0 1 16,-4-13 1-16,7-12-4 15,0-13 1-15,0-16-7 0,4-12-3 16,3-3-6-16,-3 3 0 15,-4 3 4-15,-4 16 4 16,1 12-3-16,-4 7-1 16,-4 25 0-16,1-4 0 15,-1 4 0-15,5 18 2 16,-1-5-3-16,3 5-2 16,1 1 2-16,6-13 0 15,1 3 3-15,3-16 1 16,11-9 7-16,0-9 4 15,-8-16-5-15,1-4-3 16,0-5-3-16,-1-4-3 16,1-6-2-16,-4 10 1 15,4 6-1-15,-7 9 0 16,-1 9 2-16,4 14 2 0,-6 21 1 16,2 12 1-16,-3 17-2 15,0-4-2-15,-6-13 3 16,6-2 0-16,0 2-28 15,3-5-12-15,8 5-88 16,0-8-38-16,-8-29 18 16</inkml:trace>
  <inkml:trace contextRef="#ctx0" brushRef="#br1" timeOffset="126481.9715">6569 10349 192 0,'-4'-3'71'0,"4"3"-38"0,0 3-19 16,0 3 20-16,4 1 3 15,-1-4 2-15,8 13 3 16,-4-4 1-16,7 13-23 16,11 22-1-16,-8-12 2 0,-3-4-1 15,4 10 3-15,3 12-4 16,-3-3-2-16,0-12-7 16,3-4-2-16,-4-5-4 15,1-4-1-15,3 3 5 16,0-9 3-16,-3-10 7 0,-4-18 3 15,0-1-6 1,-3-18-2-16,-1 3-7 0,-3-19-2 16,0 0-7-16,1-12 0 15,-5 12-41-15,4 0-18 16,-3 6-32-16,6 13-12 16,4-3-3-1,4 28-44-15,-4 0 43 16</inkml:trace>
  <inkml:trace contextRef="#ctx0" brushRef="#br1" timeOffset="126871.5069">7380 10478 280 0,'-18'-16'104'0,"18"7"-56"0,-3-7-27 0,-4 16 30 0,-4-9-12 16,1-1 0-16,-1 1-9 15,1-1-4-15,-8 4-14 16,-10 6-1-16,-4 10 0 0,4 5-11 15,7 4-2-15,3 0-1 16,-3 15-2-16,-4 20 4 16,11 5 0-16,3-15-2 15,11-13 0-15,0-5 2 16,7-8 0-16,8 1 1 16,-1-13 0-16,-4-6 0 0,11-15 0 15,8-20 2-15,-5-2 1 16,-3-1-1-16,-6 4-2 15,-5-1 3 1,1 16 0-16,-4 0-4 0,0 4-1 16,0 15-4-16,0 9 1 15,0 13 3-15,4 0 3 16,-4-3-5-16,7 12 1 16,3 23-37-16,-2-23-13 15,-5-6-46-15,11-6-17 16,-7 0-7-1</inkml:trace>
  <inkml:trace contextRef="#ctx0" brushRef="#br1" timeOffset="127231.4952">7514 10384 280 0,'-7'9'107'0,"7"-9"-58"0,4 10-59 15,-1 2 14-15,1 1-1 16,3 15 5-16,0 3 2 15,0-3 4-15,7 7-7 16,-3-7 5-16,-4-9 1 0,0 0 5 16,-4-4 1-16,1 4 5 15,-8-12 9 1,4-14-11-16,0 4-5 16,-3-13-2-16,-1-18 1 15,4 9-1-15,0 6-1 16,4-9-1-16,-1 3-7 0,1-3-2 15,-1 9-7-15,8 0 0 16,6 0-1-16,1 7 2 16,-4 2 3-16,11 10 2 15,7 0-34-15,-1 6-14 16,5-2-35-16,3 2-13 16,-4 0-12-16,-3-6-2 15,-8-6 12 1</inkml:trace>
  <inkml:trace contextRef="#ctx0" brushRef="#br1" timeOffset="127351.8148">8015 10384 264 0,'-3'15'99'0,"3"-5"-54"0,3 9-31 0,1-4 26 15,-1 4-24-15,1 9-6 0,-1-3-7 16,1 0 0 0,3 7-2-16,3 12-56 0,-3-19-22 0,-3-6-44 15</inkml:trace>
  <inkml:trace contextRef="#ctx0" brushRef="#br1" timeOffset="127862.3869">7800 10233 252 0,'-14'-12'93'0,"14"12"-50"0,10 3-52 16,-6-3 14-16,14 6-27 15,17 3-10-15,11 10-26 0,10 0-9 16,8-3 14-16,6-7 8 15,8 7 25-15,3-4 11 16,-7-2 16 0,-18-1 7-16,-10-3 47 0,-10 4 19 15,-12-10-10-15,-6 0-6 16,-7 0-17-16,-11 0-4 16,-4 0-25-16,0-3 5 0,-20-4 4 15,-15 7-9-15,-3 19 0 16,3-9-8-16,4 9-2 15,-1 6-4-15,15 0-3 16,3-6 2-16,8 9 2 16,-1-3-7-16,8-6 0 15,-1-1-2-15,15-2 2 16,14-13-8-16,3-6-3 16,7-13-9-16,0-2-1 0,-6-1 10 15,-8 3 7-15,-4 7 6 16,-6-1 5-16,-4 7 9 15,0 6 3-15,4 16-2 16,-1 12-1-16,1 1-8 16,3 12-2-16,4 9-4 15,-1-3-1-15,1-3-1 16,-4-9 0-16,0-4-42 16,-7-9-18-16,0-6-48 15,0-19-54 1,0-3 52-16</inkml:trace>
  <inkml:trace contextRef="#ctx0" brushRef="#br1" timeOffset="128312.6268">8530 10080 260 0,'4'-10'99'0,"-1"20"-54"0,11 15-39 0,-3-13 22 15,3 13-4-15,4 19 3 16,6 9 0-16,1 1 1 15,-4 8-15-15,0-2-1 0,4 3 1 16,-4 3-3-16,0-7 0 16,-3-12 0-16,-4-3 4 15,-3-9 1-15,-1-17 0 16,-3 1 6-16,-7-12 1 16,0-14-9-16,0-2-5 15,0-7-8-15,4-6-2 0,3-28 3 16,4 16 1-16,-4 12-5 15,7-10 0-15,-4 13-1 16,4 1 2-16,15-11-4 16,-1 14 0-16,-3 5 5 15,-1 17 2-15,-3 5 1 16,-3 4-2-16,0 12 1 16,-8 7-1-16,-6 2 2 15,-8-2 1-15,-3-1 1 16,-14 1 2-16,-7-7-1 0,-7-9 0 15,-4-1-12-15,0-11-3 16,0-7-44-16,0-7-16 16,8-11-36-16,13-20-11 15,7-12-12 1</inkml:trace>
  <inkml:trace contextRef="#ctx0" brushRef="#br1" timeOffset="129080.712">9056 10061 340 0,'10'6'129'0,"-6"3"-70"0,3 10-56 0,-3-6 26 15,3 12-13-15,3 3 1 16,-3 16-1-16,0 9-1 0,0 1-7 16,0 8 1-16,4 1 2 0,3 9-2 15,-3-19 0-15,-1-12-5 16,8 16-1-16,7 5-1 15,6-8-2-15,8-10 3 16,-11-19 2-16,-6-7 2 16,16-8 1-1,-6-1 2-15,3-18 1 0,11-10-3 16,-11-22-3-16,-6-6-2 16,-12-6 0-16,-6 0-2 15,-8-4-1-15,-13 4 1 16,-11 3-1-16,0 6-3 15,-1 16 0-15,1 9-1 0,-3 19 0 16,-1 9 0-16,4 10 0 16,7 25 0-16,3 15 3 15,7 7 2-15,8-22 2 16,-1-6 1-16,12 6 0 16,23 9-5-16,5-3-1 15,3-12-13-15,3-13-2 16,7-12-45-16,4-7-17 15,0-16-5-15,4-15-2 16,-1-3 30-16,-3-22 14 16,-7 3 31-16,-25 9 17 15,-3 7 29-15,-7-16 12 16,-1-13 5-16,-9 4 1 16,-16 12-5-16,-6 9-3 15,0 7-13-15,-3 19-5 0,-1 9-14 16,0 9-5-16,4 1-1 15,7-1 2-15,7 10 0 16,4 3 0-16,6 0 3 16,15-3 3-16,3 6-8 15,4 0-2-15,0-6-3 16,6 9-2-16,5 3 3 16,-4 0 0-16,-4 1-4 15,0-4 1-15,-7 0 2 16,-3-3 1-16,-7 10 14 15,-8-7 8-15,-10 0-1 16,-7-3 0-16,-7-6-9 16,-7 6-4-16,-7-3-9 0,-8-6-1 15,-16-7-52-15,13 1-23 16,0-4-114 0</inkml:trace>
  <inkml:trace contextRef="#ctx0" brushRef="#br1" timeOffset="131239.337">2692 11365 100 0,'3'6'38'0,"11"-12"-20"0,11 16-10 0,-7-10 13 16,-8 0-10-16,15 6-1 15,0-3-4-15,10-3 1 16,-3 6-2-16,14-6 0 0,3 3-3 15,4 4-2-15,7-7 3 0,-7 0-2 16,7 0 2-16,7 0-2 16,10 0-1-16,4 0 7 15,8 0 3-15,2-7 1 16,15 4 1-16,-3 3-4 16,-1-6-3-16,0 6 0 15,0 0-1-15,-3-3-5 16,7 3 1-16,0 0 0 15,3 0 2-15,4-6-1 16,4 6-1-16,6 0-2 16,4-10 1-16,-3 7 1 15,6-3 2-15,8-4 1 16,-1 7 1-16,-3-3-5 16,4-3 1-16,-1 2 0 0,1 4 2 15,-4-3-3 1,4-4 0-16,6 10 1 15,1-12 0-15,7-4 2 0,6 7 3 16,1-10 0-16,7 0 0 16,42 4 1-16,-10-11 3 15,-4 14 0-15,-4-4 2 16,-10 10-4-16,0-3 1 16,-11 5-5-16,-10 4 0 15,-7-6-1-15,-1 6-2 16,-2 6-2-16,-8-2 1 0,-11-4 3 15,-3 0 1-15,-10 6-1 16,-8-3-2-16,-17 3 1 16,-11-3-1-16,-14 4 0 15,-11-7 0-15,-3 0 0 16,-14 0 0-16,-7 0 2 16,-4 0 1-16,-7 0-1 15,-3 0-2-15,-4 0-13 16,-7 0-6-16,-3 0-61 15</inkml:trace>
  <inkml:trace contextRef="#ctx0" brushRef="#br1" timeOffset="134648.3475">11991 10704 128 0,'-4'-16'49'0,"4"16"-26"0,4-10-20 0,-4 10 12 16,3 0 6-16,-3-3 7 16,4-3 16-16,-4 3 7 15,4-3-27-15,-4 6 22 0,3 6 8 16,-3-3-4-16,4 16-2 16,-1-3-16-16,1 21-8 0,-1-5-11 15,4 5-6-15,-3 1-4 16,-1 6-3-16,1-10-63 15,-1 4-30-15,4-4-72 16</inkml:trace>
  <inkml:trace contextRef="#ctx0" brushRef="#br1" timeOffset="134787.2183">11889 10559 108 0,'-25'-25'44'0,"25"25"-24"0,0-3-70 15,0 3-14-15</inkml:trace>
  <inkml:trace contextRef="#ctx0" brushRef="#br1" timeOffset="135142.6622">12390 10553 324 0,'-15'0'123'0,"8"-3"-66"0,-3-3-51 0,10 6 25 15,-4 0-11-15,1 0-1 16,-8 0-9-16,4 0-4 16,-7 0-3-16,-14 15-5 0,10-2-1 15,4-7 2-15,-4 13 0 16,4-10 1-16,4 10 0 16,3-9-5-16,10 5 1 0,-3-5 2 15,18-1 1-15,-4 0 1 16,11 1 0-16,-4-1-3 15,7 4 2-15,-3-10 1 16,-1 16 2-16,-2-10-1 16,-1 13-1-16,-4-9 14 15,-3 15 7-15,-3-6 5 16,-7 6 2-16,-1-9-4 16,-13 9-1-16,-1-9-8 15,-14-3-2-15,4 2-14 16,-18 1-4-16,8-9-55 15,2-4-25-15,5-6-100 16</inkml:trace>
  <inkml:trace contextRef="#ctx0" brushRef="#br1" timeOffset="135608.9202">13970 10562 260 0,'-18'-18'99'0,"8"5"-54"0,-11-9-17 0,3 19 32 0,0-3-20 16,4 6-5-1,-10-10-15-15,2 10-2 16,-9 0-11-16,6 0-2 0,-7 16-1 0,7-3 0 16,1 12 2-16,3 0-5 15,-1 12-3-15,5-8 1 16,6 5 0-16,4-9-4 16,14-6 1-16,11-3 0 15,10-16 2-15,7-16 1 16,8-3 3-16,-4-6-3 15,-8-3-2-15,-6 0 6 16,-7 3 3-16,-8 9 12 16,1 6 8-16,-4 10-9 0,0 10-2 15,0-1-9-15,4 16-4 16,3 0-1-16,3 13-1 16,-3-3-58-16,8-1-23 15,-1-6-96 1</inkml:trace>
  <inkml:trace contextRef="#ctx0" brushRef="#br1" timeOffset="136090.4984">15632 10230 228 0,'-4'-38'85'0,"-3"16"-46"0,-7-6-19 16,14 28 24-16,-14-25-13 16,3 6-4-16,-21-18-4 15,-20-26-3-15,16 35-10 0,8 3 2 16,-7 6 2-16,7 3-5 0,-11 26-3 16,3-1-3-16,1 26 0 15,7-1 0-15,3 35 3 16,4-6 1-16,11 31 1 15,-1-10-2-15,14 26-1 16,1-19-1-16,7 25 0 16,-4-19-9-16,7 7-2 15,-4-19-40-15,1-7-19 16,-1-15-43 0,-6-19-63-16,-4 3 50 15</inkml:trace>
  <inkml:trace contextRef="#ctx0" brushRef="#br1" timeOffset="136478.9435">14884 10713 204 0,'-21'-44'77'0,"24"35"-42"0,1-16-21 15,-1 21 22-15,11-5-11 16,11-16-3-16,-4 9-8 16,-3 4-1-16,17-7-8 15,-3 3 1-15,10-9 1 0,-3 6 1 16,10 1 0-16,25-1 2 15,-28 9 1-15,-7 4 1 16,-4 6 2-16,-3 0 4 16,-7 9 3-16,-4-2-5 0,-3 21 1 15,-4-9-4-15,-4 21 0 16,4 23-5-16,-3-25 0 16,0-1-5-16,6-2-2 15,-3-7 0-15,4-6-1 16,0-9 4-16,6-13 5 15,4-19-1-15,-10 3 3 16,-4-3-4-16,-3-9 1 16,-1 3-3-16,-6-13 2 15,-1 10-9-15,-6-3 0 16,-1 9-11-16,1-3-4 16,-1 9-77-16,4 7-33 15,7 9-30 1</inkml:trace>
  <inkml:trace contextRef="#ctx0" brushRef="#br1" timeOffset="136840.8889">15854 10428 308 0,'-4'0'115'0,"4"0"-62"0,0 0-33 16,0 6 30-16,4 3-14 16,-1 10-3-16,1 0-8 15,-1-3-4-15,1 12-11 16,-1-3-4-16,1 13-2 0,3 9-2 15,0-13-2-15,-3-9 1 16,3-6 1-16,-4 0 1 16,4-10 3-16,0-3-3 15,4-15-2-15,0 0 0 0,6-23 1 16,-3 10-1-16,4-18-1 16,3-7 1-16,-3 3-1 15,-4 15 0-15,-4 11 2 16,-3 2-1-16,4 7-1 15,-4 9-2-15,0 15 1 16,0-2 3-16,0 21 1 16,0 29-10-16,0-29-3 15,0 4-41-15,4-3-19 16,0-7-41-16,10-9-18 16,0-4 5-1</inkml:trace>
  <inkml:trace contextRef="#ctx0" brushRef="#br1" timeOffset="137260.5062">16499 10472 304 0,'-17'-29'115'0,"10"10"-62"0,-4 4-33 0,8 15 32 0,-4 0-13 16,3 0-2-16,-10 6-13 16,-7 7-4-16,7 5-12 15,0-8 4-15,-1 21 3 0,1-9-3 16,4 19 1-16,-1-10-4 15,8 10 0-15,3 15-8 16,7-30-2-16,0 2 0 16,14-13 0-16,21 4-26 15,-10-12-9-15,-4-4-48 0,4-22-19 16,10-16-25 0,-6-2-44-1,-8-13 61-15,-11 21 183 31,-13-52-14-31,-1 18 2 16,1-6-23-16,0 16-14 16,-1 6 6-16,1 12 6 15,3 16-18-15,0 10 13 0,0 25 4 16,0 21 8-16,-4 1 4 16,1-4-16-16,3 29-5 15,-4-9-20-15,5 14-7 16,-1-14-60-16,-4 2-24 15,1-9-66-15</inkml:trace>
  <inkml:trace contextRef="#ctx0" brushRef="#br1" timeOffset="137545.2624">16464 10443 280 0,'4'-9'107'0,"-4"9"-58"0,31-6-33 15,-24 6 29-15,11 0-24 16,-4 0-6-16,11-4-8 16,-4-2-2-16,14 6-3 15,15-3-4-15,-18 3-1 0,-1 0 2 16,1 3 0-16,-4-3 5 0,-3 10 5 16,-4-1 15-16,-3 10 9 15,-1 3-11-15,-3 9-4 16,-3 4-9-16,-4 2-4 15,0-2-5-15,-3 9 0 16,-4 15-31-16,0-21-12 16,0-10-62-16,-4-19-27 15</inkml:trace>
  <inkml:trace contextRef="#ctx0" brushRef="#br1" timeOffset="137980.4206">16838 10312 228 0,'-3'-19'88'0,"3"19"-48"0,7 6-49 0,-4-3 14 0,11 3-5 16,11 7 0-16,-4-4-3 15,-3-2 0-15,21 2 2 16,17 10-2-16,-21-10 1 0,-3-2 2 16,3-4 2-16,-6-3-1 15,-5 0 2-15,-3 0 29 16,-6 0 15-16,-5 0 1 15,-6 0-1-15,-1 0-9 16,-10 9-3-16,0-3-5 16,-7 19 1-16,3-6-4 15,1 19-2-15,-1-10-11 16,8 16-4-16,6 19-6 16,8-19-1-16,-4-16-3 0,18-3-3 15,10 0-3 1,-11-22-1-16,-2 3-18 15,-1-21-7-15,-4 5 6 16,-6-18 5-16,-7-16 10 0,-15 10 6 16,4 6 6-16,-18-10 4 15,4 3-2-15,-18-2-2 16,8 5-38-16,-1 10-15 16,7 1-53-16,11 17-24 15,3-2 16 1</inkml:trace>
  <inkml:trace contextRef="#ctx0" brushRef="#br1" timeOffset="138390.7774">17413 10258 312 0,'-3'-12'118'0,"6"15"-64"0,1 3-37 15,3-3 30-15,0 13-1 16,0-7 2-16,3 16-7 15,5 7-2-15,-1 9-22 16,0-4 3-16,-4 1 1 0,1 3-7 16,-4-19-1-16,0-1-5 15,0-2-3-15,0 0 0 16,0-9-1-16,4-4 0 16,3-12 0-16,-4-4 0 0,8-6 0 15,7-15-5-15,-1-3-1 16,1-10-4-16,-4 0-1 15,1 0 4-15,-5 9 3 16,-3 7-1-16,0 9-2 16,4 22 2-1,3 13 0-15,-7 12 3 16,-3-9-1-16,-1 25-1 16,5 41 1-16,-1-19-1 15,-4 3-40-15,-3-32-18 16,0-2-56-16,4-7-25 15,3 0-29 1</inkml:trace>
  <inkml:trace contextRef="#ctx0" brushRef="#br1" timeOffset="139151.4413">19600 10007 168 0,'-7'-15'63'0,"4"12"-34"0,-1-4 6 16,4 7 27-16,0-3-7 16,0-3 0-16,4 6-7 15,-4 0-3-15,7 9-24 16,7 10 7-16,4 16 5 0,6 9-6 0,4-1-1 15,-6-5-6-15,13 12-3 16,-3-6-1-16,10 19 0 16,-7-10-4-16,8 19-2 15,-8-9-4-15,4 3-1 16,10 31-3-16,-10-25-2 16,-11-12 1-16,-7-13 1 15,-7-13-12-15,-7-5-3 16,-3-14-45-16,-8-5-17 15,-3-20-54-15,0-15-23 16,0-19 12 0</inkml:trace>
  <inkml:trace contextRef="#ctx0" brushRef="#br1" timeOffset="139453.4529">20151 9775 324 0,'-14'0'123'0,"7"-6"-66"0,-1 22-53 16,5-7 24-16,-1 10-3 15,1-3 4-15,-4 12 2 16,-7 31 3-16,0-11-18 16,3-11 4-16,-17 32 1 0,3-9-3 15,-17 21 2-15,-29 54-2 16,29-53-2-16,7-20-8 15,-8 10-5-15,-13 32-2 16,28-57-1-16,3-3 0 0,4-7 2 16,3-2-67-1,11-26-31-15,11-12-17 16,6-22-62 0</inkml:trace>
  <inkml:trace contextRef="#ctx0" brushRef="#br1" timeOffset="139662.5068">20521 10080 372 0,'-14'0'140'0,"14"0"-76"0,0 9-70 0,0-9 22 0,7 6-15 15,0-3-2 1,-3 7-64-16,-1-4-29 0,1 13-49 16,-8 6-19-16</inkml:trace>
  <inkml:trace contextRef="#ctx0" brushRef="#br1" timeOffset="139784.8323">20560 10490 432 0,'-14'7'162'0,"14"-7"-88"0,-4 9-97 0,4-6 19 15,0-3-132-15,4-3-54 16,3 3 53-16,-4 0 26 16</inkml:trace>
  <inkml:trace contextRef="#ctx0" brushRef="#br1" timeOffset="142784.5401">20930 10804 144 0,'-3'0'55'0,"6"6"-30"0,-3-12 8 0,0 6 25 16,0 0 3-16,0 0 2 15,0 0-6-15,0 0 0 16,0 0-32-16,0 0 1 0,4 0 2 16,-1 0-14-16,4 0-2 15,0 0 1-15,8 0 1 16,-5 0 1-16,15 0 1 0,-4 0-6 15,11 0-4-15,17-10 1 16,-14 7 2-16,-3-3-2 16,11 3 1-16,-8-3-5 15,0-4 0-15,-3 10-1 16,-4-15-2-16,0 5 5 16,-10-9 1-16,0 7 2 15,-11-13 0-15,-11-19-4 16,-6 6-1-16,-8 4-1 15,-3 5-2-15,7 4-2 16,-8-9 1-16,1-1-1 16,0-2-2-16,3 2 0 0,4-9 3 15,4 13 0-15,6-10 1 16,4-15-3-16,7 21 0 16,0 7 2-16,11-3 0 15,-4 3-2 1,14 2 2-16,-3 8 1 0,10-1 2 15,11 0-3-15,4 10-2 16,-5-1 4-16,-2 4 1 16,-4 3 0-16,-11 6-2 15,-7-3 3-15,4 19 2 16,3 12 2-16,-7 7 3 16,-7-1-1-16,-10 17 2 15,-4 5-6-15,-4-21-3 16,1-10-1-16,-4 13-1 15,-1-10 0-15,1 10 0 0,4-13 0 16,-1 7 0-16,-3 2 0 16,7-12 0-16,0-6-3 15,4 0 2-15,6 6 3 16,5-6 3-16,-5-10 0 16,11 7 0-16,18-3-6 15,3 2-1-15,-3 1 1 16,-7-7 0-16,-4-9-43 15,0-6-20-15,-3-3-56 16,0-10-24-16,-8 0-23 16</inkml:trace>
  <inkml:trace contextRef="#ctx0" brushRef="#br1" timeOffset="143535.6318">22281 10265 204 0,'-3'0'77'0,"3"0"-42"0,0 0-6 15,0 0 30-15,3 0-1 16,-3 0 0-16,4 0-4 16,-4 0-1-16,4 0-29 15,10 0-1-15,0-7 1 0,3 7-2 16,5 0-1-16,-5 0-5 15,18 0-2-15,18 0-6 16,0 0-3-16,0 0 0 16,0-3-1-16,0 3-2 15,-4-6 1-15,-3 6-2 16,-3 0-1-16,-5-3 3 16,-6-4 0-16,-7 1-1 0,-4 3 1 15,-7-3-4-15,-14-7-4 31,-7-6-2-31,-7-3 1 0,-11 4 2 16,1-4-7-16,-8-3-1 16,7 6 9-16,0 3 4 15,8 0-3-15,6 13 0 16,1-3-4-16,6 3-1 16,1-3 1-16,6 2 4 15,4-2-1-15,0 6 1 16,0-3 4-16,7 3 1 15,-3 0 5-15,7 3 3 0,10 7-6 16,-3-1-3-16,3 7 1 16,-11-7 0-16,-2 1-4 15,-1 8 1-15,-4 1 6 16,-6 6 6-16,-4 10-2 16,-11 2 2-16,-6-2-7 15,-8 2-1-15,-3-2-15 16,3-16-6-16,4-4-51 15,-4 1-20-15,0-3-61 16,11-13-23-16,4 0 40 16</inkml:trace>
  <inkml:trace contextRef="#ctx0" brushRef="#br1" timeOffset="144196.469">23283 10061 228 0,'-3'-16'88'0,"3"16"-48"0,0-13-7 0,0 13 31 15,0-6-11-15,0 6-1 16,0-3-15-16,0-3-3 16,0 15-19-16,0-9-2 0,3 25 0 15,1-6-1-15,-1 34 3 16,1-9-2-16,-1 13 2 15,1-13-6-15,0 15-1 16,-1-12-4-16,-3 16-1 16,0-13-23-16,0-6-9 0,0-13-61 15,4-12-26-15,-1 3-50 16</inkml:trace>
  <inkml:trace contextRef="#ctx0" brushRef="#br1" timeOffset="144435.6048">23456 9863 360 0,'0'13'134'0,"0"-13"-72"0,4 15-44 16,-1-8 36-16,1 11-23 16,-1-5-8-16,4 22-7 15,-3-7-3-15,10 31-7 0,-3-5-2 0,3 11 2 16,0-5-3-16,0 12 0 15,-3-9-1-15,-1 0-2 16,-3-4-41-16,-3-12-18 16,-1-9-43-16,-3-4-18 15,0-9-24 1</inkml:trace>
  <inkml:trace contextRef="#ctx0" brushRef="#br1" timeOffset="144962.5099">23192 10017 220 0,'-18'-53'85'0,"18"53"-46"0,-4-19-17 0,4 12 28 15,0 4-17-15,0 3-6 0,8-6 1 16,-5 3 2-16,11-3-16 16,0 2 7-16,14-5 3 0,-6 3-1 15,20-4-2-15,-7 1-7 16,18 3-1-16,21-13-6 15,-3 9 1-15,-8 1-5 16,-27 9 0-16,-5 0 3 16,-6 6 1-16,-4-3 3 15,-3 16 1-15,-4-9-3 16,-14 15 0-16,0-6-5 16,-14 15-2-16,3-9 0 15,-20 13 1-15,2-10-3 16,-10 7 0-16,8-1 1 15,-8 1 0-15,7-7 2 16,0 0 3-16,8-3-2 0,3 0 0 16,3-3-1-16,11 0-2 15,0-3 1-15,14 0 1 16,0-7 5-16,18 4 4 16,-4 0 2-16,18 2 3 15,-8 1-5-15,19 9-1 16,-8-2 0-16,18 8 4 15,-7-6-6-15,14 10-2 16,-11-7-3-16,1-3-3 16,-8 1 1-16,-3-1 1 15,-7-6-50-15,-11-10-19 0,-3 4-132 32,-11-13-85-32,-3-3 122 0</inkml:trace>
  <inkml:trace contextRef="#ctx0" brushRef="#br0" timeOffset="158939.5014">3270 13266 184 0,'-14'0'71'0,"14"0"-38"0,0 0-17 0,0 0 22 16,0 0-7-16,4 0 2 15,3 0 7-15,-4 0 5 16,8 0-24-16,-8 0 10 0,4 0 6 16,0-4-14-16,4-5-2 15,-4-4-11-15,7-5-2 16,0 5-4-16,4-12-1 16,0 0 1-16,3-10 0 0,-11 7 0 15,-3-6 0-15,0 5 0 16,-10-5 0-16,-1 6 2 15,-3 9 3-15,-3 0-2 16,-4 13-2-16,-4 6-5 16,0 25 0-16,-6-6 0 15,3 18 2-15,6-2-3 16,-2 15 0-16,3 25 1 16,10-31 2-16,4 0 1 15,4 0 3-15,3 0-1 16,0-6 0-16,3-4-3 15,12-6 1-15,-1-9-2 16,3 3 2-16,1-9 0 0,14-4 3 16,-4 0-60-16,4-18-28 15,-7 9-61 1,3-9-22-16</inkml:trace>
  <inkml:trace contextRef="#ctx0" brushRef="#br0" timeOffset="159209.2324">3739 13425 304 0,'-3'7'115'0,"3"-7"-62"0,0 9-33 15,0-6 32-15,0-3-26 16,0 7-6-16,3-4-15 16,1-3-4-16,0 0-1 15,-1 0-25-15,-3 0-8 0,0-3-76 16,0-7-33-16,0 4 24 16</inkml:trace>
  <inkml:trace contextRef="#ctx0" brushRef="#br0" timeOffset="159868.7104">4276 13043 220 0,'0'-3'85'0,"0"3"-46"0,0-19-17 0,0 19 26 15,3-6-1-15,-3 6 4 16,0-10-8-16,0 4-4 16,-3 3-22-16,-8-3-1 0,-7-4-2 15,4 10-7-15,-14-3-2 16,3-3-5-16,-10 15-3 16,3 1 2-16,-3 15 0 15,3-7-2-15,1 17 2 16,2-7-1-16,1 16 0 0,3-9 0 15,11 8 0-15,0-5-3 16,14-3 1-16,-7-7 0 16,25-9-1-16,-4-4 4 15,21-15 0-15,1 0-2 16,-1-9 2-16,-3-1-1 16,-1-8 0-16,-2 2 4 15,-1-9 1-15,-11 6 1 16,1 0 0-16,-4 0 0 15,-3 1 2-15,-4 2-1 16,-4 7 0-16,1 2-6 16,-4 17-1-16,0-4 1 15,-4 22 0-15,1-3 9 16,3 22 5-16,0-6 2 16,3 12 1-16,1-15-8 0,6 25-5 15,-3-16 0-15,11 12 2 16,-4 42-2-16,7-23 0 15,-14-6 8-15,0-34 2 16,-3-4 5-16,-4 10 3 16,-7 0-5-16,-4-16-1 15,4-3-7-15,-21 1 0 16,-18 2-5-16,-3-9-2 16,-1-10-5-16,8 0-2 15,7-12-68-15,10-12-30 16,11-11-99-16</inkml:trace>
  <inkml:trace contextRef="#ctx0" brushRef="#br0" timeOffset="160034.151">4505 13498 408 0,'-7'9'154'0,"7"-9"-84"0,-7 6-62 15,7-6 32-15,0 3-28 16,0-3-8-16,0 7-50 15,0-4-22-15,3-3-80 16,1 0-33-16,3-3 64 16</inkml:trace>
  <inkml:trace contextRef="#ctx0" brushRef="#br0" timeOffset="161085.3719">6692 12516 184 0,'-7'-9'71'0,"7"9"-38"0,0-19-8 0,0 19 25 15,0 0-5-15,0 0-2 16,4 0-5-16,-1 0 1 16,4 9-21-16,-3 1 7 0,6 8 3 15,1 1-2-15,14 25-1 16,-4-3-2-16,11 22 0 16,-4-10-4-16,7 19-2 15,-7-6-3-15,8 12-1 16,13 48-7-16,-21-54-4 15,-3-9 1-15,3-10 2 16,7 19-2-16,-13-28 0 16,-5-10 1-16,-3 1 0 0,-3-7-33 15,-8-3-13 1,-6-3-74-16,-1-6-32 0,1-7-16 16</inkml:trace>
  <inkml:trace contextRef="#ctx0" brushRef="#br0" timeOffset="161474.387">7147 12362 164 0,'-3'-6'63'0,"3"6"-34"0,0 6-16 0,0-6 19 15,0 4 6-15,0-4 6 16,0 9 12-16,0-3 7 16,-7 22-34-16,0-2 8 0,-11 27 2 15,0-9-2-15,-10 28 3 16,3-3-11-16,-17 22-3 15,7-16-6-15,-11 32-3 16,7-20-7-16,-3 1-4 16,-22 47-3-16,33-63 0 0,6-3-11 15,0-12-2-15,4-13-46 16,7-7-20-16,0-2-69 16,7-17-28-16,-7-2 36 15</inkml:trace>
  <inkml:trace contextRef="#ctx0" brushRef="#br0" timeOffset="164148.2779">7669 12905 272 0,'4'-13'104'0,"-4"13"-56"0,11-3-30 0,-8 3 28 15,8 0-7-15,-4 0 0 16,14 0-14-16,-4 0-5 0,15-6-11 16,-4 3-4-16,4-7-1 0,-4 4 0 15,1-3 2-15,-5 9-34 16,-2-3-13-16,-5-4-44 15,-6 7-18-15,-1-6-30 16</inkml:trace>
  <inkml:trace contextRef="#ctx0" brushRef="#br0" timeOffset="164406.4667">7726 13087 336 0,'-4'-3'126'0,"4"3"-68"0,11 0-28 0,-8 0 37 16,8 0-25-16,0 0-9 15,13 0-15-15,-3 0-5 16,11-7-7-16,-7 7-4 0,7 0-1 16,-8 0-1-16,1 0 0 15,-4 0-29-15,-3 0-10 16,-1 0-25-16,-6 0-10 15,0 7-64 1,-8-4-52-16,1 6 73 16</inkml:trace>
  <inkml:trace contextRef="#ctx0" brushRef="#br0" timeOffset="165472.3028">9327 12830 132 0,'11'-22'52'0,"-11"22"-28"0,11-16-4 0,-8 13 21 16,1-3-7-16,-1 6 0 15,1-7-2-15,-1 4 2 16,-3-3-18-16,0 6 19 0,-3-9 11 15,-1 5-7-15,-10-2 0 16,4 3-11-16,-15-3-3 16,4 6-10-16,-15 9-4 15,5-9-6-15,-15 16-2 16,7-7-1-16,-10 10-2 16,6 0-2-16,1 15 1 15,7-15 1-15,3 9 2 0,-7 7-6 16,25-16 1-16,0 3-6 15,17-10 1-15,1 4 4 16,21-7 2-16,-4 1 2 16,11-1 2-16,-4 0-3 15,11 1 0-15,-8-4 1 16,5 4 0-16,-8-1 6 16,-4 7 4-16,-2-4 6 15,-5 7 2-15,-3 15-1 16,-7 1 2-16,-14 12-6 15,-10-6-3-15,-8-4-3 16,-10 1 0-16,-4-3-6 16,4-10-3-16,3-7-10 15,7-2-3-15,8-13-54 16,10-12-24-16,3 6-25 0,22-32-10 16,-4 1 6-1</inkml:trace>
  <inkml:trace contextRef="#ctx0" brushRef="#br0" timeOffset="165783.4127">9409 12936 348 0,'14'-9'129'0,"-11"9"-70"0,1-3-45 0,-4 3 31 15,3 3-14-15,1 6-3 16,-1 7-8-16,1 3 0 16,-1 6-11-16,1 12 3 0,-1 7 4 15,5 0 1-15,-5-16 1 0,1 1-11 16,13 5-7-16,-3-9-3 15,7 4-1 1,15-1 0-16,-1-19 3 16,0-12 2-16,-10-13 4 0,-4 4 2 15,0-23 3-15,-3 10 1 16,-4-22 1-16,-3 3-6 16,-4-15-2-16,-4 12 0 15,1 3 2-15,-4 9-12 16,0 7-3-16,0 3-42 15,3 25-19-15,1-3-52 16,6 6-23-16,-3 3-9 16</inkml:trace>
  <inkml:trace contextRef="#ctx0" brushRef="#br0" timeOffset="166372.4071">9962 12641 252 0,'8'10'93'0,"-8"-10"-50"0,14 25-4 0,-11-19 37 15,4 7-17-15,-3 2-6 16,6 14-18-16,-3-10-5 16,7 21-17-16,-3-8-1 0,3 12 1 15,-3-10-7-15,-1 4-1 16,1-4-1-16,-4 1 2 0,0-7 1 15,0-3 3-15,0-6 1 16,-3-10 1-16,-1-3-9 16,1-12-3-16,-1-3-8 15,4-16 0-15,0 6 2 16,0-25 1-16,0 13 3 16,1-1 1-16,2-5-2 15,1 21 2-15,-4 7 5 16,-4 15 2-16,1-3 2 15,-1 22 2-15,1-6-1 16,-1 9 2-16,1-3-6 16,3 0-3-16,0-6 1 15,4 0 0-15,-1-10-6 16,8-2 0-16,-4-4 3 0,4-22 2 16,-4 9-3-16,7-18 1 15,-3 9 2-15,-1-15 3 16,-3 9-4-16,0 3-1 15,-3 0 9-15,0 22 5 16,-4 0-2-16,0 22-2 16,0-3-5-16,0 12-4 15,-4 0 0-15,4 7 1 16,0 0-3-16,0-4 0 16,1 1-41-16,-1-10-19 15,-4-3-84-15,1-16-34 16,-1-3 11-1</inkml:trace>
  <inkml:trace contextRef="#ctx0" brushRef="#br0" timeOffset="167288.2544">12379 12748 292 0,'-7'0'110'0,"7"0"-60"0,-14 0-25 0,14 0 33 16,-7 0-20-16,0 0-4 15,-11 0-14-15,4 6-5 16,-14 4-8-16,3-1-1 0,-7 16 1 16,4-3-6-16,0 19-2 15,-11 6 0-15,21-12 2 16,4-7-2-16,11 6 0 15,-1-6-1-15,22 1 0 16,0-4 2-16,20-6 0 16,-6-4 0-16,10-15 0 15,-3 0-3-15,-7-6 2 0,-4-3 3 16,-10-10 3-16,-1 3 4 16,-17-6 2-16,0-3-3 15,-14-3 0-15,4 0-5 16,-15-4-2-16,4 10-44 15,-4 0-21-15,4 10-87 16,0 15-67 0,3 3 86-16</inkml:trace>
  <inkml:trace contextRef="#ctx0" brushRef="#br0" timeOffset="170107.5317">12795 12632 160 0,'-10'-9'63'0,"10"9"-34"0,3-16-25 0,-3 16 15 0,7-9-5 16,-3 5 2-16,3-11-9 15,0 5-2-15,3-8-3 16,1 8 16-16,-4-9 8 0,0 4 13 16,-7-10 8-16,0 6-3 15,-7 0-2-15,4 0-8 16,-15 3-1-16,4 4-13 16,-7 6-2-16,3 6-10 15,-3 15-3-15,3-2-5 16,1 21-1-16,2-5 1 15,5 30 0-15,-1-12 4 0,8 32 2 16,-1-17 0-16,8 35-1 16,-1-15-3-16,11 18-2 15,15 41-2-15,-1-18 1 16,-3-26-37-16,-8-47-14 16,-3-6-31-16,-3-19-11 15,-4-6-43 1</inkml:trace>
  <inkml:trace contextRef="#ctx0" brushRef="#br0" timeOffset="170289.7028">12520 12986 304 0,'-7'-6'115'0,"7"6"-62"0,7-9-40 0,-3 9 30 0,10-3-6 15,-4-4 2-15,22-11-15 16,-4 2-6-16,18-6-11 15,-7 0-3-15,7 3 2 0,-7 7-58 16,3-4-25-16,14 10-91 16</inkml:trace>
  <inkml:trace contextRef="#ctx0" brushRef="#br0" timeOffset="170752.8345">13727 12366 168 0,'-4'-10'63'0,"4"10"-34"0,4-22-3 0,-1 16 23 0,1 6 0 15,-1-3 3 1,1 6-1-16,-1 6 1 0,4 20-28 16,-3-4 4-16,3 28 2 0,0-9-7 15,4 28-1-15,-1-9-9 16,4 9-3-16,0-9-5 16,-3 15-2-16,-1-6-34 15,-2-9-14-15,-1-4-71 16,-11-12-27-16,1-9 6 15</inkml:trace>
  <inkml:trace contextRef="#ctx0" brushRef="#br0" timeOffset="171398.7899">13540 12880 292 0,'0'-19'110'0,"0"19"-60"0,10-41-39 0,-6 38 26 16,6-13-16-16,-3 7-2 15,15-16-11-15,-5 3-3 16,26-13-3-16,-8 7-2 0,7-13 3 16,-3 4-4-16,0 2 0 15,-8 7 3-15,-2 3 3 16,-5 6 11-16,1 26 5 16,-7-4-5-16,-1 25 1 15,-3-6-6-15,1 25-1 0,-1-3-2 16,0 18 2-16,-4-8-1 15,1 2 2-15,0-6-8 16,-1-6-2-16,-3-6-1 16,4-10 2-16,-4-3-3 15,7-15 0-15,-3-4 1 16,6-22 2-16,-3 1-1 16,0-14 2-16,-3 4-2 15,0 3-1-15,-1-3 1 16,-3 16 1-16,0-7 3 15,4 26 4-15,-4-4-4 16,3 13-1-16,1-1-4 16,3 11-1-16,-3-7-1 0,6 0 0 15,1 3 2 1,7-7 0-16,-4-2 2 16,4-6 1-16,-4-7-4 0,3-3 1 15,-2-3 4-15,-1-23 2 16,-4 8-2-16,-6-11-1 15,0-2-1-15,-8 0-2 16,-3-1 3-16,-7 14 2 16,4-1-4-16,-5 19-3 15,1 0 1-15,4 28 0 16,-1-3 1-16,8 10 2 16,-4-7-3-16,14 9 0 0,0-2-1 15,14-7-2-15,-3-3-22 16,14-9-10-16,-7-7-94 15,13-15-42 1,-6 6 20-16</inkml:trace>
  <inkml:trace contextRef="#ctx0" brushRef="#br0" timeOffset="172344.4237">15536 12391 200 0,'-3'-19'77'0,"3"19"-42"0,0-6-21 0,0 6 20 15,0 0-11-15,0 0 0 16,3 0-3-16,-3 6 2 16,4-6-12-16,-1 0 8 0,1 9 4 15,-1-3-2-15,1 7 0 16,0-4-7-16,-1 7 0 15,1-6-6-15,-1-1 1 0,1-3-3 16,-1-3 0-16,-3 7-3 16,0-4-2-16,0-3 3 15,0-3 0-15,0 0-4 16,0 0 1-16,0 0 2 16,0 0 1-16,0 0-4 15,0 10 1-15,0-4 0 16,4 28 2-16,-4-5-1 15,7 24-1-15,-4-9 3 16,4 18 0-16,-3-8-1 16,3 2 1-16,-4-2-2 0,1-1-1 15,-1-3-28-15,1-6-14 16,0-6-58-16,-4-10-25 16,0-3 3-1</inkml:trace>
  <inkml:trace contextRef="#ctx0" brushRef="#br0" timeOffset="172945.0842">15293 12783 260 0,'-4'0'99'0,"4"0"-54"0,18-10-48 0,-14 10 19 15,17-6-6-15,-4-3 2 16,19-10-2-16,-8 3-1 15,14-3-5-15,-7 7-3 0,8-4 0 0,-4-3 1 16,3 3 1-16,-7 7-1 16,1 0 1-16,-8-1-2 15,-4 1-1-15,-2 3 23 16,-1 2 9-16,-7-2-8 16,-7 22-1-16,0-7-7 15,-7 16-2-15,0-6-4 16,0 19 1-16,0-13-8 15,4 13-2-15,-1-13-1 16,4 3 2-16,-3 0-1 16,6-3-1-16,-3-6-2 15,7-19 1-15,-3 6-1 16,7-25-2-16,-4 4 3 16,3-20 2-16,-3 16 2 0,-3-9 3 15,0 9-1-15,-4 4 0 16,0-1-3-16,3 22-2 15,1-6 3-15,3 19 0 16,0 0-4-16,7 6 1 16,-3-6 0-16,10 6 0 15,7 13 2-15,-13-23 3 16,-1 1-4-16,0-4-1 16,-3-2 4-16,-1-10 5 15,-3 0 1-15,-3-19 4 16,-1 10-5-16,-6-20-3 15,-8-24-6-15,-6 19 0 16,-1-1-20-16,-3 7-9 0,4 0-25 16,3 3-11-1,0 9-25-15,7 6-8 16,0 1-25-16</inkml:trace>
  <inkml:trace contextRef="#ctx0" brushRef="#br0" timeOffset="173289.4996">16464 12651 184 0,'11'-10'71'0,"-11"10"-38"0,7-18-14 16,-4 18 21-16,-3-3 6 15,0-4 5-15,0 1-6 0,0 3-1 16,-7 3-24-16,0 0 6 0,-3 9 2 16,-1 1-11-16,0 15-4 15,1-6-6-15,3 24-2 16,3-8-6-16,8 3 1 15,-1-1 2-15,15-2 1 16,-4-1-4-16,11-9 1 16,-4-3-5-16,7-12-1 15,-3-1-2-15,0-12 2 16,-4-3 4-16,-7-13 3 16,-4-19 2-16,-10 10 1 15,0 3 0-15,-21-19 2 16,4 10-5-16,-8-1-3 15,4 7-4-15,-4 0 1 16,4 9-43-16,3 9-18 0,1 4-38 16,10 12-12-16</inkml:trace>
  <inkml:trace contextRef="#ctx0" brushRef="#br0" timeOffset="173875.4118">17642 12017 196 0,'-10'-9'74'0,"10"9"-40"0,0-9-20 0,0 9 22 16,7 0-3 0,-4-3 3-16,1 3-3 0,-1 0 0 15,1 0-18-15,0 0 15 0,-1 3 9 16,-3-3-3-16,0 15 2 16,0-5-13-16,0 27-3 15,0-2-7-15,4 18-1 16,-4-9-2-16,3 9 0 15,1-6-9-15,3 7-1 16,-4-10-2-16,4 0 0 16,0-1 0-16,0-5 0 15,0-3-3-15,1-10 2 0,-5-3 1 16,-3-13 2-16,0 7-1 16,-7-19-1-16,0 3 1 15,-18-13-1-15,4 10-7 16,-18-7 0-16,8 4 9 15,-5 3 6-15,4 3-3 16,1 9-3-16,-8 17-4 16,18-5 1-16,3-5 1 15,11 19 0-15,0-7 0 16,11 0 0-16,-1-3-5 16,15-6-1-16,-4 0 0 0,11-4 4 15,-4-5-81-15,14-10-35 16,-7-6-60-1</inkml:trace>
  <inkml:trace contextRef="#ctx0" brushRef="#br0" timeOffset="174160.169">17921 12560 432 0,'-10'9'162'0,"10"-9"-88"0,-4 29-75 0,4-23 31 16,0 13-23-16,0-4-6 15,4 14-6-15,-4-11-2 16,3 17 4-16,1 3-36 0,-4-13-16 16,0-7-21-16,0-8-8 0,0-1-3 15,-4-18-1-15,1-1 2 16,-12-18 61 0,1 9 73-16,0-15 16 15,4 6 8-15,-4-13-26 16,3 10-11-16,0-1-21 15,4 10-13-15,7 0-6 0,0 10-38 16,14 5-16-16,-3-2-45 16</inkml:trace>
  <inkml:trace contextRef="#ctx0" brushRef="#br0" timeOffset="174446.2761">18334 12497 272 0,'-7'-6'104'0,"7"6"-56"0,-4 0-25 0,4 0 29 16,-3 0-14-16,3 0-4 16,-4 6-5-16,1-6 1 15,-8 10-16-15,-7-1 1 0,4 0 1 16,4 1 1-16,-11 15 1 16,3-6-3-16,4 22 1 15,0-10-9-15,14 3-2 16,0 1-3-16,10-1-2 15,-3-5 1-15,15-1-1 16,-5-3 0-16,11-9 0 16,-3-4-9-16,3-6-4 15,-3-2-62-15,3-4-25 16,11-10-81 0</inkml:trace>
  <inkml:trace contextRef="#ctx0" brushRef="#br0" timeOffset="174869.9083">18538 12720 320 0,'-14'9'121'0,"18"1"-66"0,-1-10-49 16,1 0 25-16,7 0-13 16,-1 0 0-16,22 0 4 0,-11 0 6 15,11-3-15-15,-4-4 4 0,4-2 1 16,-4 3-10-16,4-7-4 15,-4-3-1-15,0 4 0 16,-3-4-4-16,-4 0 1 16,-3-2 2-16,-15-7 1 15,1 6-1 1,-11-9 1-16,-14-7-2 0,3 16 2 16,4 4 7-16,-11 15 5 15,4 0 8-15,-4 15 3 16,4-5-9-16,7 27-3 15,3-2-2-15,15 15 0 16,-1-6-4-16,15 3-3 16,-4 0-2-16,18-13 0 0,-4 1-4 15,7-7 0-15,11-3-21 16,-18-15-10-16,-3-1-55 16,-4-9-23-16,1 0-40 15,-12-19-58 1,-6 0 70-16</inkml:trace>
  <inkml:trace contextRef="#ctx0" brushRef="#br0" timeOffset="175092.7421">17925 12231 420 0,'-14'0'159'0,"14"0"-86"0,7 6-92 0,-4-3 21 16,15-3-141-16,-4 0-58 15</inkml:trace>
  <inkml:trace contextRef="#ctx0" brushRef="#br0" timeOffset="177376.2846">21629 12112 248 0,'0'-10'93'0,"0"10"-50"0,10-6-28 16,-6 6 24-16,3 6 7 16,-3-3 7-16,6 16-4 15,11 16-3-15,0-1-25 16,-3-6 3-16,7 16 3 0,21 19-9 15,-1 0 0-15,1-1-10 16,0 7-5-16,-3 3-2 16,2-6 1-16,-2 3-3 0,-8-9 0 15,-3-4 1-15,-8-12 2 16,-2-9-6-16,-8-13 1 16,-4 3-32-1,-6-16-14-15,-11-9-52 0,0-9-21 16,-11-16-31-1</inkml:trace>
  <inkml:trace contextRef="#ctx0" brushRef="#br0" timeOffset="177842.3516">22116 12014 200 0,'0'-6'77'0,"0"6"-42"0,-4 0-26 16,4 0 22-16,4 6 7 16,-4-3 9-16,0 7 8 0,0 2 3 15,-4 20-31-15,1-1 7 0,-8 26 3 16,-14 34-5-16,4-29-1 16,4-8-9-16,-15 30-1 15,-25 45-12-15,8-13-3 16,3-19-4-16,11-15 1 15,3-10-7-15,7-19 1 16,8-9-10-16,3-10-2 16,7-18-78-1,7-16 0-15,7-16-5 16,7-9-32 0,7-12-33-16,7-7 67 15</inkml:trace>
  <inkml:trace contextRef="#ctx0" brushRef="#br0" timeOffset="178213.84">22775 11936 204 0,'0'-19'77'0,"0"19"-42"0,-3-9-8 16,3 9 29-16,0-7-5 0,0 7 2 15,-4 0-9 1,1 0-5-16,-11 7-22 16,-11 12-1-16,7-1 0 0,4-2 3 15,-7 28 1-15,3-10-5 0,-13 32 1 16,-15 47-3-16,11 6 0 15,6-3-1-15,19 0 0 16,13-3-9-16,11-12-1 16,8-1-2-16,2-12 0 15,8-16-14-15,3-19-3 16,-3-9-64-16,3-19-29 16,-3-22-67-1</inkml:trace>
  <inkml:trace contextRef="#ctx0" brushRef="#br0" timeOffset="178979.9003">22955 12177 236 0,'4'-3'88'0,"-4"3"-48"0,14 3-14 0,-11 4 29 16,1-4-14 0,-1 3-3-16,1 22-7 15,0-9-2-15,10 25-16 16,-4-10 8-16,4 10 5 0,-3-9-3 0,3 9 1 15,-3-7-7-15,-1 7-2 16,1-6-7-16,-4 0 0 16,0-4-5-16,0-6-2 15,0 13 0-15,-3-13-1 16,-1-18-49 0,1-4-30-16,-1-12-15 15,1-10-74 1</inkml:trace>
  <inkml:trace contextRef="#ctx0" brushRef="#br0" timeOffset="179326.9879">23336 12629 212 0,'-3'0'79'0,"3"0"-42"0,0 3-23 0,0-3 20 16,3 0 0-16,1 9 2 15,-1-2 9-15,1-4 4 16,-1 13-26-16,1-1 9 0,-4 7 5 15,0 13-16-15,0-7-4 16,-4 6-8-16,1-5-4 16,-1-4-11-16,1-6-4 15,3-4-55-15,0-5-24 16,0-1-75 0</inkml:trace>
  <inkml:trace contextRef="#ctx0" brushRef="#br0" timeOffset="183112.7291">23477 12168 224 0,'0'0'85'0,"0"0"-46"0,0 0-17 16,0 0 26-16,4 6-14 15,-1-6-5-15,1 3-5 16,-4 4-4-16,3 2-10 16,1-6 0-16,0 22 1 0,-4-6 2 15,0 6 5-15,0 0 1 16,0 3 3-16,0-2-1 16,0 2-1-16,0 0-8 15,3-3-5-15,-3-6 2 16,14-3 2-16,-3-7-2 15,6 0 2-15,-2-5-4 16,9-4 1-16,-3 0-5 0,8-10-2 16,-5 1 0-16,5-1 1 15,-8 1-19 1,0-7-8-16,-4 7-53 0,1-1-25 16,0 1-65-1,-1-10-33-15,-2 4 104 16</inkml:trace>
  <inkml:trace contextRef="#ctx0" brushRef="#br0" timeOffset="183412.5244">23640 12014 208 0,'-11'13'77'0,"11"-13"-42"0,-3 6-26 16,3 0 19-1,3-2 1-15,1 5 5 0,3 10 1 16,-4-4 3-16,8 14-21 16,-4-4 15-16,3 28 5 0,1-9-4 15,3 12 0-15,-3-12-9 16,-1 10-3-16,1-4-10 16,-1-3-4-16,1-10-4 15,0 4 0-15,-4-9-11 16,0-1-2-16,0-3-30 15,-7-9-14-15,0 0-34 16,0-13-14-16,0-3-39 16</inkml:trace>
  <inkml:trace contextRef="#ctx0" brushRef="#br0" timeOffset="183845.1667">23964 11911 260 0,'-14'-10'99'0,"14"10"-54"0,-3-9-28 16,3 9 25-16,0-3-13 16,0-3-5-16,3 6-9 15,1 0-2-15,6 9-8 16,1 0 17-16,10 23 7 0,0-10 1 16,7 28 0-16,-6-6-4 15,6 22 1-15,-4-4-6 16,5 11-1-16,-1-14-9 15,-7 29-2-15,0-16-5 16,-10 19-1-16,-4-19 1 16,-11 16 0-16,1-10-11 15,-11 7-5-15,3-16-43 16,-21 0-16-16,1-13-48 16,-8-2-19-16,4-10-4 15</inkml:trace>
  <inkml:trace contextRef="#ctx0" brushRef="#br0" timeOffset="187838.3414">24705 12328 252 0,'4'0'93'0,"-4"9"-50"0,7-18-35 0,-4 9 24 15,4 0-3-15,11-3 3 16,3-4 0-16,-3 7 0 15,13-15-17-15,-6 5-2 0,14 1-2 16,-7 0-4-16,-1-1 1 16,-2 4-5-16,-1 3 0 15,-3 3-14-15,-4-6-8 16,-4 6-59-16,-10 0-26 0,-3-4-34 16</inkml:trace>
  <inkml:trace contextRef="#ctx0" brushRef="#br0" timeOffset="188108.2051">24712 12525 260 0,'-3'0'99'0,"3"0"-54"0,10 0-17 16,-6 0 30-16,6 0-10 0,-3 0-1 15,14 0-12-15,1 0-2 16,6-9-18 0,-3 9-2-16,10-9-2 0,-7-1-6 0,4 4-1 15,-7 3 0-15,-1-3 0 16,-3 6-46-16,1 0-22 16,2-4-36-16,-17-2-98 31</inkml:trace>
  <inkml:trace contextRef="#ctx0" brushRef="#br0" timeOffset="190045.0644">25979 11810 144 0,'3'0'55'0,"-3"0"-30"0,0 0 6 16,0 0 26-16,4 0 1 16,-4 0 2-16,0 0-9 15,0 0-2-15,0 0-27 16,0 0 11-16,0 0 5 0,0 0-12 15,-7-3-2-15,3-3-10 16,-10 6-4-16,0-6-1 16,-11 3 1-16,-10 3-3 0,3 0-2 15,4 0-2-15,-7 0 0 16,3 3-2-16,-7 3-1 16,-14 10 1-16,21-4-1 15,8-2-3-15,-1 15 2 16,4-6-1-16,3 6-2 15,-3 22 0-15,10-13 0 16,1-6 5-16,3 16 3 16,0 28-1-16,3-37 0 15,4-1 1-15,0 1 0 16,0-7 2-16,4-3 3 16,-1-6-2-16,4-10-2 15,-3 7 0-15,6-13-1 16,8-12-5-16,-4 6 1 15,-3-4 0-15,6-2 0 16,-2 3 0-16,9-4 2 0,-3 7-3 16,8-3 0-16,-5 3 1 15,8 3 0-15,-7 0 0 16,10 12 0-16,11 13 2 16,-18-6 1-16,-3 0-1 15,3 6-2-15,7 13 3 16,-14-7 2-16,-3-9-2 15,0 13 0-15,3 24 1 16,-7-21 2-16,-7-4 6 16,-7 4 4-16,-7 22-2 0,-11-13 0 15,-6 0-4-15,-8-13 1 16,-14 1-2 0,-14-7 0-16,-7-9-5 0,-3-4-3 15,-1-8-3-15,4-14-1 16,3-2-14-16,4-7-4 15,8-3-42-15,9-9-17 16,1 0-77-16,17 3-34 16,4 0 38-1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7-10-01T23:28:43.023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7-10-01T23:28:48.706"/>
    </inkml:context>
  </inkml:definitions>
  <inkml:trace contextRef="#ctx0" brushRef="#br0">10174 6458 0,'0'0'32</inkml:trace>
  <inkml:trace contextRef="#ctx1" brushRef="#br0">1281 1202 108 0,'0'-28'41'0,"0"28"-22"0,0-19 11 0,0 19 21 15,0 0 8-15,0-3 4 0,0-3-6 16,0-1 0-16,0 7-32 16,0 13 1-16,0-10-1 0,0 16-5 15,0 15 1-15,-4 13-6 16,4-12-1-16,-3-7-2 16,-5 32 2-16,5-7-5 15,-4 19-1-15,-4 28-4 16,4-12-1-16,-3-9 1 15,3-17 0-15,3-8 2 16,4-7 3-16,0-13-4 16,0-9-1-16,0-6 2 15,11-3 1-15,-1-4-3 0,4-2-3 16,0-10 4 0,11 0 1-16,7 0-2 0,7-13-1 15,7 4 1 1,-8-4 0-16,8 10 0 0,0-3 0 15,-7-4-2-15,0 7-2 16,7-3 1-16,-1-7-1 16,-2 4 4-16,-8-3 2 15,0 8-5-15,-10-5 0 16,-7 3-10-16,-4 6-52 16,-14-19-14-1,-11 9-70-15,-3 1-30 16</inkml:trace>
  <inkml:trace contextRef="#ctx1" brushRef="#br0" timeOffset="286.4244">1238 1556 292 0,'-21'0'110'0,"21"0"-60"0,4 0-43 16,-4 0 26-16,10 0-1 15,4 0 5-15,4-6-5 16,-4 3 1-16,21-13-19 16,25 4 3-16,-7-4 1 0,4 13-6 15,-8-10-2-15,-3 10-3 0,-11 3-2 16,0-6-3-16,1 6-2 16,-12 0-19-16,1 0-10 15,-7 0-34-15,-8 0-14 16,-3 0-31-16,-17-3-10 15,-4-3 7 1</inkml:trace>
  <inkml:trace contextRef="#ctx1" brushRef="#br0" timeOffset="542.0749">1185 1086 244 0,'-3'-9'90'0,"3"9"-48"0,0 0-14 0,0 0 30 15,10 0-13-15,-6 0-1 16,14 0-10-16,-1 0-4 0,4-3-16 16,4 3 0-16,14-16 0 0,28 3-3 15,3 1 1-15,-10-1-7 16,-7-2-3-16,4 5 1 16,-4 1 0-16,-7-1-1 15,-18 10-2-15,0-6-37 16,-3 6-15-16,-8 0-49 15,1 13-21-15,-14-1-15 16</inkml:trace>
  <inkml:trace contextRef="#ctx1" brushRef="#br0" timeOffset="871.9233">2067 1494 292 0,'0'-10'110'0,"11"13"-60"0,-4 4-32 0,0-1 28 15,4 3-9-15,3 4 1 16,7 15-9-16,-4 7-3 15,5 5-14-15,2 1-5 0,-2 9-1 16,2 4-1-16,-6-7 2 0,3-7-4 16,0-2 0-16,-7 0-1 15,-3-4-2-15,-1-6-15 16,-2-12-5-16,-1 3-63 16,-7-13-25-1,0-6-49-15</inkml:trace>
  <inkml:trace contextRef="#ctx1" brushRef="#br0" timeOffset="1097.5226">2332 1393 384 0,'-25'22'143'0,"8"-3"-78"0,-1 16-60 0,7-10 30 15,1 12-17-15,-11 17 0 16,3 18-10-16,-14-10-3 15,4 1-3-15,-4 3-2 0,-3 0 3 16,0-3-2-16,6-10-1 16,5-3-21-16,-1-22-11 15,14-9-53-15,11-19-20 16,15-9-44 0</inkml:trace>
  <inkml:trace contextRef="#ctx1" brushRef="#br0" timeOffset="1321.5502">2614 1666 356 0,'-3'35'132'0,"3"5"-72"0,3 14-44 16,4-23 32-16,-3 0-20 16,6 10-3-16,1 28-15 15,3 13-4-15,0 6-4 16,4 2-2-16,-1 5 3 0,1-30-13 15,-4 17-3-15,-3 12-16 16,-1-28-7-16,-10-7-33 16,0-21-14-16,-10-10-62 15</inkml:trace>
  <inkml:trace contextRef="#ctx1" brushRef="#br0" timeOffset="1651.42">2427 1682 252 0,'4'-25'93'0,"10"6"-50"0,18-16-24 0,-15 23 29 15,11-7-13-15,4-3-2 16,10 10-15-16,-3-4-4 16,7-3-8-16,0 16-2 0,3-13 2 15,1 16-3-15,-4 0 0 16,3 0 8-16,-14 10 2 15,1 9 5-15,-12 9 1 16,-10 16 3-16,-10 0 1 0,-11 6-4 16,-11 3-1-16,-10-6-4 15,-11 0 1-15,-3-6-8 16,-11-10-4-16,-4 4-5 16,1-10 1-16,3-6-17 15,14-10-8-15,22-9-57 16,13 0-23-16,8-9-67 15</inkml:trace>
  <inkml:trace contextRef="#ctx1" brushRef="#br0" timeOffset="2000.0468">3171 1779 280 0,'4'0'104'0,"7"0"-56"0,3-19-25 0,-7 10 29 16,7-7-21-16,4 0-4 15,-1-2-13-15,8-11-1 16,-8 4-8-16,5-3 1 0,-1 3 1 16,-11 3 1-16,1 0 2 15,-7 10-1-15,-8-4 0 16,-3 3-8-16,-7 4-2 16,-7 3 0-16,-4 12 2 15,-3 7-2-15,0 15-2 16,-1 16 8-16,5 0 6 15,2 15 4-15,5-12 0 16,6 0-1-16,11-6 1 16,0-7-10-16,11-2-3 0,3-7-4 15,14-6-2-15,7-4-19 16,11-15-10-16,11-6-63 16,6-13-27-16,8-6-31 15</inkml:trace>
  <inkml:trace contextRef="#ctx1" brushRef="#br0" timeOffset="2237.6749">3849 1494 296 0,'-35'0'112'0,"10"6"-60"0,-3 3-41 16,10 1 28-16,0 9-8 15,-3 9-1-15,-4 6 3 16,-3 13 4-16,7 7-20 15,11-4-3-15,6-3-2 0,4-13-5 0,11 4-2 16,3-4-2-16,10-5 0 16,1-4-2-16,3-10 2 15,4-5-18-15,3-7-6 16,4-12-50-16,0-16-21 16,-4-7-71-1</inkml:trace>
  <inkml:trace contextRef="#ctx1" brushRef="#br0" timeOffset="2462.2724">3958 1077 272 0,'-7'-10'104'0,"7"10"-56"0,4 7-27 0,-1-4 28 0,8 19-4 16,-1 15 3 0,4 10-10-16,1 7 0 0,2 5-22 15,-6 13-5-15,3 10 0 16,11 9-9-16,-4 3-1 0,3-13-1 15,-9-9 0-15,-1-3-29 16,0-12-13-16,-7-4-27 16,-4-25-12-16,-13-9-47 15,-18-12-45 1,-8-14 66-16</inkml:trace>
  <inkml:trace contextRef="#ctx1" brushRef="#br0" timeOffset="3002.2085">3796 1585 220 0,'25'0'82'0,"-1"0"-44"0,1 0-29 0,-4 0 19 16,7 0-5-16,18-10-2 15,14 1-9-15,0-1-5 16,11 4-4-16,-8-6-5 0,8-4-1 16,-1 7 6-16,-10-1 3 15,0 7-3-15,-10-13-2 16,-12 16 2-16,-6-6 2 15,-7 3 0-15,-18-3 2 16,-7 6 5-16,-4 0 2 16,1 0-5-16,-11 0-3 15,-4 6 1-15,-7 3 2 0,1-6 5 16,-4 13 1-16,3 3 3 16,-7 9 1-16,4 7-4 15,0 9 1-15,3 9-9 16,7-3-2-16,-3-9-3 15,11 3 1-15,6-10-2 16,4-15-1-16,0 0-4 16,14-10 0-16,7-3-7 15,8-12-3-15,2-3 1 16,5-19 0-16,-8-10 8 16,4-6 4-16,-8 0 4 15,-10 10 1-15,0-4 2 16,-3 10 1-16,3 9 8 15,-7 3 4-15,0 19-3 16,0 13 1-16,4 12-10 0,-4 4-2 16,0-10-3-16,4 18-2 15,6 14-4-15,1-13 0 16,-8-1-44-16,5-12-18 16,-1-9-57-16,0-31-71 31</inkml:trace>
  <inkml:trace contextRef="#ctx1" brushRef="#br0" timeOffset="3230.3176">4865 970 304 0,'0'-9'115'0,"3"15"-62"0,1 13-18 16,3 0 40-16,0 15-20 15,7 29-7 1,-10-13-14-16,3-9-5 0,7 21-16 15,0 67-8-15,0-54-3 0,-3-6-2 16,3 6 2-16,7 41-17 16,-7-47-4-16,-3-9-24 15,-4-13-8-15,0 0-30 16,-11-12-12-16,-6-10-60 16</inkml:trace>
  <inkml:trace contextRef="#ctx1" brushRef="#br0" timeOffset="3499.0326">4780 1509 220 0,'28'-6'85'0,"-28"6"-46"0,46 0-35 0,-25 0 21 16,4 0-1-16,0-3 5 16,10 3-2-16,-3-6-2 15,3 6-13-15,4 0 3 0,3 0 5 16,-6 6 0-16,-5 7 3 15,-6 12 0-15,0 9 3 16,-11 13-8-16,0 6 0 16,-4 1-11-16,1-1-4 15,0-6-2-15,-11-6-1 16,0-10-27-16,0 4-11 0,0-10-47 16,-7-16-19-16,-11-3-35 15</inkml:trace>
  <inkml:trace contextRef="#ctx1" brushRef="#br0" timeOffset="3934.0294">5069 1450 272 0,'0'-3'104'0,"0"6"-56"0,4 3-56 16,3-3 16-16,4-3-13 16,13 10-1-16,12-10-30 15,2 6-12-15,5 3-4 16,13-9-1-16,1 0 23 15,-8 0 10-15,-3 0 21 16,-7 0 12-16,-8 0 51 0,-6 0 25 16,-11 0-3-16,-7 3-2 15,-10 10-30-15,-4 0-10 16,-4 5-26-16,-10 17 0 0,7 18 0 16,-4 0-6-16,11 7 1 15,4-4-8-15,6-8-1 16,4 2-4-16,7-13-3 15,15-2-1-15,-1-16 3 16,3-4-7-16,15-12 1 16,-7-12-4-16,-7-4 0 15,-4-12-10-15,-7-12-1 16,-10-7 9-16,-15-6 7 16,-13-4 2-16,-8-2 2 15,-7 6 4-15,-3 9 3 16,-4 10-11-16,-3-4-3 15,7 16-23-15,3 10-6 0,14 9-47 16,11 9-20-16,18 1-9 16</inkml:trace>
  <inkml:trace contextRef="#ctx1" brushRef="#br0" timeOffset="4368.1668">5838 1450 384 0,'4'0'145'0,"7"6"-78"0,3 7-49 0,-7-4 34 16,3 7-16-16,1 3-1 16,0 9-11-16,-1 6-5 15,4 20-11-15,0-4-3 0,-3 3 1 16,-1-12-1-16,-2 3 2 16,-1-13-4-16,-4-9 0 15,8-13-1 1,-1-9-2-16,1-9 3 15,3-13-4-15,4-19 0 16,-1-3-4-16,8-3 1 16,-7-3 2-16,3 13 1 15,0-1-4-15,0-3 1 16,-3 13 4-16,3 6 2 16,-3 6 0-16,3 1-2 0,-4 5 1 15,1 10 1-15,-4 10 3 16,-3 5 2-16,-1 23 3 15,-3 15 1-15,4 10-5 16,-1 0-4-16,1-10-6 16,7-3 0-16,3-12 0 15,14-4 2-15,11-15-12 16,14-19-4-16,21-6-61 16,11-13-25-16,14 10-95 15</inkml:trace>
  <inkml:trace contextRef="#ctx1" brushRef="#br0" timeOffset="5014.3559">7521 1048 252 0,'4'-3'96'0,"-1"3"-52"0,1 10-27 15,-1 2 25-15,4 4-5 16,4 3 1-16,0 9-8 0,-1-6-4 16,1 19-14-16,3 21-5 0,0 17-1 15,-3 2-3-15,-1 17 0 16,1-11-1-16,-1 1 1 16,-3-22-4-16,0-13 0 15,0-9 3-15,4-9 3 16,0-17 2-16,3-11 1 15,3-29 2-15,5-25 1 16,-1-32-5-16,-4-5-2 16,-3-23-4-16,1-6-1 15,-5-6 1-15,1 47 2 16,-1 6-8-16,1 0-1 16,7-22-34-16,-1 26-15 15,1 27-20-15,-1 23-6 0,-2 24-50 16</inkml:trace>
  <inkml:trace contextRef="#ctx1" brushRef="#br0" timeOffset="5434.6847">8195 1403 308 0,'-11'-16'115'0,"4"13"-62"0,-7-10-40 16,11 13 28-16,-8-3-19 15,1 6-2-15,-5 4-10 16,1 2-2-16,-3 0-4 16,-4 10-5-16,-1 6 0 0,1 19 3 0,-3 0 1 15,2 13 1-15,5-4 2 16,3 10-3-16,7-19-2 16,10-1-3-16,4-14-1 15,7-4-1-15,7-19 3 16,4-18 2-16,3-17 2 15,1 1-1-15,-5-10-2 16,-3-2-2-16,-3-4 1 16,-4 12 3-16,-3 7 1 15,-4 0-1-15,0 6 1 16,0 13-2-16,-4 12-1 16,-3 13 3-16,4 6 0 15,0 22-1-15,-1-6-2 16,1 6-2-16,3-9-1 15,0 6-23-15,0-13-10 0,3-9-43 16,1-13-19-16,-1-9-33 16</inkml:trace>
  <inkml:trace contextRef="#ctx1" brushRef="#br0" timeOffset="5674.824">8368 932 312 0,'-4'-15'118'0,"8"27"-64"0,-4 1-26 16,0 6 38-16,0 15-18 16,3 10-5-16,1 28-17 0,-4 7-6 15,3-1-11-15,1 16-6 0,3 13-2 16,4-20-1-16,6-5 0 16,1-10-22-16,-4-19-8 15,0-9-14 1,-3-9-5-16,-1-10-9 0,1-22-3 15,-1-12-31-15,-2-26-12 16,-1-12 3 0</inkml:trace>
  <inkml:trace contextRef="#ctx1" brushRef="#br0" timeOffset="5946.6059">8565 1440 252 0,'4'-6'93'0,"-4"12"-50"0,7 4-19 0,-3-4 27 15,3 7-20-15,0 12-4 0,0 3-13 16,0 6-4-16,3 10-5 15,4 0-2-15,1-6 1 0,-1 6 2 16,0-16 1-16,0 6-3 16,0-5-1-16,0-14 5 15,0-5 3-15,0-4-4 16,0-18 1-16,4-7-3 16,-4-16 2-16,0-6-4 15,-3-9 0-15,-4 3 1 16,-3-3 0-16,-4 3-9 15,-4 9-4-15,0 13-44 16,1 0-20-16,-1 16-57 16,4 18-49-1,7 7 68-15</inkml:trace>
  <inkml:trace contextRef="#ctx1" brushRef="#br0" timeOffset="6336.1422">9063 1619 292 0,'3'0'110'0,"1"0"-60"0,-1-3-34 0,5 3 27 16,2-13-17-16,4 4-4 16,4-10-11-16,7 7-3 15,3-10-4-15,0-6-3 0,4-1 0 16,3 1 1-16,-10-3 3 16,-4-7 4-16,-11 4 5 15,-6-1 1-15,-8 7 3 16,-6 9-6-16,-4 0 1 15,-11 19-10-15,0 16-2 16,-3 6-3-16,3 6 0 0,4 7 4 16,4 8 1-16,3 17 7 15,3-3 4-15,7 5-3 16,8-2 1-16,7-4-7 16,10-6-3-16,3-3 1 15,12-18 0-15,10 2-4 16,-8-18 1-16,-6-4 4 15,14-9 5-15,17-3-21 16,-13-3-6-16,-15-4-35 16,-14 7-14-16,-10-13-75 15,-25 7-73 1,-22 3 73-16</inkml:trace>
  <inkml:trace contextRef="#ctx1" brushRef="#br0" timeOffset="7281.3558">1588 2478 128 0,'0'13'49'0,"0"-13"-26"0,14-13-16 0,-11 13 13 16,15-3 5-16,-4-3 5 16,11-3-5-16,-1-1-1 15,12 1-13-15,9-1 2 0,8-5 3 16,4 11 3-16,3-2 1 16,0 6-7-16,3-3-3 15,8 3-5-15,10 0-2 16,14 3 1-16,-28-3 0 15,-10 0 0-15,27-3 2 16,68-3-1-16,-7 6 2 0,-11-10-4 16,7 10 0-16,7 0 1 15,-53-3 2-15,-14-3-3 16,39 6-2-16,-24 0 0 16,27 6-1-16,-17-3 0 15,24 7 0-15,-17-10 0 16,18 0 2-16,-18 6 1 15,28 3 1-15,99 10-2 16,-117-19-2-16,-17 0-2 16,39 10 1-16,91 5 3 15,-10-11 1-15,-11 2-4 16,-10-12-1-16,6-4 1 16,-10 1 2-16,-3-1 2 0,7 1 1 15,-8 9 0-15,-81-10 2 16,-17 1-1-1,42 3 0-15,-17-7-6 0,35 7 1 16,158 6 2-16,-190-9 1 16,-18 9-4-16,22 0 1 15,112 9 2-15,-144-12 1 16,-14-3 1-16,0 15 0 16,52 0-2-16,-77-9 1 15,-11-3-9-15,-3-3-3 16,-7 6-55-16,-11 0-22 15</inkml:trace>
  <inkml:trace contextRef="#ctx1" brushRef="#br0" timeOffset="8858.2208">11338 1500 200 0,'0'-13'77'0,"0"10"-42"0,0-3-15 16,0 3 24-16,0-3 0 15,0 6 1-15,-3-10 1 16,-1 1 1-16,-3 6-25 16,4-4 7-16,-11 7 2 0,-11-6-12 15,0 12-3-15,4 1-10 0,-7 5-4 16,-11 29-4-16,18-13 1 15,3 0 1-15,8 16 0 16,-1 19-5-16,22-10 1 16,6-15-3-16,11-10 2 15,-6-3 1-15,9-25 2 16,-2 10 1-16,6-32 1 16,4 0 0-16,-1-19 0 15,-9-3 2-15,-12 0 1 16,-10 0 1-16,-10 0 0 15,-11-9 0-15,0 19 2 16,0 5-3-16,-15 4-2 16,5-3-3-16,-12 25-1 15,-13 3-20-15,21 9-10 16,3 1-47-16,14 9-19 0,18-1-47 16</inkml:trace>
  <inkml:trace contextRef="#ctx1" brushRef="#br0" timeOffset="9173.0585">11927 1083 244 0,'-17'-25'90'0,"13"15"-48"0,-17-8-20 16,18 11 26-16,-4 4-10 15,-1-3 0-15,-2-3-8 16,-1 9-2-16,-3-10-15 15,0 10-6-15,-7 16 0 0,3-7 2 16,-3 29 2-16,3-4 1 0,4 26 0 16,4 25-4-16,6-13-3 15,1-13-2-15,13 32-3 16,11 44 1-16,4-13-1 16,0-12 0-16,3-13 2 15,0 1-6-15,-3-26 1 16,-4-10-39-16,-3-8-16 15,-4-17-51-15,-25-12-82 32</inkml:trace>
  <inkml:trace contextRef="#ctx1" brushRef="#br0" timeOffset="9383.2894">11571 1732 284 0,'0'-16'107'15,"0"16"-58"-15,21-9-24 0,-17 9 33 0,17-6-7 16,-3-4 0-16,17-2-15 16,18-13-5-16,-14 9-18 15,-4-3-3-15,11 3-3 0,-7 7-3 16,6 0-3-16,-6-1-27 16,7 1-12-16,-4 9-58 15,1 0-26-15,17 0-33 16</inkml:trace>
  <inkml:trace contextRef="#ctx1" brushRef="#br0" timeOffset="9878.4987">13194 1484 264 0,'10'-9'99'0,"-6"3"-54"0,0-4-20 0,-4 7 33 15,0-13-13-15,-4 1-4 16,-3-4-12-16,-7 0-6 0,-4 0-13 16,-3 4 5-16,-4 5 4 0,-10 10-6 15,10 0-2-15,4 10-6 16,-3 5-4-16,2 1 0 15,-6 15-1-15,7-6-3 16,7 19 0-16,0-15-1 16,10-1 3-16,4 16-5 15,11-29 2-15,10-5 2 16,-3-20 1-16,-1 4 1 16,4-16 0-16,-3 0 0 15,0-6 0-15,-4 6 2 16,0-9 1-16,-4 9 16 15,1 0 10-15,0 9-9 16,3 7-1-16,0 3-7 16,4 22-2-16,13 9-6 0,-6 6-1 15,-4-15-6-15,7 16 0 16,8 12-59-16,-5-16-25 16,-2 0-77-1,-12-12-71-15,-3 3 89 16</inkml:trace>
  <inkml:trace contextRef="#ctx1" brushRef="#br0" timeOffset="10433.9334">14319 1368 240 0,'0'-6'90'0,"0"6"-48"0,0-9-14 0,0 9 30 15,4 6-17-15,-1-3-6 16,8 13-12-16,-4-7-2 16,7 29-12-16,-3-13 3 0,3 25 2 15,-4-19-5-15,1 13-1 16,0-3-2-16,-4-10 1 15,0 1 5-15,0-10 2 16,-4-7-3-16,-3-15 1 16,0 0-7-16,0-28-1 15,0 6 0-15,0-15 0 16,0 8 0-16,7-8 2 16,7-17-3-16,-3 20-2 0,0 6 0 15,13 6-1-15,-3 0 0 16,8 6 2-16,-5 13-32 15,15 3-14-15,-4 0-62 16,15 3-27-16,-8 3-16 16</inkml:trace>
  <inkml:trace contextRef="#ctx1" brushRef="#br0" timeOffset="10824.1065">15085 1353 324 0,'-18'-19'123'0,"11"9"-66"0,-11-5-47 15,11 12 28-15,0-4-10 16,0 7-2-16,-14 0-10 16,3 0-5-16,-3 10-6 0,-14 15-4 0,10-6 0 15,4-1-1-15,0 17 0 16,0-7 0-16,10 16 0 16,1 9-5-16,10-21 1 15,0-10 0-15,14-4 2 16,3-2 1-16,8-16 3 15,-4-3-3-15,4-13 0 16,3-18 1 0,-10 9 0-16,-4 6 0 0,-3-3 2 15,3-3 8-15,-7 9 5 16,0-3 2-16,-4 19 1 16,4 10-9-16,0 9-5 15,0 6-6-15,-3 3 1 16,0-9-1-16,3 25-2 15,0-10-19-15,3 1-8 0,1 12-30 16,-1-32-12-16,1 4-18 16,3-19-9-16,-3-19-11 15</inkml:trace>
  <inkml:trace contextRef="#ctx1" brushRef="#br0" timeOffset="11187.6426">15155 1371 296 0,'0'-3'110'0,"0"3"-60"0,0 10-58 15,7-1 86 1,-3 0-33-16,-1 17-15 16,1-14-14-16,0 23-11 0,-1-10-4 0,4 3 2 15,-3 0 0-15,3 7 1 16,0-4 0 0,-4-18 9-16,4-7 1 15,0-3-4-15,7-22-2 16,-3 3-4-16,10-2-3 15,-3-11 0-15,3-5-1 16,11-19 0-16,-15 15 0 16,1 3 0-16,-4 23 2 15,-3-4 5-15,-1 16 4 16,-3 0-6-16,4 16-3 16,3 25-1-16,0 12-1 15,-3 7 0-15,-4-13 0 16,0-16-11-16,3 7-5 0,5 9-47 15,-1-16-21-15,0-28-39 16,-4-12-13-16,-3-1 22 16</inkml:trace>
  <inkml:trace contextRef="#ctx1" brushRef="#br0" timeOffset="11589.7457">15706 923 340 0,'14'-19'126'0,"-14"22"-68"0,3 13-41 15,1-7 30-15,-1 10-14 16,4 6-4-16,-3 4-9 16,-1-4-2-16,5 22-10 15,6 37-1-15,0-37 0 0,-7-3-6 0,3 10 0 16,1-7-1-16,3 3 2 16,4 16-1-16,-8-26-1 15,1-8 1-15,-1-7-1 16,1-6 4-16,-4-4 5 15,-3-21-5-15,-8-3 0 16,-6-13 0-16,-5 0 0 16,-6-6-5-16,-3-1-1 15,-12 4 1-15,12 13 0 16,6-1 1-16,-7 13 2 16,-6 0-3-16,13 6 0 15,0 4 1-15,8 9 0 16,-4 21 0-16,10-11 0 15,0-4 0-15,12 6 0 16,-5-6-3-16,18 3 0 0,-3-3-14 16,14-15-4-16,17-10-62 15,18-16-25-15,-7-3-60 16</inkml:trace>
  <inkml:trace contextRef="#ctx1" brushRef="#br0" timeOffset="11906.7742">16147 1268 384 0,'-29'-6'143'0,"19"12"-78"0,-11 6-41 16,14 4 38-16,0-3-30 0,0 2-7 15,-8 4-12-15,-2 22-1 16,3 0-7-16,10 3-3 0,8-13 1 16,-1-9-4-16,8 6 0 15,-1-3-1-15,12 0 0 16,6 0-5-1,7-15-3-15,-3-10-1 0,-4-16-1 16,-3-3 4-16,-8-6 3 16,-6 0 3-16,-11-12 3 15,-11-7 0-15,-6-10 2 16,-8-2-20-16,-3 12-6 16,3 16-17-16,4 18-7 15,3 4-13-15,11 15-5 16,4 26-17-16,6-7-9 0,8-3-12 15</inkml:trace>
  <inkml:trace contextRef="#ctx1" brushRef="#br0" timeOffset="12431.0288">16358 1296 336 0,'0'-9'126'0,"0"9"-68"0,4 12-48 15,-4-12 30-15,3 19-13 16,1-6-3-16,3 9-3 15,0-4 1-15,4 17-12 16,-4-7-1-16,3 7 1 0,1 5-6 16,-1-8 0-16,1-1 0 15,-4-12 0-15,0-10-2 0,0-9 1 16,7-15-4-16,-3-4 0 16,-1-6 1-16,1 3 0 15,3-13-5-15,-3 1-1 16,-1 9 0-16,-3 3 4 15,0 6 3-15,0 16 2 16,1 9 1-16,-5 1 0 16,1 6-2-16,-1-4-2 15,1 13 1-15,-1-9-1 16,1-4 0-16,3 4 2 16,3 3-3-16,4-10-2 15,4-9 2-15,0-3 2 16,6-12 0-16,5-4 2 15,-5-6-2-15,1-4-1 16,0-5 1-16,-4-4-1 0,-3 4 0 16,-4 15 0-16,0 22 22 15,0 13-1 1,-4 3 1-16,1-1-6 16,3 26-2-16,4 25-11 15,3-12-1-15,-3 2-2 16,-4-15 2-16,-4-6-36 15,1-4-15-15,-4-18-63 16,3-38-130 0</inkml:trace>
  <inkml:trace contextRef="#ctx1" brushRef="#br0" timeOffset="12970.7464">17773 1299 280 0,'0'-19'107'0,"0"19"-58"0,11 0-31 16,-8 0 31-16,11 10-12 15,-3-1 1-15,3 16-6 16,-4-6 0-16,5 6-18 16,-1-9 5-16,0 15 4 0,-4-12-6 15,1 16 1-15,0-4-9 0,-4 0-1 16,0 1 0-16,0-10 0 16,0 3-4-16,0-10-3 15,0-2 4-15,3-22 4 16,1 5-7-16,7-30-3 15,-4-1 2-15,3-12 1 16,-2 7-9-16,-5-26-5 16,-3 16-45-16,0-4-18 15,0 7-76-15,-3 22-33 16,21 35 53 0</inkml:trace>
  <inkml:trace contextRef="#ctx1" brushRef="#br0" timeOffset="13406.3846">18567 1324 344 0,'-18'-18'129'0,"18"18"-70"0,-18-19-56 16,11 3 28-16,0 7-16 15,4-1-1-15,-8-5 1 16,1 5 2-16,-4 10-9 15,3 0 0-15,-10 19-1 0,-15 12-1 16,15-9-1-16,4 3-3 16,-4 4 1-16,3 2-4 15,7 0-2-15,1 1-1 0,10-4 3 16,0-3-2-16,10-12 1 16,1 2 2-1,7-21 2-15,-4 6 1 16,7-13 1-16,-4 4-2 0,1-16-2 15,0 6 5-15,-4-3 1 16,-4 3 6-16,-3 0 5 16,1 7-7-16,-1 12-1 15,3 9-7-15,1 4-2 16,-4-4 0-16,3 16 0 16,8 13 0-16,-4-13 2 15,-3 3-30-15,6-3-11 16,-6-6-48-16,10-3-20 15,7-7-50 1</inkml:trace>
  <inkml:trace contextRef="#ctx1" brushRef="#br0" timeOffset="13706.8157">18680 1290 292 0,'-4'-19'110'0,"8"28"-60"0,-4-9-58 0,3 10 71 16,1-1-27-16,6 10-12 15,4 16-10-15,0-4-9 16,4-3 1-16,-4 0 3 0,0-9 4 16,-3 6 2-16,-1-15 5 15,-2-4 4-15,-8-6-3 16,3 0-3-16,1-6-10 0,-4-4-3 16,0 1-5-16,3-16-1 15,1 9 3-15,3-22 3 16,0 10 0-16,3-6 0 15,4-1-10-15,4 7-2 16,3 12-51-16,-7 13-22 16,-3 3-36-16,7 0-16 15,10 10 3 1</inkml:trace>
  <inkml:trace contextRef="#ctx1" brushRef="#br0" timeOffset="13872.2777">19159 1243 220 0,'14'-25'82'0,"-14"25"-44"0,25 0-7 0,-18 9 29 15,4 1-4-15,-1-10 2 16,1 18-11-16,0 17-2 16,-4-7-25-16,0-12 4 0,-4 18 3 0,1-9-15 15,-8 16-4-15,1-6-34 16,-8-1-15-16,4-6-72 16,-4-9-29-16,4-3-9 15</inkml:trace>
  <inkml:trace contextRef="#ctx1" brushRef="#br0" timeOffset="14007.1365">19043 1039 292 0,'-14'-25'110'0,"17"25"-60"0,4 6-58 16,-3-6 16-16,14 13-37 0,-4-7-10 16,25 13-25-1,-8 0-10-15,19 15-13 0,-8-9-4 16</inkml:trace>
  <inkml:trace contextRef="#ctx1" brushRef="#br0" timeOffset="14369.387">19678 1290 260 0,'11'-3'96'0,"-8"3"-52"0,-3-10-25 0,0 10 29 15,-3-9-13-15,-1 3-2 16,-7-4-4-16,4-5-1 16,-10 5-15-16,3 1 3 0,-11 15 2 15,4-3-6-15,-7 22-2 16,3-9-1-16,0 6-1 15,0 3-2-15,8 0 1 16,-1 6-6-16,15-6-3 16,-1-6-2-16,15-3 0 0,3-7 0 15,0-2 0-15,-3-4 0 16,10-13 0 0,0 1 3-16,-4-10 0 0,-2-6 1 15,-1 6 2-15,-4 4 1 16,-3 5 3-16,0 20-3 15,0-10 3 1,4 15 0-16,-4 4 0 16,4 9 1-16,3 16-6 15,-4-16-1-15,-3-2-27 16,0 2-11-16,1-6-54 16,2 0-23-16,1-7-35 15</inkml:trace>
  <inkml:trace contextRef="#ctx1" brushRef="#br0" timeOffset="14849.2242">19816 791 268 0,'-4'-3'101'0,"8"6"-54"0,3 7-37 0,-4-4 23 15,4 10 4-15,7 12 4 16,-3 9 7-16,-1-18 5 15,5 41-29-15,-5-13 0 0,8 16 0 16,3 31-13-16,0-13-4 16,-7-18 7-16,-3-25 2 15,-1-4-5-15,-3 4-2 0,1-13 1 16,-1 0 1-16,-4-6 1 16,4-13 0-16,-3-3-6 15,3-3-4-15,0-3-6 16,3-13 0-16,4-9 2 15,1 6 1-15,-5 4-2 16,8 2 2-16,-4-6 1 16,7 10 0-16,-3-4 0 15,6 10 2-15,-2 3-1 16,-1 10-1-16,7 5 1 16,-7-2-1-16,-3 6 0 15,-11 3 2-15,-7 6 1 16,-11 0 3-16,-6 7-1 0,-5-7 0 15,-6-3-3 1,7-16-2-16,3 7-21 0,-6-13-11 16,-15-6-33-16,7-13-13 15,18 1-72-15,14-4-30 16,11-16 45 0</inkml:trace>
  <inkml:trace contextRef="#ctx1" brushRef="#br0" timeOffset="15298.0877">20606 779 292 0,'3'-35'110'0,"1"29"-60"0,-4-3-58 0,3 15 104 16,1-3-39-16,-1 13-7 16,1-7-10-1,-1 29-24-15,5 21 11 0,-5-2 3 0,1-7-9 16,3 16-2-1,-4-7-7-15,8 4 0 0,-1-10-7 16,11 10-1-16,15 19-2 16,10-10-2-16,-1-22 3 15,-13-25 0-15,-4-3-4 16,15-16 1-16,-8-3-2 16,7-15-2-16,-6 2-6 15,-5-15-2-15,-2 0-4 16,-12-22-3-16,-3-25 2 0,-10 31 0 15,-1 10 10-15,-13 0 3 16,-1 2 19-16,-3 23 10 16,0-3 2-16,0 40 2 15,-4 16-5-15,11 6-3 16,7 7-14-16,11 3-6 16,6-10-1-16,1-22-1 15,-4 1-13-15,7-4-3 16,4 6-37-16,-7-12-16 15,-29 13-315 1,-24-1 193 0</inkml:trace>
  <inkml:trace contextRef="#ctx1" brushRef="#br0" timeOffset="16019.43">5405 2877 200 0,'0'-10'74'0,"0"10"-40"0,0-6-16 15,0 6 25-15,7 6 7 16,0-3 4-16,0 7-5 0,-4 5-3 15,4 10-25-15,0-6-4 0,0 19 0 16,0-4-7 0,4 26-3-16,-4-13-4 0,0 6 0 15,4 29-4 1,-4-38 0-16,-4-7-6 0,1-2-3 16,-1-7-45-16,1-3-19 15,-4-6-83 1,3-19-35-16,5 0 101 15</inkml:trace>
  <inkml:trace contextRef="#ctx1" brushRef="#br0" timeOffset="16230.0417">5535 2886 284 0,'0'9'107'0,"0"-9"-58"0,7 35-26 15,-3-26 29-15,3 10-5 16,0 0 1-16,3 25-11 15,4-10-5-15,-6 23-18 16,2-7-7-16,1 13 0 0,-1-10-4 16,1 3-2-16,-1-12-33 15,-2 0-16-15,-1-9-78 16,3-7-31-16,1-3 20 16</inkml:trace>
  <inkml:trace contextRef="#ctx1" brushRef="#br0" timeOffset="17910.0103">3930 4115 160 0,'0'0'63'0,"0"0"-34"0,3-6-10 0,5 6 21 16,-8-3-3-16,3-3 3 16,4-1 2-16,-7 4 1 15,0-6-23-15,0-1 6 0,-7-5 4 0,4 12-5 16,3-10 0-16,-8 10-12 15,5-3-5-15,-8 2-3 16,8-2 1-16,-4 6-1 16,3-3 0-16,-10-3-3 15,-3 3 1-15,6-4-4 16,-3 4-2-16,10-3 2 16,-3 6 0-16,4-3-2 15,-1 3 2-15,4 0-1 16,-7 0-2-16,4-6 9 15,-8 12-3 1,4-6 2-16,0 3-4 16,0-6-1-16,3 6 1 15,-3-3 2-15,4 0-1 16,-8 9-1-16,8-2 1 16,-15 2-1-16,11 0 0 0,-14 1 0 15,-11 9-3-15,14-10 2 16,-6 0 1-16,10 1 0 15,-8 6-3-15,8-7 2 16,-3 7 1-16,6-4 0 16,4 4 0-16,-4 3 0 15,4 6 0-15,4 0 0 16,-1-3 0-16,4 12 0 16,0 1-3-16,7-10 0 15,-3-6 2-15,10 3 0 16,0 12-2-16,7-9 0 15,-3-6 2-15,0-13 2 16,-4-3-2-16,14-6 0 0,-7-3-1 16,7-19 0-16,-7 3 4 15,4-19 1-15,-4 13-1 16,0-10-2-16,-3 4 1 16,-4-4 1-16,4-21-3 15,-11 12 0-15,0 12 5 16,4 1 2-16,-11 18 4 15,3 13 1-15,4 12-3 16,-7 10 0-16,7 6 1 16,0 3 2-16,-3-3-1 0,6 13 1 15,12 31-4-15,2-12-2 16,-6-7-2-16,3-6-3 16,4-7 1-16,6-2-1 15,-6-13-25-15,-7-7-10 16,3-5-48-16,0-13-22 15,-10-4-55 1</inkml:trace>
  <inkml:trace contextRef="#ctx1" brushRef="#br0" timeOffset="18210.8106">4198 4074 260 0,'0'0'96'0,"7"0"-52"0,-3 10-23 0,3-4 28 15,-7 4-9-15,3-4 0 0,4 13-10 16,7 18-4-16,-3 1-14 16,3 6-1-16,4 6 0 0,3-3 0 15,0-9 1-15,-3-4-4 16,-1-6-3-16,1-3 0 16,0-9-1-16,-1-6 2 15,1-17 1-15,0-12 5 16,3-15 3-16,0-10-6 15,-3-3-3-15,-4 0-1 16,-4 3-1-16,-3-6-51 16,0 12-20-16,-3 1-62 15,-1 12-23-15,1 15 14 16</inkml:trace>
  <inkml:trace contextRef="#ctx1" brushRef="#br0" timeOffset="18573.2842">4703 4313 296 0,'0'3'112'0,"0"-3"-60"0,17 0-39 0,-6 6 28 15,3-6-10-15,-4-6 2 16,8 3-10-16,0-7-2 16,3-5-12-16,0-4-3 0,0 0 0 15,-3-6-1-15,-4 6 0 16,0 0 1-16,-14-6 3 15,0-9-2-15,-10 6-8 16,-1 12-2 0,-3 6 3-16,-4 10 4 0,-3 7-3 15,0 12-3-15,-11 15-2 16,14-6 3-16,1 0 0 16,6 16 1-16,4-9-5 15,11 12 1-15,6 6 0 16,8-3 2-16,3-12-4 15,11-10 2-15,-4-12-38 16,7-13-14-16,4-6-34 16,0-3-13-16,0-13-20 15</inkml:trace>
  <inkml:trace contextRef="#ctx1" brushRef="#br0" timeOffset="18900.9961">5084 4147 192 0,'-11'-29'74'0,"18"29"-40"0,-7-3-13 0,4 3 22 15,3 3-4-15,0 7 2 16,3 5-1-16,1 4 2 16,-1 9-23-16,-3 7 9 0,1-1 3 15,6 4-14-15,-7-10-5 16,0-3-7-16,0 1-2 16,0 11-1-16,-4-21 1 15,1-4 0-15,-1 1 3 16,-3-13-1-16,-3-6 0 15,-1-4-3-15,1-9 1 0,-1-24 0 16,1-11 1-16,10 10 0 16,7 0 2-16,0 10-1 15,4 6 0-15,6 3-6 16,5 6-1-16,2 9 1 16,5 1 2-16,-1 9-40 15,0 0-18-15,8 0-35 16,-8 6-15-16,7-3-31 15</inkml:trace>
  <inkml:trace contextRef="#ctx1" brushRef="#br0" timeOffset="19308.5586">5906 4046 292 0,'-11'0'110'0,"7"-6"-60"0,-6-13-28 0,3 19 31 16,-4-12-24-16,-3 5-6 15,-4 4-10-15,-6 6-3 16,-4 16-6-16,-1-3-3 0,-2 12 2 16,2 0 0-16,1 16 3 15,10 0 6-15,4-3 2 16,4-10-7-16,6 4-4 16,4-7-5-16,11-6 1 15,14-3-6-15,6-26-3 16,5-2-3-16,-5-16 0 15,-2-13 0-15,-5 4 3 0,-6-4 8 16,-4 4 6-16,-7-1 9 16,-3 7 6-1,-4 3 11-15,0 12 3 0,0 16-11 32,0 13-14-32,3 19-5 0,1 12-3 15,3-3 2-15,3 9-3 16,4-6-2-16,0-3-20 15,8-10-8-15,2-5-55 16,5-14-23-16,2 1-48 16</inkml:trace>
  <inkml:trace contextRef="#ctx1" brushRef="#br0" timeOffset="20086.7604">6424 4200 240 0,'7'-44'90'0,"-3"25"-48"0,-4-9-23 0,0 19 29 15,0-7-15-15,-4-3-4 16,-3-6 8-16,0 12 5 16,-4-2-22-16,-3 5 9 0,-7 7 4 15,-7 6-11-15,-7 7-2 16,-4 15-14-16,0 3-7 16,4 16-2-16,7 9 2 15,3 10 0-15,11-10 1 16,10-6-7-16,11-6 0 15,11-13-2-15,3-12 3 16,11-13-7-16,3-12-4 0,-3-10-9 16,0-9-4-16,-8-7 8 15,-3 1 5-15,-3-1 12 16,-7 7 6-16,-4 3 13 16,-4 3 8-16,-3 6 13 15,0 7 6-15,0 9-22 16,4 9-11-16,6 19-5 15,1 16-1-15,3 10 3 16,0 8 4-16,7 1-4 16,1 6-1-16,-1-3 0 15,-4 3 0-15,-3 12 0 16,-3-2 0-16,-4-13-2 16,-7 3 1-16,-7-13 0 15,-11-6 3-15,-3-12-5 16,-3-13-1-16,-19-6-5 0,-3-19-1 15,0-3-2-15,4-19 2 16,10 3 2-16,11-9 2 16,11-7-4-16,10 1 2 15,21-7 0-15,7-3-1 16,7 0 4-16,11-6 2 16,4-3-2-16,10-10 0 15,3-12-1-15,1-4 0 16,3-2 4-16,-11 2 3 15,-10 17 0-15,-11-17 0 16,-7 7-3-16,-10-9 1 16,-11 9 0-16,-7 3 1 15,-18 22 2-15,-3 9 3 0,-3 22 5 16,-5 16 1 0,1 25-6-16,3 13-3 0,8 9 3 15,6 3 2-15,11 7-6 16,11 2-1-16,13-2 0 15,15-14 0-15,4-2-5 16,2-19-1-16,8-12 3 16,0-10 1-16,7-10-29 15,11-9-14-15,6-9-175 16</inkml:trace>
  <inkml:trace contextRef="#ctx1" brushRef="#br0" timeOffset="24636.623">22162 1136 132 0,'-4'0'52'0,"4"0"-28"0,0 0-13 15,0 0 15-15,0 0-8 16,0 0 0-16,4 0-9 16,-1 0-3-16,4 0-3 15,-3 0-7-15,3 0 0 0,-4 3-20 16,1 10-7-16</inkml:trace>
  <inkml:trace contextRef="#ctx1" brushRef="#br0" timeOffset="24788.5164">22183 1396 212 0,'10'0'79'0,"-10"0"-42"0,4 0-34 0,-4 0 17 16,0 0-17-1,0 0-3-15,3 0-98 0,4 7-42 16</inkml:trace>
  <inkml:trace contextRef="#ctx1" brushRef="#br0" timeOffset="25822.1123">23086 939 168 0,'-4'-10'66'0,"4"10"-36"0,4-6-22 16,-4 6 18-16,3 0 2 0,1 0 6 15,-1 6 3-15,1-3 2 16,-4 16-21-16,0 6 12 0,0 4 6 15,0-4-2-15,-4 28 1 16,1 25-12-16,-8-12-1 16,1 6-11-16,3-18-4 15,0-11-2-15,7 8 1 16,-4 15-3-16,4-23-2 16,0-8 2-16,0-7 2 15,0 0 0-15,0-3 0 16,0 4 3-16,4-11 3 15,-1-2-2-15,4-6 2 16,0-4-2-16,7-6 0 0,7-6-5 16,11-4-1-16,4 1 3 15,9-1 1-15,19-5-6 16,6-7 0-16,1 0 3 16,-8 3 2-16,-3 6-2 15,-10 4-3-15,-11-7 0 16,-11 16 1-16,-7-9-41 15,-10 3-16-15,-8-4-40 16,-6 1-16-16,3-1-38 16,-14 1-27-1,3 0 81-15</inkml:trace>
  <inkml:trace contextRef="#ctx1" brushRef="#br0" timeOffset="26065.2592">23093 1396 212 0,'-32'-9'82'0,"29"18"-44"0,-1-21-20 0,4 12 23 15,4 0 3-15,-1 0 3 16,4 0 8-16,4-6 4 16,-1-1-31-16,1 4 4 0,7 3 0 15,10 0-9-15,0-9-3 16,4 3-14-16,-1 6-3 16,-6-10-3-16,14 1 2 15,-7 6-1-15,7-4 2 16,13-2-40-16,-13 0-16 15,-7 2-23-15,-14-2-6 16,-15-10-12-16,-17 0-4 16,-11 4-11-1</inkml:trace>
  <inkml:trace contextRef="#ctx1" brushRef="#br0" timeOffset="26272.9718">23036 957 236 0,'0'-6'90'0,"0"6"-48"0,7-9-14 15,-3 9 30-15,7 0-8 16,-4 0-2-16,14 0-10 16,14-10-3-16,4-5-20 15,7 2 2-15,10-3 3 0,4 4-9 16,-18 6-3-16,-3-4-8 16,4 4-2-16,10 6-52 15,-4 0-24-15,0 6-70 16,-17-12-58-1,-4 6 83-15</inkml:trace>
  <inkml:trace contextRef="#ctx1" brushRef="#br0" timeOffset="27292.8786">24155 835 184 0,'-7'6'71'0,"3"-12"-38"0,8-3-10 16,-4 9 24-16,0 0-11 15,0 0-3-15,0 0-2 0,0 0 0 16,0 0-16-1,0 0 11-15,0 0 22 0,0 0-6 16,0 0-3-16,0 0-5 16,0 0-13-16,0 0-5 15,0 0-5-15,0 0-2 16,0 9-3-16,-4-9-1 16,1 0-3-16,-12 6-2 15,-2-6 1-15,-4 4 1 16,0-4-3-16,-4 0-2 15,0 0 4-15,7 0 1 16,4 0 0-16,-3 0-2 16,-8 0-2-16,0 0 1 15,4 0 3-15,4 0 1 0,-1 6-8 16,4-3-2-16,0 3-1 16,3-6 0-16,-3 16 2 15,7-13 4-15,-7 6 1 16,7 1 1-16,0-4-3 15,7 4 0-15,0-1 2 16,0 10 0-16,0 22 1 16,7 9 0-16,0 19 0 15,0 0 0-15,0-3 0 16,0-4 0-16,0 7 0 16,0 3 0-16,-3 10 0 15,-1-4 2-15,-3-6-1 16,0 1-1-16,0-14 1 15,0-2 1-15,0-7-1 16,0-9 2-16,0-7-2 0,0-6-1 16,0-3 1-16,0-9-1 15,0-7 6-15,0 7 4 16,0-13-3-16,0-3 1 16,0 0-5-16,0 7-2 15,0-7 0-15,4 0 1 16,-1 0-3-16,8-7 0 15,-1 7 1-15,15-3 0 16,17-13 2-16,8 7 1 16,-1 3-1-16,-3-4 1 15,0 1-2-15,0 9-1 0,-11-3 1 16,-3 3-1 0,-8 0-7-16,-2 0 0 0,-5 0-41 15,-6-6-16 1,-4 6-22-16,0-10-7 15,-11-9-51-15,-6-6-34 16,-4-3 84-16</inkml:trace>
  <inkml:trace contextRef="#ctx1" brushRef="#br0" timeOffset="27863.6669">24321 1102 256 0,'-8'-10'96'0,"8"10"-52"0,4-9-16 16,0 9 30-16,-1-6-15 15,4 6-2-15,0 6-4 16,4 3 1-16,6 10-21 16,5 22 8-16,2-3 5 0,4-1-7 15,1 7-4-15,2-6-6 16,5-7-1-16,-8-3-5 15,-7-3-2-15,-3-3-2 16,-1 3-3-16,-3 4-6 16,1-11-4-16,-1 8-25 0,-4-8-10 15,-3 1-21-15,-3-3-9 16,-4-10-30-16,-4-12-11 16,-10-4-6-1</inkml:trace>
  <inkml:trace contextRef="#ctx1" brushRef="#br0" timeOffset="28133.8436">24589 907 336 0,'-14'10'126'0,"14"-4"-68"0,-8 13-35 0,5-4 35 15,-1-2-17-15,1 3-3 0,-4 21-14 16,-7 32-4-1,-4-6-12-15,-3 6-5 0,0-6 0 0,0 3 0 16,-1-4 3-16,5-2-3 16,3-4-2-16,0-12-7 15,3-9-4-15,0-7-30 16,11-28-51 0,4-13 9-16,6-12-32 15,8-12-7-15,3-4 11 16</inkml:trace>
  <inkml:trace contextRef="#ctx1" brushRef="#br0" timeOffset="28658.7391">24709 798 252 0,'0'0'96'0,"7"3"-52"0,-4-3-14 0,1 6 34 16,3-6-16-16,3 6-5 15,1-6-12-15,3 0-5 16,7 0-14-16,4 0-8 0,3 0-2 16,7-6-2-16,8 0 2 15,3 3 1-15,-8-7 3 16,-6 4-1-16,3-4 0 16,15 1-3-16,-11 0 1 0,-8 9 2 15,-6-3 2-15,-7 6 1 16,-4 3 2-16,-7 6-1 15,-4 17 0-15,-3-4-3 16,0 9 1-16,-3 10 2 16,-1 13 5-16,1 15-2 15,6-3 1-15,4 3-5 16,0-9-3-16,0-1-5 16,8 7 0-16,-5-6 0 15,4 6 0-15,4-6 2 16,0-1 1-16,-1-5 3 15,-6-4 1-15,-4-6 8 16,-11-3 4-16,-3-9-3 16,-3-1-1-16,-4-9-3 0,-8-3 0 15,-9 0-6-15,-8-13-4 16,-7 1-4 0,-7-7 1-16,0 6-12 0,-10-12-5 15,3-3-43-15,7-3-20 16,7-1-84-16,7-9-34 15,7-6 42 1</inkml:trace>
  <inkml:trace contextRef="#ctx1" brushRef="#br0" timeOffset="32547.968">25845 1290 340 0,'3'-13'126'0,"-3"13"-68"0,18-6-48 0,-15 6 30 16,11-3-11-16,0-10-2 16,8 4-11-16,-5 0-5 15,8-1-6-15,-4 1-2 0,7 6 3 16,-3-4-21-16,-4 1-9 15,-3 6-74-15,-1-9-33 16,-2 9-15 0</inkml:trace>
  <inkml:trace contextRef="#ctx1" brushRef="#br0" timeOffset="32745.0437">25940 1412 400 0,'-4'-6'151'0,"4"6"-82"0,14 6-67 16,-10-6 30-16,6 0-21 16,1 0-4-16,10-9 0 15,-3 2 0-15,10 7-3 16,-7 0-23-16,4 7-7 0,-4-4-80 16,7 3-32-16,-7-3-9 15</inkml:trace>
  <inkml:trace contextRef="#ctx1" brushRef="#br0" timeOffset="33898.5585">27157 816 244 0,'7'-15'93'0,"-7"15"-50"0,7-10-6 0,-4 10 34 16,-3-3-4-16,0 3 0 0,0 0-26 16,0 0-10-16,-7 0-19 15,0 0-3-15,-7 0 1 0,4 0-4 16,-11 0-1-16,-1 0-2 15,-9 10-3-15,2-7 3 16,-16 9 0-16,2-2-1 16,-13 12 1-16,10-7-4 15,-11 13-2-15,12-12-1 16,-5 9 3-16,8-3-2 16,7-12 1-16,3 5-3 15,7 1 1-15,4-3 2 16,14-4 1-16,0-3-4 15,14 4 1-15,-4-7 2 0,22 3 1 16,-4-6 1-16,22 6 2 16,-5-6-3-16,15 0 0 15,-7 0 3-15,4 3 1 16,-8-3 1-16,-3 10 0 16,-4-1 4-16,0-2 5 15,-10 2-1-15,-7 7 1 16,-1-4-5-16,-10 16 0 15,0-3-3-15,-17 19 2 16,3-9-4-16,-21 2-2 16,3 1 0-16,-28 15-1 15,11 1 0-15,-11 5 0 16,10-2 0-16,1 2 0 0,3-15-3 16,7 0 2-16,4-6-1 15,11-4 0-15,-1-6 2 16,7 1 0-16,1 2 4 15,13-18 2-15,1 5 2 16,21-8 0-16,-4-4 0 16,28-3 0-16,-7 3 0 15,22-12 0-15,-8 3-2 16,22-3-1-16,-7 6-3 16,-4-3-2-16,-7-4-17 15,-8 7-9-15,-6 0-77 16,-7 0-34-16,-7 0-60 15</inkml:trace>
  <inkml:trace contextRef="#ctx1" brushRef="#br0" timeOffset="35327.3997">26190 2362 156 0,'0'-12'60'0,"0"12"-32"0,0 0-15 0,0 0 19 16,4 0-1-16,-4 0 4 15,3 0 7-15,-3 0 6 16,0 0-26-16,0 0 17 0,0 0 7 16,0 0-11-16,-3 3-5 15,-1 3-11-15,-3 13-2 16,0-10-10-16,-3 16-2 16,2 1-1-16,1 5 2 15,4 0-8-15,3 7-3 0,0-4 0 16,7 10 3-16,0-6-15 15,7 0-5-15,0-7-49 16,7-9-19-16,-3 3-57 16,3-25-26-1,-3 6 87-15</inkml:trace>
  <inkml:trace contextRef="#ctx1" brushRef="#br0" timeOffset="35462.2566">26240 2102 244 0,'-25'-9'90'0,"25"9"-48"0,-14 0-49 16,14 6 14-16,0-3-36 15,0 3-10-15,10 4-56 0,1-7-24 16</inkml:trace>
  <inkml:trace contextRef="#ctx1" brushRef="#br0" timeOffset="35805.4036">26808 2325 248 0,'0'-13'93'0,"0"13"-50"0,-15 0-19 0,15 0 27 15,-3 3-6-15,3 4-2 16,-11-7-11-16,4 0-3 0,-7 3-16 15,4 3-1-15,-12 7 1 16,5-4 2-16,-4 7 0 16,-1-7-1-16,1 25 1 0,4-15-6 15,3 10-1-15,3-11-6 16,4 17-4-16,3-19-2 16,11 9 3-16,1-7-5 15,9-5 2-15,1-4-36 16,10-2-15-16,-3-7-25 15,3 0-8-15,-7-7-6 16,-3 4 1-16,-4 3-2 16</inkml:trace>
  <inkml:trace contextRef="#ctx1" brushRef="#br0" timeOffset="35985.6232">26614 2554 224 0,'-15'-7'85'0,"15"7"-46"0,-3 0-4 0,3 0 32 16,0 0-28-16,0 0-8 15,3-9-18-15,1 9-6 16,7 0-4-16,-1 0-5 0,4-6 1 16,0 6 1-16,11-3 2 15,-4 3-34-15,7 0-13 16,-6 0-40-16,2 0-14 16,-3 0-4-1</inkml:trace>
  <inkml:trace contextRef="#ctx1" brushRef="#br0" timeOffset="36750.5231">26928 2682 244 0,'0'0'90'0,"0"0"-48"0,3 10-29 0,-3-10 24 16,7 6 3-16,-3-3 3 15,6-3-4-15,4 6-1 16,4-6-21-16,-4 3 3 0,7-3 1 16,-3 0-9-16,10-3-4 15,-3-3-3-15,7-3-1 16,-4-4-2-16,11-6-2 16,-8 4-2-16,1-1-1 15,-4 3 6-15,-7-9 3 16,-3 4-1-16,-7-1 2 15,-4 6-2-15,-14-2 0 16,0-1-1-16,-11-6 0 16,0 0-5-16,-6-6-1 0,3 9 1 15,-1 3 0-15,5 7-2 16,3-19 0-16,3 12-1 16,7-3 0-16,4 0 3 15,11 4 0-15,0 5-2 16,10 1 2-16,-4-4 3 15,12 4 1-15,-5 3 5 16,8-1 3-16,-7 4-6 16,7 6-3-16,-4 4 1 15,0 2 0-15,-3 0 7 16,-4 16 4-16,-3-15 4 0,-4 18 1 16,-4-3-2-16,-6 3 0 15,-1-3-3-15,-3 10-1 16,0-13-3-16,4 12-1 15,-1-8-5-15,4 2-1 16,0-3 1-16,4-6 0 16,0-1-2-16,10-2-2 15,-4-6 3-15,8-1 0 16,-4 0-15-16,7-9-4 16,-6 7-67-16,9-14-30 15,-2 7-99 1</inkml:trace>
  <inkml:trace contextRef="#ctx1" brushRef="#br0" timeOffset="38117.2282">27760 1092 140 0,'0'-15'52'0,"0"15"-28"0,4-3 3 15,-1 3 21-15,1-7 5 16,-1 7 3-16,-3 0-13 16,7 0-4-16,-3 0-22 15,-1 0 3-15,8 7 3 0,-4 2-1 16,11 19 1-16,-4 0-1 15,7 23 1-15,-3-14-7 16,3 26 1-16,-7-13-10 16,0 16-4-16,0-3-2 15,-3-4 1-15,-1-2-19 16,1-13-8-16,-4-1-51 16,-4 1-23-16,1-15-55 15</inkml:trace>
  <inkml:trace contextRef="#ctx1" brushRef="#br0" timeOffset="38477.1858">27682 932 188 0,'-7'-25'71'0,"7"25"-38"0,11-19-21 0,-7 19 21 16,6-9-6-16,1 0 1 15,20-1-9-15,-6 1-4 16,17-1-8-16,-6-5 2 0,17 15 3 16,-15-3 0-16,12 6 1 15,-8-3 6-15,1 19 2 0,-5-10 7 16,-2 25 5-16,-8-18-3 16,-7 31 0-16,-3-15-13 15,-8 18-3-15,-3-6-4 16,-14 9 1-16,4-12-4 15,-15 6 1-15,4-10-5 16,-14 7-2-16,3-9-3 16,-7-1 1-16,4-15-43 15,3 9-20-15,4-9-59 16,7-3-24-16,4-7 18 16</inkml:trace>
  <inkml:trace contextRef="#ctx1" brushRef="#br0" timeOffset="38810.4485">28236 1528 252 0,'-3'10'93'0,"3"-10"-50"0,7 18-19 0,-4-11 29 16,1 5-16-16,-1-2-6 16,5 5-3-16,-1 1-1 15,0-7-14-15,0 4 3 0,0-4 4 16,-4 1 2-16,-3-4 2 15,0-3-5-15,-3 3 1 16,3-6-11-16,-7-9-3 16,7 0 0-16,-4-16 1 15,1 12 1-15,3-18 2 0,0 2-3 16,7 4-2-16,0 7-2 16,3-1 0-16,1 0-7 15,10 3 1-15,0 4-43 16,11-1-19-16,-7 4-29 15,13-1-12-15,-6-2-30 16,7 2-35 0,-7 1 75-16</inkml:trace>
  <inkml:trace contextRef="#ctx1" brushRef="#br0" timeOffset="39092.6985">28910 957 396 0,'-14'-6'148'0,"14"6"-80"0,-7 6-68 16,7-6 29-16,-11 4-16 0,11 5-2 15,-14 13-6-15,4-3-2 16,-8 25-1-16,0-13 3 0,-3 29 4 16,4-13 1-16,-12 22 2 15,8-13-9-15,4 29-1 16,-1-13 0-16,14 9 1 15,1-12-1-15,10-3-2 16,-4-12-4-16,19-1 0 16,-5-3-22-16,12-19-8 15,-5 1-47-15,11-10-18 16,-6-7-58-16</inkml:trace>
  <inkml:trace contextRef="#ctx1" brushRef="#br0" timeOffset="39304.2618">29058 1403 368 0,'0'3'137'0,"0"-3"-74"0,0 16-54 16,0-13 32-16,7 12-19 16,-3-5-2-16,3 24-12 15,0-15-5-15,0 16-2 16,0-7-10-16,0 6-2 0,-3-5-25 0,-1-4-11 15,1-7-49-15,-8 1-19 16,4-3-14 0</inkml:trace>
  <inkml:trace contextRef="#ctx1" brushRef="#br0" timeOffset="39443.6322">28991 1121 348 0,'-17'0'129'0,"17"0"-70"0,7 0-91 0,-4 6 12 16,8 3-81-16,-8 1-29 16,19-1 25-16,-8 0 16 15</inkml:trace>
  <inkml:trace contextRef="#ctx1" brushRef="#br0" timeOffset="39726.9757">29263 983 224 0,'-4'-26'85'0,"4"26"-46"0,11-53-30 16,-7 47 19-16,3-4 14 16,0 1 9-16,3 9 8 15,-3 0 3-15,7 19-33 16,-3-3 14-16,7 21 7 0,-8-5-15 16,15 24-7-16,0-9-15 15,6 19-6-15,-6-10-4 16,3 26-3-16,-3-13 3 15,-4 19 0-15,0-16 1 0,-10 9 0 16,-1-18-2 0,-10 9-2-16,0-9 5 0,-21 6 1 15,0-13-35-15,-14-2-16 16,10-4-74-16,-21-9-31 16</inkml:trace>
  <inkml:trace contextRef="#ctx1" brushRef="#br0" timeOffset="41719.4525">29796 1055 240 0,'-11'-10'90'0,"11"10"-48"0,0 0-25 16,0 0 25-16,4 3-7 16,3 4 0-16,0 5-9 0,14-2-2 15,4 5-13-15,3 14 0 0,14 11 0 16,4 1 0-16,3 12 3 16,1 7 2-16,-4 9-1 15,-4-3-3-15,-7 15-2 16,8-9-9-16,-5-3 0 15,-2-6-1-15,-8 0 2 16,4-13-10-16,-11-19-4 16,-7 1-38-16,-4-10-15 15,-6-7-49-15,-8-24-17 16,-3-7 18 0</inkml:trace>
  <inkml:trace contextRef="#ctx1" brushRef="#br0" timeOffset="42035.1184">30268 725 140 0,'11'4'55'0,"-8"-4"-30"0,-3 9-7 16,8-3 18-16,-5 10 10 15,-3-4 9-15,0 4-1 16,-11 22 2-16,1 12-31 15,-8 16 6-15,1 15 2 0,-8 17-6 16,0-1-3-16,1 9-14 16,-12 10-4-16,19-34-2 15,-15 31 2-15,7-32-3 0,-10 10-2 16,7-9 2-16,-4-7 0 16,4-25-4-16,3 0 1 15,4-21-38-15,0-1-16 16,10-12-55-16,-3-16-23 15,14-10 8 1</inkml:trace>
  <inkml:trace contextRef="#ctx1" brushRef="#br0" timeOffset="42439.6943">30639 961 252 0,'0'-10'96'0,"0"1"-52"0,0 9-40 16,0 0 21-16,0 0-10 15,0 0 0-15,-7 9-5 16,7 1 1-16,-11 15-6 16,-7 12 8-16,-3 26 4 0,0 3-1 15,-4 0 3-15,1 15-1 16,-1 7 0-16,0 9-9 16,15-6-5-16,3 0-1 0,7-12 0 15,7-1-1-15,14-6 1 16,7-3-4-16,4-22-2 15,0-3-23-15,-1-16-7 16,-2-12-52-16,-5-13-23 16,-6-6-16-1</inkml:trace>
  <inkml:trace contextRef="#ctx1" brushRef="#br0" timeOffset="42754.8774">30794 1396 184 0,'0'0'68'0,"4"-3"-36"0,6 6-33 0,-10-3 15 15</inkml:trace>
  <inkml:trace contextRef="#ctx1" brushRef="#br0" timeOffset="42890.7389">30812 1412 389 0,'0'19'71'16,"7"0"-34"-16,-4 15-12 0,8-5-8 15,-8-1-7-15,8 6-3 16,-4-9-4-16,0 0 0 16,-3-3-48-16,-1-6-20 15,-3-13-44 1,0-3-52-16,0-9 55 0</inkml:trace>
  <inkml:trace contextRef="#ctx1" brushRef="#br0" timeOffset="43386.0043">30903 841 184 0,'0'-6'71'0,"0"6"-38"0,4 6-12 0,-4-6 25 16,0 0-4-16,7 4 2 15,0 11-2-15,0 4-2 16,4 6-21-16,3 10 8 0,0 9 4 16,11 18-1-16,-1 4 0 15,8 6-9-15,-4 0 0 16,7 16-1-16,-10 3 0 15,0-3-7-15,-4 0 0 16,0-7-4-16,-10-2 0 0,-8-1-5 16,-6-12-1-16,-8 3 1 15,-10-3 0 1,-7-7-11-16,-7-2-5 0,-8-7-45 16,8-12-18-16,-4-4-58 15,0-6-23-15,-7-9 16 16</inkml:trace>
  <inkml:trace contextRef="#ctx1" brushRef="#br0" timeOffset="45849.022">30776 1121 80 0,'0'-10'33'0,"0"7"-18"0,7-3-18 0,-7 3 6 16,4-4 14-16,-4 7 11 15,0 0 17-15,0 0 9 0,0 0-14 16,0 0-6-16,0 0-17 16,0 7-8-16,0-4-6 15,0 6 0-15,0 1 0 0,0-1-1 16,0-3-2-16,7-3 1 15,0 4-1 1,0-7 0-16,-3 0 0 16,-4-7 2-16,7 4 3 15,-4-3 2-15,-3-3 14 16,0 9 6-16,0-10 2 16,0 7 0-16,0 3-14 15,0 3-4-15,0 7-7 16,0-4-1-16,0 3-6 15,0 1 0-15,0-1 3 16,7 0 2-16,-7 1-3 0,4 6-1 16,-4-13-4-16,3 3-1 15,4-6-155 1,4-6 27 0</inkml:trace>
  <inkml:trace contextRef="#ctx1" brushRef="#br0" timeOffset="82614.9761">1161 6125 208 0,'-4'-9'77'0,"4"3"-42"0,0 6-19 15,0 6 22-15,4-12-7 16,3 6 2-16,-7 0 3 16,3 0 2-16,4 15-20 15,-7 4 9-15,7 16 6 0,0 12-6 16,4 47-3-16,3 0-8 15,-3 19-2-15,-1 3-8 16,4 9-2-16,-3-15-4 0,3-13-1 16,0-3 3-16,-3-9 3 15,-1-13-2 1,-10-6 0-16,0-19-32 0,0 0-13 16,-7-16-69-1,4-21-31-15</inkml:trace>
  <inkml:trace contextRef="#ctx1" brushRef="#br0" timeOffset="83081.4943">1612 6119 216 0,'-7'-3'82'0,"14"-16"-44"0,4 19-25 0,-8-6 22 0,8 6-14 15,-8 6-2-15,4-12-5 16,4 3-1-16,-7 6-7 16,-1 3 3-16,-3-3 1 0,0 7 3 15,-3 12 3-15,-8-4-5 16,-7 20-1-16,-17 25-6 16,-18 9-3-16,4 0-3 15,-4 6 1-15,7-6 3 16,7-9 1-16,4 0-4 15,14-29 1-15,0 1-2 16,6-7 0-16,1 7 0 16,4-7 0-16,10 0 6 0,0-9 2 15,10 3 9-15,12-3 2 16,2-1 5-16,12 11 1 16,2-1-6-16,-2 3-2 15,-12-12-7-15,5 9 0 16,16 16-1-16,-6-6 1 15,-7-4-4-15,-4-5-1 16,0-4-17-16,-10 0-5 16,3-13-57-16,-7-5-131 31</inkml:trace>
  <inkml:trace contextRef="#ctx1" brushRef="#br0" timeOffset="83981.4715">1722 6944 312 0,'-11'0'118'0,"11"0"-64"0,0 3-52 15,0-3 23-15,11 0-13 16,-8 0-2-16,15-10-1 16,10 1-1-16,7-10-4 15,11-6 6-15,-11-3 3 0,1 0-2 16,-1 6-1-16,-10 0 5 15,-11 0 4-15,-4 3-3 16,1-3-1-16,-11-3-7 16,-7 0 0-16,-7 6-5 15,-7 3-2-15,-4 13-3 0,4 6-1 16,3 4 2-16,-7 21 0 16,-17 25-2-16,14 7 0 15,-7 12 2 1,13 0 0-16,8 0-2 0,11-12 2 15,-4-13-1-15,14-3-2 16,10-10 5-16,15-12 1 16,7-6-3-16,10-7 1 15,1-3-31-15,3-12-12 16,-4-9-31-16,-3-7-13 16,-7-13-3-16,-15 1 3 15,-2 9 26 1,-8-7 29-16,0 1 40 15,-4-7 55-15,1 1 25 16,0 2 0-16,-8 10-1 0,1 6-34 16,3 3-14-16,-7 13-23 15,0 3-9-15,3 13 0 0,4 12 0 16,-7 0 1-16,11 13-2 16,-8-10-1-16,8 6-1 15,3-9 0-15,7 4-5 16,-3-20-1-16,7 1 3 15,6-14 1-15,5-11-3 16,-1-14 1-16,0-5 0 16,-10-4 0-16,-1-6 0 15,-9 1 0-15,-5 8 0 16,1-3 2-16,-11 13-1 0,0 7 2 16,0 2-2-16,0 13-1 15,0 3 1-15,0 34-1 16,3 13-3-16,4 25 2 15,0 0 5-15,4-3 2 16,10 22-2-16,-10-28-3 16,-1-3 0-16,4 12 1 15,4 47 1-15,-7-6 1 16,-4-6-2-16,-4-1 1 16,-6-15 0-16,-8-3 1 15,-10-16 0-15,-4-16 2 16,-14-5-1-16,4-14 2 15,-4-12-2-15,-3-15 2 16,7-20-9-16,7-24 0 0,3-10 0 16,14-9 1-16,1-4-15 15,20 4-6-15,1-7-71 16,28-6-31-16,7-3-35 16</inkml:trace>
  <inkml:trace contextRef="#ctx1" brushRef="#br0" timeOffset="84328.3648">3641 6163 244 0,'-7'19'93'0,"7"-19"-50"0,10 25-13 0,-3-16 31 16,-3 10-11-16,17 25-3 15,-14 0-11-15,4-10-5 16,-1 20-17-16,11 33 0 0,-10-30 2 15,0-4-6-15,-4 19-3 16,10 35-2-16,-17-54-1 0,4-3-27 16,-4-9-9-16,0 0-63 15,-4-13-27-15</inkml:trace>
  <inkml:trace contextRef="#ctx1" brushRef="#br0" timeOffset="84550.9547">3496 6226 264 0,'4'-4'101'0,"-4"4"-54"0,35-15-31 15,-28 15 27-15,18-3-17 16,17-13-2-16,-7 7-14 0,-3 2-6 16,17-11-3-16,25-11 1 0,1 10 3 15,2-6-2-15,-20 10 0 16,-5 5-17-16,-13 1-7 15,-7 9-65-15,-7 0-26 16,-18 9-5 0</inkml:trace>
  <inkml:trace contextRef="#ctx1" brushRef="#br0" timeOffset="84764.5248">3679 6636 288 0,'0'7'110'0,"4"8"-60"0,14-11-30 0,-18-4 32 16,14 0-21-16,14 0-5 0,0-10-14 15,7 1-3-15,4-1-5 16,-14-5-3-16,28-4 0 0,-7 0-23 16,3 3-8-16,18-3-56 15,-3 10-21-15,-8 9-20 16</inkml:trace>
  <inkml:trace contextRef="#ctx1" brushRef="#br0" timeOffset="85136.4045">4420 6545 244 0,'0'0'90'0,"0"0"-48"0,-10-25-14 15,10 22 32-15,-4-3-7 16,1 6-1-16,-11 0-18 16,-15 6-7-16,-2 4-15 0,-12 18-3 0,-3 0-2 15,1 7-3 1,16-10-1-16,8-6-1 15,-4 15-2-15,-6 22 1 0,13-12-1 16,7-3-3-16,11-10 0 16,15-5-1-16,13-8 0 15,7-18-4-15,7-9-2 16,-6-10-2-16,-8 3 0 16,-7 7 9-16,0-22 4 15,-3 9 2-15,-4 0 1 16,4-3 4-16,-11 0 5 15,0 12 4-15,-4 4 4 16,4 18-11 0,-7 4-3-16,4 5-3 0,-1 8-5 15,4 8-1-15,4-6 1 16,-11 0 0-16,4-2-28 16,6 2-10-16,1-6-45 15,17-10-19-15,18-12-44 16</inkml:trace>
  <inkml:trace contextRef="#ctx1" brushRef="#br0" timeOffset="85392.0852">4844 6492 288 0,'-11'-63'107'0,"11"60"-58"0,-18-9-33 16,11 12 27-16,4 6-12 0,-15 0-1 15,1 7-13-15,-5 15-3 16,-6 13-8-16,3 3 3 0,4-7 1 15,7 10-3-15,-3 4 1 16,6 2-5-16,7-6 0 16,8 6-3-16,14-15-1 15,3 3 1-15,7-13 2 16,4-19-6-16,3-9 1 16,4-12-32-16,0-13-12 15,-1-10-62-15,5-9-27 16,-8-3 16-1</inkml:trace>
  <inkml:trace contextRef="#ctx1" brushRef="#br0" timeOffset="85631.7548">5126 5903 292 0,'0'9'110'0,"3"10"-60"0,4 34-30 15,-3-43 32-15,3 21-6 16,11 16 2-16,-1 22-15 15,4 16-8-15,1 9-14 16,-1-3-5-16,-7-38 0 0,-3 0-3 16,3 10 0-16,10 44-3 15,-6-20-3-15,0-11-20 16,-11-23-10-16,0-9-23 16,-7-16-10-16,-7-12-44 15,-11-26-19-15,-24-15 17 16</inkml:trace>
  <inkml:trace contextRef="#ctx1" brushRef="#br0" timeOffset="85829.7839">4946 6464 260 0,'7'-16'96'0,"7"35"-52"0,14-22-25 0,-3 12 29 16,3-15-8-16,22 6-1 15,3-3-20-15,3-3-9 16,8-4-6-16,-1 7-1 0,1-3 2 15,-5 6-7-15,-6 0-3 16,0 0-57-16,-14 9-24 16,-18 10-53-1,-14 3-25-15,-14-3 85 16</inkml:trace>
  <inkml:trace contextRef="#ctx1" brushRef="#br0" timeOffset="86308.094">1277 7618 180 0,'11'0'68'0,"3"-3"-36"0,10-3-24 0,-13 6 18 16,17-10-4-16,39-9-1 15,-17 4-5-15,-4 5 0 16,42-9-9-16,74-15 7 0,11 6 3 15,14-1 8-15,-4 4 5 16,25-3 1-16,4 3 3 16,21 6-14-16,0 4-6 15,14 2-12-15,-7 7-1 0,-15-4 1 16,-6 1 1-16,-21 9 1 16,-25-3 0-16,-18-3-2 15,-14 6-2-15,-35 0-13 16,-25 0-6-16,-25 0-34 15,-38 6-16-15,-32 3-61 16,-18 4-36 0,0-4 77-16</inkml:trace>
  <inkml:trace contextRef="#ctx1" brushRef="#br0" timeOffset="86697.9151">1665 7812 224 0,'28'0'85'0,"-21"-9"-46"0,25-7-48 0,-14 16 14 16,24 0 1-16,18-3 4 15,18-3 10-15,13 3 7 16,40-7-14-16,3-5 17 0,21 5 7 16,25-5-2-16,11-4 0 15,24 3-9-15,0 4-2 16,28 2-9-16,1 1-4 0,13-7 0 16,-17 7 0-1,4-1-5-15,-15 1-2 16,-21 3-2-16,-10 6-2 0,-18-4 3 15,-25-2 0-15,-18 16-1 16,-27-10 1-16,-22 9-46 16,-21-3-21-16,-18 4-110 15</inkml:trace>
  <inkml:trace contextRef="#ctx1" brushRef="#br0" timeOffset="87929.3244">6470 6439 236 0,'0'0'88'0,"0"0"-48"0,7 0-25 16,-3 0 26-16,-4 6-18 15,0-6-2-15,3 3-15 0,1-3-4 16,-4 16-132-16,0 3-57 16</inkml:trace>
  <inkml:trace contextRef="#ctx1" brushRef="#br0" timeOffset="88064.1842">6548 6759 324 0,'-32'9'123'0,"14"1"-66"0,4-1-110 0,11-9 0 16,3 6-73-16,0-3-27 15</inkml:trace>
  <inkml:trace contextRef="#ctx1" brushRef="#br0" timeOffset="88696.0934">7444 6222 156 0,'-4'-15'57'0,"4"15"-30"0,4-10 4 0,-4 10 26 16,3 0 5-16,1 0 5 16,-1 0-11-16,-3 0-2 15,4 7-30-15,-1-4 6 0,1 16 3 16,-1-4-8-16,1 23-5 16,3 34-7-16,0-19-3 15,-4-2-2-15,1 5 0 0,3 38-4 16,0-9-1-16,0-1-1 15,-3-37-2-15,-1 0-2 16,4-3 1-16,0-3-1 16,4-10 0-16,7 13 4 15,-4-25 3-15,-4 3 2 16,11-12 3-16,15 2-3 16,3-6-2-16,3-6-2 15,7-6 0-15,1 3-2 16,-15-3 2-16,-7 6-11 15,4-10-4-15,7-2-49 16,-8-1-20-16,1 4-54 16,-4-10-20-16,-17 0 23 15</inkml:trace>
  <inkml:trace contextRef="#ctx1" brushRef="#br0" timeOffset="88874.5678">8096 6699 348 0,'4'6'129'0,"-1"1"-70"0,1-4-45 0,-1 6 33 16,4 10-17-16,0 16-3 15,1-7-15-15,-1-3-8 16,0 19-2-16,7 18-18 0,-4-8-6 16,1-1-40-16,0-6-15 15</inkml:trace>
  <inkml:trace contextRef="#ctx1" brushRef="#br0" timeOffset="89641.2217">8283 6636 260 0,'4'22'96'0,"-1"7"-52"0,4-11-29 0,0-8 24 16,0 5-10-16,-3-5-2 16,10 12 0-1,-3 19 0-15,-1-7-14 0,1-3 8 0,-4 4 2 16,-4-1 4-16,1-5 1 15,-1-11-7-15,-3-2-2 16,0-6-9-16,4-20-4 16,0 1 1-16,-1-16 0 15,8-19-8-15,6 0-1 16,4 6 0-16,1-6 1 16,-1 0-2-16,0 16 2 15,-3 3 1-15,-1 6 0 16,-3 19 2-16,0-3 1 0,1 13 10 15,-5-1 3-15,1 16-1 16,-4 6-1-16,-4 13-11 16,1 10-1-16,3-10-2 15,3-1 0-15,1-5-3 16,3-7 2-16,0-2-1 16,0-11 0-16,1-2 0 15,2-13 0-15,4 7 2 16,4-13 2-16,3-7-3 15,0-12 0-15,-3 0 1 16,3-12 2-16,4-10 1 16,-4 0 3-16,-3 6-3 15,-7-12-2-15,-8 13-3 0,-10-7 1 16,-7 6-1-16,-3 4 0 16,-8 8 2-16,-3 14 0 15,-4 6-5-15,0 6-1 16,4 18 0-16,4 8 4 15,3-1-1-15,-1 9 1 16,8 7 0-16,4 3 0 16,10 9 0-16,7-9 0 15,7-10-3-15,7 1 1 16,8-16 2-16,2 0 1 16,1-10-32-16,0-12-13 15,3-13-61-15,1 0-24 16,-4-2-24-1</inkml:trace>
  <inkml:trace contextRef="#ctx1" brushRef="#br0" timeOffset="89986.0127">7705 6386 220 0,'3'0'82'0,"8"6"-44"0,13-12-25 0,-9 6 22 16,2 0-18-16,1-4-7 15,7-2-6-15,6 6-1 16,-2 0-2-16,-5 6-34 0,4-2-14 16,-3-4-61-1</inkml:trace>
  <inkml:trace contextRef="#ctx1" brushRef="#br0" timeOffset="90528.5718">9539 6749 172 0,'-25'-15'66'0,"22"11"-36"0,-18-5-2 16,14 3 27-16,0-10-2 16,0 7 2-16,-4-4-9 0,-3 4-4 15,-4-1-23-15,4-2 8 0,-14 12 6 16,3 6-13-16,-10 13-6 15,3 0-8-15,4 15-5 16,0 1-3-16,7 12 1 16,6-3 1-16,8 0 0 15,7-1-3-15,7-14 2 16,4-4-6-16,7-16 0 16,6-18 1-16,5-7 3 15,-1-12-7-15,4-7-1 16,-8 7 4-16,-3 0 3 15,-6 0 7-15,-5 6 3 16,-3 3 13-16,-3 10 7 16,-1-1-7-16,-3 10-3 0,7 10-12 15,0 8-2-15,4 7-2 16,7 10 0-16,6-7-16 16,-3 7-6-16,1-7-29 15,-1 0-10-15,-4-12-39 16,1-1-14-16,-4-21-7 15</inkml:trace>
  <inkml:trace contextRef="#ctx1" brushRef="#br0" timeOffset="91011.3544">9627 6618 320 0,'-10'0'121'0,"3"9"-66"0,7-3-64 15,3 13 44-15,4 0-23 16,4 9-5-16,-1 7-4 15,5-1-3-15,-1 1-3 16,0-7 2-16,-4 6 3 0,1-15 1 16,-4 0 23-16,-3-3 10 15,-1-13-3-15,-3-3 0 16,0-13-14-16,-3-12-6 16,-1 0-4-16,4-6 1 15,0-4 1-15,4-6 1 16,6 1 0-16,1-4 2 15,-1 19-7-15,1-10-4 16,3 16-5-16,0 10 1 0,0 3-34 16,14 3-15-16,4 3-47 15,7-7-21-15,7 4-12 16,0-6-38 0,-8 2 61-16,-6-8 312 31,-7 5-68-16,-4 10-12-15,-3 7-60 16,-4 8-32-16,0 14-13 16,0-1-3-16,-3 9-10 15,3 7-2-15,-4 10-1 0,-3-4-5 16,0-3 1-16,1 0-40 16,-5-13-18-16,-6-34-138 15,-5-12 40 1</inkml:trace>
  <inkml:trace contextRef="#ctx1" brushRef="#br0" timeOffset="91126.6607">10022 6332 336 0,'-24'-37'126'0,"20"30"-68"0,1 4-57 0,3 3 25 16,3 0-36-16,11-6-9 16,11 3-58-16,3-3-25 15,-3-4-18-15,-4 10-6 16</inkml:trace>
  <inkml:trace contextRef="#ctx1" brushRef="#br0" timeOffset="91322.3307">10372 6081 400 0,'-7'-3'151'0,"7"6"-82"0,0 16-69 0,3-3 27 0,1 12-6 16,-1 7 4-16,4-1-9 16,-3-6-4-16,6 29-7 15,8 46-2-15,0-21 3 0,-1-1-8 16,-3-2-3-16,-3-10-26 15,-4-13-10-15,-3-3-25 16,-8-18-9-16,-3-16-55 16,-7-10-54-1,-4-9 66-15</inkml:trace>
  <inkml:trace contextRef="#ctx1" brushRef="#br0" timeOffset="91910.9439">10224 6662 316 0,'7'0'118'0,"3"6"-64"0,18-12-52 0,-14 6 23 15,8-10-15-15,9 4-3 16,12-4-4-16,10-12 0 16,3-9-2-16,1 3 2 0,-5 0 0 15,-2 3 1-15,-8 6 0 16,-3 0 4-16,-11 13 5 16,-7 12 10-16,-7 13 8 15,-3 9-14-15,-4 13-5 16,0 3-5-16,0 3 0 15,0 6 2-15,4 0 5 16,-1-6-6-16,1-3 0 16,3 0-6-16,4-16-4 0,3-12 1 15,4-13 2-15,3-6-2 16,0-16-2-16,4-12-3 16,3-7 1-16,-7 1 1 15,1-14 2-15,-12-5 1 16,-6 3 1-16,-11 9 6 15,0 9 4-15,0 16 6 16,0 16 4-16,0 16-10 16,10 15-6-16,4 7 0 15,1 18 1-15,6 10 4 16,7 24 2-16,4 11-5 16,3-1-4-16,-3 3 1 15,0 7 2-15,-8-10-7 0,-6 0 0 16,-8-6 2-16,-6 0 4 15,-11-12-8-15,-14-14-2 16,-4-5-2-16,-10-7 2 16,-18-15 2-16,-7-13-1 15,-7-6 8-15,3-19 5 16,1-19-4-16,13-6 0 16,12-10-9-16,20-2-2 15,18-1-5-15,21-21 0 16,29-4-47-16,17 0-20 15,28-9-110 1</inkml:trace>
  <inkml:trace contextRef="#ctx1" brushRef="#br0" timeOffset="92462.719">12418 6583 224 0,'7'-19'85'0,"-7"26"-46"0,0-17-10 0,-4 10 28 15,1-6-14-15,3 6-4 16,-7-3-10-16,-7-4-4 16,0 7-13-16,-4 16-5 0,0 3-1 15,1 9-3-15,-5-3 0 16,8 0-3-16,7-3-1 15,7 10-1-15,7-1 0 16,7-6 0-16,4-6-2 16,-4 0 0-16,14-13 0 15,22-12 3-15,3-4 0 0,-7-8-2 16,-8-8 2-16,-9-2 1 16,-15 0 2-16,-14-6 14 15,-14-10 7-15,-8 6-3 16,1 10-1-1,4 3-9-15,-15 9-4 0,-18-3-6 16,1 10-2-16,7 28-19 16,14-4-9-16,20 10-55 15,16-6-24-15,9 0-37 16</inkml:trace>
  <inkml:trace contextRef="#ctx1" brushRef="#br0" timeOffset="92747.8634">12968 6091 316 0,'-28'-57'118'0,"14"17"-64"0,-7 2-37 0,14 29 30 15,0 2-10-15,3-2-2 16,-7 9-19-16,4 0-8 16,-3 25-5-16,-4 22 4 0,7 3 3 15,3 13 6-15,4 18 4 16,4 26-4-16,6-10 1 15,4 0-6-15,4 4 1 16,7 5-7-16,3-5-1 16,-3 2-4-16,3-21-1 15,-7-13-12-15,0-13-5 16,-3-9-19-16,-8-6-9 0,-3-13-44 16,-7-9-17-16,-10-19-48 15</inkml:trace>
  <inkml:trace contextRef="#ctx1" brushRef="#br0" timeOffset="92916.2105">12633 6696 360 0,'28'-16'134'0,"-3"32"-72"0,28-32-52 16,-25 23 30-16,7-23-20 15,11 7-6-15,4-10-8 16,6-6-5-16,4 3 0 15,0 0-78-15,-4 0-33 0,-3 6-46 16</inkml:trace>
  <inkml:trace contextRef="#ctx1" brushRef="#br0" timeOffset="93396.1446">14185 6188 368 0,'-3'0'140'0,"3"9"-76"0,0-12-57 15,0 3 31 1,0 3-15-16,0 7-4 0,-4 9-8 16,1-4-5-16,-1 23-3 15,-3 34 0-15,0-3 2 0,0 3 2 16,0-3 3-16,0-6 1 16,0-7 1-16,3-2-6 15,4-4-2-15,4-13-2 16,6 1 1-16,8-13 0 15,14-6 3-15,7-3 3 16,13-16 2-16,1-7-1 0,7-11-1 16,-3-1-3-16,-8 3-1 15,1-12-3-15,-8 9-2 16,-3 3-26-16,-8-2-12 16,-9-1-43-16,-8 0-16 15,-11 0-31-15,-10-3-10 16,-17 10 22-1</inkml:trace>
  <inkml:trace contextRef="#ctx1" brushRef="#br0" timeOffset="93578.3991">14104 6608 252 0,'-18'0'93'0,"18"6"-50"0,15-12-19 0,-5 6 27 0,8-9-6 16,14 6 0-16,6-13-8 15,12 0 0-15,3-12-21 16,-4 3-5-16,7-3 0 0,-3 3-9 15,-7-4-1-15,-7 4-14 16,-14 7-7-16,-4 8-51 16,-3-2-21-16,-1-10-63 15</inkml:trace>
  <inkml:trace contextRef="#ctx1" brushRef="#br0" timeOffset="93739.8495">14051 6119 288 0,'0'16'107'0,"14"-10"-58"0,7-22-37 0,-10 16 24 16,7-6-15-16,10 3-4 15,0-3-8-15,-3 6-4 16,21-4-2-16,21-2-36 0,-11 6-12 16,1 10-49-16,-1-1-19 15</inkml:trace>
  <inkml:trace contextRef="#ctx1" brushRef="#br0" timeOffset="93949.5076">14806 6404 296 0,'18'25'112'0,"-4"4"-60"0,7-7-32 0,-17-19 30 0,10 12-16 16,7 14-2-1,0 5-15-15,0 1-3 0,0-4-8 16,-3 4-2-16,-4-1 0 0,0 0-5 15,-3-5 1 1,-4-10-18-16,-4-1-5 0,-3-2-42 16,-3-13-18-16,-4-6-62 15</inkml:trace>
  <inkml:trace contextRef="#ctx1" brushRef="#br0" timeOffset="94145.5287">15011 6295 316 0,'-14'15'118'0,"14"-15"-64"0,-22 54-37 0,8-26 30 16,-7 9-14-16,0 17-4 15,-4 5-6-15,-3-12-3 16,-4 7-10-16,4-1-9 0,3-6-1 16,4-3-33-16,7-16-13 15,7-3-56-15,7-6-23 16,11-19-7-1</inkml:trace>
  <inkml:trace contextRef="#ctx1" brushRef="#br0" timeOffset="94354.5858">15159 6448 376 0,'0'25'140'0,"0"13"-76"0,0 3-44 0,0-19 35 0,7 18-13 16,0-2-2-16,0 15-16 15,0 10-5-15,0 19-11 16,0-4-5-16,0 10 0 0,4-3-18 16,-4-1-4-16,0-18-33 15,0-3-14-15,-3-13-27 16,-4-12-10-16</inkml:trace>
  <inkml:trace contextRef="#ctx1" brushRef="#br0" timeOffset="94654.383">15000 6511 236 0,'21'-47'90'0,"-7"22"-48"0,11-10-16 0,-11 26 29 16,11-4-14-16,3-2-3 16,4-1-5-16,7 7-1 15,3 6-17-15,7 3-9 0,1 3-4 16,-4 3 0-16,-8 13 3 15,-6 6 0-15,-7 3 2 16,-11 10 2-16,-7 2 5 16,-7 4-6-16,-21-6-2 15,-7 0-3-15,-11-4 0 16,-3-6-13-16,-11-9-3 16,3 3-10-16,8-9 0 15,7-7-23-15,10-3-8 16,11-6-40-16,17-7-16 15,15-5-3 1</inkml:trace>
  <inkml:trace contextRef="#ctx1" brushRef="#br0" timeOffset="95179.2795">15667 6608 368 0,'21'0'140'0,"-17"0"-76"0,13-9-57 15,-10 9 31-15,4-10-20 16,3 1-4-16,4-7-9 15,6-12-2-15,-3 3-1 16,-3 3-2-16,-4-9 3 0,-3 9-2 0,-11-3 2 16,-7 0-2-1,-7 15-1-15,-11 1 1 0,-10 18-1 16,-1 7 2-16,5 12 1 16,2 16 7-16,5-6 4 15,6 12-1-15,7-13 0 16,8 7-7-16,3-6-4 15,7-4-1-15,14 4-1 16,4-13-20-16,14-6-7 16,7-10-28-16,17-12-10 15,-3-6-21-15,4-13-9 16,3 3-1 0,-4-9-34-16,-7 0 39 15,-6-16 197 1,-29-19-28-1,-21 13 0-15,-3 12-13 16,-5 10-8-16,-2 12-5 16,-4 13 1-16,0 13-30 15,3 15 13-15,0 3 5 0,4 9-10 16,4 1-4-16,6-3-15 16,4-1-5-16,8-6-12 15,13-3-2-15,4 0-27 16,6-12-10-16,5-7-38 15,3-12-12-15,6-3-55 16,1-20-26 0,-7-5 88-16</inkml:trace>
  <inkml:trace contextRef="#ctx1" brushRef="#br0" timeOffset="95393.8536">16510 5878 304 0,'-18'-10'112'0,"22"20"-60"0,10 15-30 0,-7 3 33 15,4 16-5-15,3 6 0 16,0 6-12-16,0 17-4 16,-3 8-19-16,-1 16-7 0,1-9-1 15,-1-10-2-15,4-2 0 16,-3-14-23-16,0-8-8 16,-4-10-33-16,-4-16-13 15,-3-6-30-15,-7-13-12 16,-7-15-15-1</inkml:trace>
  <inkml:trace contextRef="#ctx1" brushRef="#br0" timeOffset="95843.5871">16277 6426 260 0,'-3'-15'96'0,"13"18"-52"0,18 3-29 16,-6 3 24-16,13-2-21 16,18 2-5-16,3 1-8 15,8-1-4-15,6-15 0 16,1 6 1-16,3-10 3 0,-3 7-2 15,-8-3-2-15,-10-4 2 16,-11 7 2-16,-10-3 18 16,-11 6 7-16,-14-6-2 15,-17 3-2-15,-8 6-6 0,-10 3 0 16,-4 13-11-16,0 6-3 16,1 9 7-1,-1-5 6-15,0 8 5 0,11-2 5 16,3-7-15-16,15-3-8 15,10-6-11-15,7-10-2 16,11-12-15-16,6-12-3 16,1-4-5-16,3-6-1 15,4-4 17-15,-11 1 7 16,-10 3 12-16,3 6 5 16,-3 10 21-16,-8 3 10 15,1 21-13-15,0 4-3 16,-1 16-13-16,1 2-3 15,-4-2-7-15,0 9-4 0,0-7-19 16,0 1-9-16,0-4-44 16,-3-15-19-16,3-3-51 15,0-16-62 1,0-10 71-16</inkml:trace>
  <inkml:trace contextRef="#ctx1" brushRef="#br0" timeOffset="96050.1357">17290 5771 412 0,'24'-3'154'0,"-6"12"-84"0,-4 19-44 15,-3-2 42-15,3 21-23 0,0 12-5 16,0 13-15-16,0 7-5 16,0 2-12-16,-3 10-7 0,-4 0-2 15,0-22-8-15,-4 19-4 16,-3-13-37-16,0-6-15 15,0-16-49-15,0-15-19 16</inkml:trace>
  <inkml:trace contextRef="#ctx1" brushRef="#br0" timeOffset="96320.8499">17046 6367 304 0,'18'-10'115'0,"7"10"-62"0,6 7-35 0,-13-4 28 15,10 6-22-15,11 1-6 0,7-4-7 16,10-3-2-16,8 6-5 16,3-2 2-16,-7-7 0 0,-4 3 0 15,-6 3-1-15,-5 3 12 16,-9 17 8-16,-8-1 3 16,-7 3 1-16,-3 9-14 15,-8 7-4-15,-3 3-12 16,-3-3-1-16,-4-3-16 15,0-10-3-15,0 1-31 16,0-13-14-16,0-10-38 16,-4-9-17-16,1-16-10 15</inkml:trace>
  <inkml:trace contextRef="#ctx1" brushRef="#br0" timeOffset="96446.1871">17724 6448 260 0,'-11'-81'99'0,"7"65"-54"0,4-3-15 0,0 19 31 16,0-3-22-16,0-3-10 15,0 6-39-15,8 6-18 16,6-3 13-16,10 7-46 0,15-1-18 16,7 4-43-1</inkml:trace>
  <inkml:trace contextRef="#ctx1" brushRef="#br0" timeOffset="96772.0675">18316 6357 288 0,'-3'0'107'0,"-1"0"-58"0,-3 10-20 0,4-4 36 15,-8 7-11-15,-7 15-1 0,-6 13-15 16,-8 6-6-16,4 6-18 16,7 0 4-16,6-3 3 0,12-3-14 15,13-9-3-15,8-3-10 16,7-7-1-16,3-19-15 16,7-3-5-16,1-6-2 15,-5-9 0-15,-2-7 12 16,-5-12 5-16,-6 0 8 15,-8-7 2-15,-10-8 6 16,-14-11 2-16,0 10 2 16,-7 0 2-16,-4 7-5 15,-3 9-1-15,-4 9-13 16,-3 12-4-16,7 7-29 16,7 10-13-16,10 9-26 15,15-4-10-15,6-5-24 16,8-1-19-16,3-9 62 15</inkml:trace>
  <inkml:trace contextRef="#ctx1" brushRef="#br0" timeOffset="97211.2095">18542 6332 272 0,'42'-28'104'0,"-28"19"-56"0,4-1-12 0,-11 10 36 16,0 0-7-16,0 10-1 16,7 8-17-16,-3 11-4 15,7 11-24-15,-4 4 2 0,-4 10 0 16,1 2-7-16,-1-9-3 15,1 3-9-15,-4-6-1 16,-7-44-6 15,18 35 1-31,-1-13 0 0,1-13-3 16,3-9 2-16,4-13 1 16,-4-2-1-16,4-13 4 15,-4-1-2-15,0-21-1 0,0 6 0 16,0-3 3-16,-3-3 0 15,0 12 1-15,-1 4 4 16,1 6 2-16,-4 9 6 16,0 3 5-16,0 13-5 15,0 13 1-15,1 8 1 16,-5 26 3-16,1 3-7 16,-1 13-1-16,1-7-3 15,6 0 1-15,8 4-2 16,3-4 2-16,4 1-6 15,7-1-3-15,14 0-4 16,10-9-1-16,15-9-10 16,21-14-3-16,21-5-59 0,14-10-22 15,3-12-119 1</inkml:trace>
  <inkml:trace contextRef="#ctx1" brushRef="#br0" timeOffset="99354.4416">4731 9016 104 0,'-4'-9'38'0,"4"9"-20"0,0-6-10 16,4 6 13-16,-4 0-10 15,0 0-3-15,0 0 1 0,0 0 2 16,0 0-6-1,0 0 12-15,0 0 9 0,0 0 8 0,0 0 4 16,0 0 4-16,0 9 1 16,0-3-6-16,0 4-2 15,0-4-9-15,0 4-4 16,0-7-10-16,0 12-5 16,0-5-4-16,3 24 0 15,1-12 2-15,3 22 2 16,-4 28 8-16,4-18 4 15,-3-4 2-15,0 25-1 16,3 38-4-16,-4-3-2 16,4-13-6-16,-3-9 0 15,3-7-5-15,0-9 0 16,0 0-1-16,-4 4 1 16,4-14-2-16,-7-5 2 0,4 2-4 15,-4-2 0 1,0-4 3-16,0-9 3 15,0 0 0-15,0-10 2 0,0-5-4 16,0-10 0-16,0-1-23 16,0-8-9-16,-4-10-46 15,4 0-18-15,0-13-36 16,4-9-56 0,-4 3 58-16</inkml:trace>
  <inkml:trace contextRef="#ctx1" brushRef="#br0" timeOffset="102596.1476">22112 6106 184 0,'-3'-15'71'0,"3"15"-38"0,7-3-23 16,-4 3 20-16,-3 0-7 15,0 0 1-15,7 3 7 16,0-3 2-16,4 9-17 16,-1 1 11-16,5 15 5 0,-5-6 4 15,15 21 0-15,-4-8-11 16,7 21-5-16,-3-3-7 0,17 7-1 16,-6-7-7-16,2 3-3 15,-6-6 1-15,0 6 0 16,-4-6-1-16,0-3-2 15,-7 0-2-15,1-9 1 16,-5-1-15-16,-6-12-4 16,-1 3-41-16,-10-6-17 15,0-3-66 1,-7-16-39-16,4-7 83 16</inkml:trace>
  <inkml:trace contextRef="#ctx1" brushRef="#br0" timeOffset="102943.5719">22557 6053 72 0,'-7'-6'30'0,"3"6"-16"0,4-3-6 16,0 3 13-16,4 0-8 15,-1-7 0-15,1 7 15 16,3-3 8-16,-4 3 19 15,1 0 10-15,-4 3-1 16,-4 16 0-16,-3-3-35 16,4 3 8-16,-19 6 1 0,-13 31-5 15,10-15-2-15,4-6-9 16,-10 30-3-16,-19 33-11 16,18-42-3-16,8-3-3 0,-15 10 1 15,-14 34-2-15,11-9 2 16,3-16-4-16,7-9 0 15,7-19-26-15,8-7-9 16,3-11-46-16,10-17-20 16,4-22-52-1</inkml:trace>
  <inkml:trace contextRef="#ctx1" brushRef="#br0" timeOffset="104862.7189">22853 6752 120 0,'0'0'46'0,"0"0"-24"0,3 0-13 0,-3 0 16 15,0 0-10-15,0 0-3 16,0 0 1-16,0 0 2 16,0 0-8-16,0 0 7 0,4 0 3 15,-4 0-3-15,0 0 0 0,0 0-4 16,0 0-1-16,0 0-5 16,4 0-3-16,-4 0-3 15,0 0 1-15,0 0 1 16,0 0 2-16,0 0-3 15,0 0 0-15,0 0 1 16,0 0 0-16,0 0-3 16,0 0 2-16,0 0 1 15,0 0 2-15,0 0-1 16,3 0 2-16,-3 0 7 16,0 0 5-16,0 0 2 15,4 7 1-15,-1-7 0 16,1 15 0-16,-1-2-3 15,1 6-1-15,-1-4-6 0,4 4 0 16,0 6-5-16,0-6 0 16,0-3-3-16,-3 3-1 15,0-7 1-15,-1 4 2 16,1 0-36-16,-4-7-17 16,0 0-80-1</inkml:trace>
  <inkml:trace contextRef="#ctx1" brushRef="#br0" timeOffset="105194.6038">23216 6875 56 0,'18'3'24'0,"-18"3"-12"0,3-6 8 16,-3 0 16-16,0 0 16 16,0 0 45-1,4 6-12-15,0-2-18 16,-4 5-11-16,0 0-33 16,7 1 2-16,-4 12 2 0,-3 0-9 15,0 6-2-15,0 6-7 16,-3-2-4-16,-4-1 0 15,-1 0-1-15,-6-2-16 16,4-4-4-16,-1-6-63 16,4-7-25-16,0-12-42 15</inkml:trace>
  <inkml:trace contextRef="#ctx1" brushRef="#br0" timeOffset="105511.5334">23731 6163 252 0,'11'6'93'0,"3"4"-50"0,14 15-19 16,-17-16 27-16,-1 10-2 15,5 9 1-15,2 7-11 16,4 12-4-16,-3-13-19 16,-4 1-3-16,4 12-2 0,-1-7-6 15,1-2-1-15,10 15-7 16,-7-6 0-16,1-12-41 16,-1-7-18-16,-4-3-28 15,-2-15-9-15,-5-4-33 16</inkml:trace>
  <inkml:trace contextRef="#ctx1" brushRef="#br0" timeOffset="105734.0417">23940 6088 292 0,'-8'-10'110'0,"8"10"-60"0,-3 13-47 0,3-4 21 15,0 10-8-15,0-3 1 16,-4 18-1-16,-3 23 0 15,0-4-8-15,0-3 6 0,-3 16 5 16,-8 28-10-16,-3-9-5 16,3-7-9-16,-3-15-2 15,3-10-50-15,8-9-19 16,10-25-160 0,3-10 112-1</inkml:trace>
  <inkml:trace contextRef="#ctx1" brushRef="#br0" timeOffset="106078.9608">24098 6734 212 0,'25'-10'79'0,"-25"10"-42"0,21-3-26 16,-3 3 21-16,-1-6-13 16,1 6-3-16,0 0 2 15,3 6 0-15,0-6-9 16,-3 3 10-16,-1 3 4 0,-3-2 2 15,-7 5 0-15,-3 0-8 16,-11 1 0-16,0 6-6 16,-4 9-1-16,1 0 0 15,-4 3 1-15,-1-9 3 16,8 0 4-16,0-1-8 0,4-2-1 16,-1-7-3-16,4 1-1 15,0-1-3-15,7 1-2 16,11 8 1-16,0-11 1 15,-1 2-1-15,-3-15 2 16,-3 3-33-16,0 3-14 16,3-7-99-1,3-2-82-15,1-3 80 16</inkml:trace>
  <inkml:trace contextRef="#ctx1" brushRef="#br0" timeOffset="107400.7725">24740 6784 212 0,'-3'-6'79'0,"3"6"-42"0,0 0-32 15,0 0 17-15,3 0-17 16,-3 0-4-16,0 0-100 15,0 0-44-15</inkml:trace>
  <inkml:trace contextRef="#ctx1" brushRef="#br0" timeOffset="107535.1295">24980 6793 260 0,'-39'10'99'0,"39"-10"-54"0,-14 3-116 0,14 3-15 15,0-6-7-15,11 0 3 16</inkml:trace>
  <inkml:trace contextRef="#ctx1" brushRef="#br0" timeOffset="107672.8952">25478 6759 272 0,'-25'9'101'0,"25"-9"-54"0,0 0-119 0,0 0-13 16,7 0-12-16,0 0 0 0</inkml:trace>
  <inkml:trace contextRef="#ctx1" brushRef="#br0" timeOffset="108286.2143">26628 6081 228 0,'-4'-9'85'0,"4"9"-46"0,4-6-19 16,-1 6 27-16,4 0-7 16,-3 0 1-16,6 6-1 15,-3 3 2-15,11 7-23 16,-4-3 3-16,11 9-1 0,-4-4 0 15,7 20 2-15,-3 0-9 16,10 15-1-16,18 41-3 16,-7-19-1-16,0-12-1 15,-21-19 0-15,-4-10-7 16,3 4-2-16,8 6-3 16,-7-3 0-16,-4-13-13 0,-7-9-4 15,-3 0-27-15,-4-10-11 16,-4 0-38-16,-6-2-13 15,-4-14-26 1</inkml:trace>
  <inkml:trace contextRef="#ctx1" brushRef="#br0" timeOffset="108661.3019">27093 5912 220 0,'0'0'82'0,"0"0"-44"0,0 25-22 15,0-22 24-15,0 13-3 16,0 0 2-16,-7 6-4 15,0 3-1-15,-10 9-19 16,2-6 2-16,-13 23 1 0,4-11-4 16,-19 23 2-16,8-10-9 15,-7 16-2-15,3-12-3 0,-4 2 1 16,-13 23-2-16,10-10 2 16,11-19-26-16,17-18-12 15,4-10-26-15,4-6-10 16,-1 0-15-16,7-10-6 15,1-9-8 1</inkml:trace>
  <inkml:trace contextRef="#ctx1" brushRef="#br0" timeOffset="111215.8031">27344 6643 168 0,'0'-7'63'0,"0"7"-34"0,0 0-14 0,0 0 20 16,3 0-6-16,1 0 0 16,-1 0-7-16,-3 0-2 15,4 0-11-15,-4 0 1 0,3 7 3 0,-3-7-1 16,0 0 1 0,0 3-3-16,0-3-1 0,0 0-5 15,0 0-1-15,0 0 3 16,0 0 3-16,0 0-6 15,0 0-2-15,0 0-1 16,0 0 2-16,0 0-1 16,0 0 2-16,0 0-2 15,0 0-1-15,0 0 1 16,0 0 1-16,0 0-3 16,0 0 0-16,0 0 1 15,0 6 0-15,0-6 2 16,4 6 1-16,-4-2-4 15,4 2 1-15,-1-3 0 0,1-3 2 16,-1 6 1-16,1-3 1 16,-1-3-2-16,-3 7-2 15,0-4-2-15,0 3 1 16,0-6-1-16,4 0 0 16,-4 0 2-16,0 3 0 15,0 3 2-15,0-6 1 16,0 0-1-16,0 0 1 15,0 0-2-15,0 0 2 16,0 0-2-16,3 0 2 16,1 0-2-16,-4-6-1 15,0 3-2-15,0 3 1 16,0-6 1-16,0 6 0 0,0 0 0 16,0 0 2-16,0-3-1 15,0-4-1-15,0 7-2 16,0-3-1-16,0-3 2 15,0 6 2-15,0-3-18 16,-4 3-8-16,1 0-31 16,-1 0-15-16,4 0-44 15,0 0-24 1,0 0 68-16</inkml:trace>
  <inkml:trace contextRef="#ctx1" brushRef="#br0" timeOffset="111996.8798">27383 6583 144 0,'0'-9'55'0,"0"9"-30"0,3-10-7 16,-3 10 18-16,0 0-5 15,0 0 2-15,0 7-13 16,0-4-2-16,0 3-10 16,0 3-1-16,0 16 3 0,0-6 0 15,0 6 4-15,0-3 2 16,4 10-1-16,-1-10-7 16,-3 12-3-16,0-9-1 15,0 3 0-15,0-9 0 16,0 6 0-16,0-6 0 15,4-3 2-15,-4-4 6 16,0-5 4-16,0-4-4 16,3-13-2-16,1 1-5 15,-1-19-4-15,1 9 0 0,-1-22-1 16,1 13 0-16,-1-7 2 16,-3 4-1-16,0 0 2 15,0 9-2-15,0 0-1 16,0 9 3-16,4 4 2 15,-1 3-2-15,5 6-2 16,-1 6 0-16,7 3 1 16,-4 1 1-16,8 9 1 15,0-1 0-15,-1 7 2 16,1-6-1-16,3 0 2 0,-3 0-4 16,3-3-2-1,-4-1 8-15,5-12 4 16,-5 7 0-16,4-20 2 0,-3 10-2 15,-4-18 2-15,-7-1-4 16,4-6-1-16,-4 3-4 16,-11-19-1-16,4 6-6 15,-7-5 1-15,0 5-24 16,-3 1-10-16,3 5-66 16,0 4-27-16,3 0-28 15</inkml:trace>
  <inkml:trace contextRef="#ctx1" brushRef="#br0" timeOffset="115415.8812">28152 8170 56 0,'7'0'24'16,"-7"0"-12"-16,3 0 19 0,1 0 19 0,-4 0 4 15,0 0 3-15,0 0-1 16,0 0 0-16,0 0-30 16,0 0 5-16,0 0 2 0,-4 0-4 15,1 0 0-15,-8-3-3 16,-3-7 1-16,0 4-9 15,-14-13 0-15,3 4-11 16,-28-14-2-16,7 4-3 16,-14-28-2-16,4 15-2 15,-15-24 1-15,11 8 1 16,-14-5 2-16,11 5-3 16,-4-2-2-16,10 12 2 15,4 0 0-15,7 6 1 16,4 10 2-16,7 3-1 15,3 9-1-15,4 7-2 0,3 18-1 16,4 1 4-16,3 12 1 16,4-3 0-16,0 3-2 15,4 3-2-15,-1 3 1 16,4 3-1-16,0-2 0 16,0-4 0-16,3-13-2 15,1 4 0-15,6-22 0 16,1 6 3-16,3-19 2 15,0 0 0-15,4-25-1 16,-1 10 1-16,8-10-1 0,-4 6-3 16,11 0 2-16,-4 4 1 15,14-1 2-15,-7 10-1 16,11 6 2-16,-7 1 0 16,10 18 1-16,-7-3-5 15,4 6-1 1,-4-3-54-16,4 6-23 0,-7-3-57 15,10-3-44 1,-6 6 74-16</inkml:trace>
  <inkml:trace contextRef="#ctx1" brushRef="#br0" timeOffset="116212.8739">28677 8408 136 0,'-3'-6'52'0,"3"6"-28"0,0-3-19 16,0 3 13-16,3-7 10 16,-3 7 4-16,0 0 1 15,0-3 2-15,0-3-19 16,0 0 4-16,-3-7 1 0,-1-2-5 15,-6 2 1-15,-1-3-4 0,-7 1 0 16,4 5-1-16,-7-2 0 16,4-4-4-16,-15 16 0 15,4-6-3-15,-8 31 2 16,5-6-4-16,-1 15-2 16,7 1 0-16,4 12-1 15,3-3 0-15,11-1 2 16,-3-5-3-16,17-3-2 15,-4-7 2-15,18-6 0 16,-3-10 1-16,10-12 2 16,-3 0-3-16,10-22 0 15,-7 0 3-15,1-15 1 0,-8 2-4 16,0-2-1-16,-3-1 5 16,-4 7 3-16,-4 2 5 15,1 4 6-15,-4 7-5 16,-3 18-2-16,6 0-3 15,-3 18-2-15,0-8-3 16,0 15 1-16,0 0-4 16,4 13-2-16,-4 2-16 15,4-8-7-15,-1-1-56 16,1-9-21-16</inkml:trace>
  <inkml:trace contextRef="#ctx1" brushRef="#br0" timeOffset="116498.156">28808 7831 224 0,'-7'-9'85'0,"7"9"-46"0,3 0-35 0,-3 0 21 16,4 0-10-16,-1 6 2 15,4 7 12-15,4 2 6 16,0 20-18-16,-1-7 10 0,11 28 6 15,-3-5-4-15,-4 27 0 16,4-15-12-16,-4 21-5 16,0-15-7-16,0 13-4 15,-3-19-3-15,-1 6-1 0,1-16-20 16,-1-6-10-16,-3-13-36 16,1-5-16-16,-5-11-54 15</inkml:trace>
  <inkml:trace contextRef="#ctx1" brushRef="#br0" timeOffset="116887.5959">29065 7778 224 0,'0'-35'85'0,"0"35"-46"0,0 0-21 0,0 0 23 15,4 7-8-15,-1 2-2 16,4 0 5-16,-3 7 3 15,14 19-20-15,-8-7 5 0,8 25 0 16,7 29-4-16,-11-20 1 16,-4-8-8-16,11 15 0 15,-6-13-8-15,2 13-1 0,4 28-7 16,-10-46 0 0,0-1-45-16,-1-13-18 0,-3-2-40 15,-3-16-16 1,-1-1-3-1</inkml:trace>
  <inkml:trace contextRef="#ctx1" brushRef="#br0" timeOffset="117397.9473">30402 8189 192 0,'-10'-10'71'0,"10"10"-38"0,-7-9-14 16,3 6 21-16,-3-4-11 0,-3 4-2 15,-5-3-1-15,-2-3 3 16,-8 2-15-16,-3 7 1 0,-4 0 1 16,-3 10-6-16,10 5-3 15,-10-5-4-15,10 9-3 16,11-4-2-16,4 1-1 0,10 3-1 16,7 0 3-16,3-1-2 15,8 1 1-15,7 0 2 16,-1 6 0-16,1-6 0 15,-4 6 0-15,-7-6 2 16,4 6 1-16,-11-6 10 16,3 0 3-16,-10-1 4 15,0 7 0-15,-14 1-9 16,-7-8-2-16,4 1-7 16,-8 0-4-16,-3-10-35 15,-4 7-15-15,14-16-31 16,8-6-13-16,10-4-23 15</inkml:trace>
  <inkml:trace contextRef="#ctx1" brushRef="#br0" timeOffset="117743.8555">30642 8283 224 0,'32'-35'85'0,"-32"29"-46"0,-7-3 9 0,7 9 39 15,-11-4-23-15,4 4-9 16,-14 0-26-16,-11 4-8 15,8 5-13-15,-12 16-5 0,8-6-2 16,0 9-4-16,0 7 2 16,14-7-1-16,3 3-2 15,4-9 0-15,7 0 3 0,7-9-5 16,11-7 0-16,-1-12-6 16,15-4-3-1,-4-5-2-15,-3-4-3 16,0 0 7-16,-4-9 5 0,-7 9 7 15,4 3 3-15,-4 0 4 16,-4 13 1-16,-3 13-1 16,0 9-1-16,-3-1-6 15,7 14 1-15,-1-4-20 16,-6 0-9-16,6 7-34 16,1-17-14-16</inkml:trace>
  <inkml:trace contextRef="#ctx1" brushRef="#br0" timeOffset="118434.303">30829 8126 288 0,'-7'9'107'0,"7"-2"-58"0,0 11-44 0,0-2 22 16,7 3-15-16,-3 15-4 15,-1-2-3-15,8 2 1 16,-1 1-3-16,-2-7 5 0,-1-3 2 15,0-6 1-15,-4-3 3 16,8-13 2-16,-8-3 2 16,8-10-10-16,-4-2-2 15,4-20-6-15,-4 4-1 0,3 0 1 16,4-7 2-16,-3 10-6 16,-4 3 1-16,0 7 3 15,-4 5 2-15,1 10 4 16,0 3 3-16,-4 10-2 15,0 0-2-15,7 12-5 16,-4-7 0-16,8-2 0 16,-1-3 0-16,4-7 2 15,8-6 3-15,2-9 0 16,1-1 2-16,0-6-6 16,-1-2-1-16,-2-1 2 15,-5-6 1-15,-6 9-1 16,3-3 1-16,-4 10 7 15,1-1 5-15,-11 10-1 16,0 10 0-16,7-1-6 16,0 10-3-16,0 12 2 0,7-2 0 15,0-1 1-15,8-3 2 16,-8-6-7-16,10 0-4 16,1-10 2-16,7-9 1 15,-4 0 0-15,7-13 1 16,1-9 0-16,-1 1 1 15,-3-8-7-15,-15-5-2 16,-17-10-5-16,0 0-1 16,-10 6 1-16,-8 7 1 15,-7 12 6-15,1 10 3 16,-1 28 1-16,-3 6 2 0,10 12 2 16,-3 14 4-1,10 2 0-15,1 0 2 16,10-6-8-16,17-3-4 15,1 3-18-15,14-12-7 0,3 8-84 16,4-24-37-16,-14 6-18 16</inkml:trace>
  <inkml:trace contextRef="#ctx1" brushRef="#br0" timeOffset="119034.9779">28123 9327 160 0,'18'-35'60'0,"-18"35"-32"0,4-9-2 0,-4 9 25 15,0-6 4-15,0 6 3 16,-7-10-9-16,3 7-3 0,-14-3-26 15,1 0-3-15,-19 6 0 0,8 0-7 16,-14 12-3-16,7-2-7 16,-4 12 0-16,0 3-5 15,11 3 1-15,3 3 0 16,15 1-1-16,-1-7-5 16,18 3-2-16,0-3 11 15,14 0 5-15,0-6-1 16,11 6 0-16,-7-3-6 15,7-3 0-15,-4 3-1 16,-3-3 2-16,-4-7 12 16,-11 10 6-16,1-9-6 15,-18 5-1-15,3-2-1 0,-20 3 2 16,2 0-5-16,-16 3-1 16,2-4-4-16,-10-5-3 15,11 3-47-15,3-16-19 16,4 0-40-16,18-10-17 15,-1 4 17 1</inkml:trace>
  <inkml:trace contextRef="#ctx1" brushRef="#br0" timeOffset="119412.0523">28430 9474 236 0,'36'-28'88'0,"-36"28"-48"0,-7-12-16 0,7 12 29 0,0-7-16 16,-4 7-4-16,-14 0-15 15,4 7-4-15,-10 5-8 16,2-2 0-16,-6 8 1 0,7 4-1 16,-4 10 1-16,1-1 0 15,6 0 3-15,0-6-5 16,8 4-1-16,-1-7-7 16,8-10 0-16,3-2-1 15,10-20 2-15,1 1 1 16,10-10 3-16,-3 3-1 15,10-3-1-15,-7 1 1 16,-3 2 1-16,-4 3 10 16,-7 7 7-16,0 3-8 0,4 16-3 15,-4-4-5-15,0 16-3 16,3-6-2 0,1 6 1-16,-4 0-28 0,3-3-10 15,1-6-30 1,0 2-9-16,-1-8-22 15,4-4-47-15,-3-6 42 16</inkml:trace>
  <inkml:trace contextRef="#ctx1" brushRef="#br0" timeOffset="119875.2833">28554 9383 312 0,'0'10'115'0,"0"-10"-62"0,3 6-44 0,1-3 25 15,-4 7-10-15,0-1-2 16,3 16-4-16,1-6-1 0,-1 6-9 15,1 3 1-15,0-3 4 0,-4 4-7 16,10-11-3-16,-3 4-2 16,4-19-1-16,-1 7-3 15,1-20 0 1,0 7 2-16,3-19 2 0,0 10 0 16,3-16-1-16,-3 6 1 15,8 0 1-15,-8 0-1 16,-4 12-1-16,1-2 5 15,-8 6 4-15,8 6-3 16,-7 6 2-16,-1-3-5 16,1 13-2-16,-1-1-3 15,4-2 1-15,0 2 1 0,4-5 0 16,-4-1 0-16,11-9 0 16,-8 0 0-16,11-15 2 15,-7 5-1-15,11-9-1 16,0 1 1-16,-8 2 1 15,1-3-1-15,-4 16-1 16,-3-3 1-16,-4 15-1 16,-4 1 0-16,4 24 2 15,-3-9-1-15,-4 19-1 16,0-6-30-16,0 9-13 16,0-7-44-16,7-8-20 15,0-1-36 1</inkml:trace>
  <inkml:trace contextRef="#ctx1" brushRef="#br0" timeOffset="120355.9219">29224 9465 280 0,'-7'-19'107'0,"7"19"-58"0,-3 10-33 16,3-10 29-16,0 18-20 16,0-2-6-16,3 22 2 15,1-4 3-15,3 19-13 16,-4-9-4-16,4 19 0 0,0-10-2 15,0 16 0-15,0-12-6 16,-3 12-1-16,-4-16 3 16,0-6 1-16,0 0-9 15,0-12-3-15,-4-4-2 16,1-18 2-16,-1-4 1 0,1-28 1 16,-1 0 5-1,-3-31 1-15,7 3 2 0,0-25 2 16,0 3-3-1,11-6 0-15,-4 6 3 0,11-3 3 16,-4 9-9 0,7 3-2-16,14-12 3 0,-7 35 3 15,-7 2 1-15,4 16 2 16,17-6 7-16,-10 25 5 16,-7 6 6-16,-14 4 2 15,-1-1-6-15,1 20-2 16,-4-11-5-16,-11 17 1 15,1-10-4-15,-18 13 1 0,10-13-14 16,-17 0-5-16,3-3-35 16,-3-13-13-16,0 7-18 15,17-19-7-15,-3-4-7 16,14-18-48 0,7 6 35-16</inkml:trace>
  <inkml:trace contextRef="#ctx1" brushRef="#br0" timeOffset="120730.8055">29700 9001 252 0,'36'-19'93'0,"-33"16"-50"0,1 6-17 16,-4-3 31-16,0 16-15 15,10-4-3-15,-6 23-15 16,-1 5-4-16,1 1-12 0,-1 0 4 0,-3 12 1 16,11-6 0-16,0 7 0 15,-1-1-7-15,8-9-2 16,3-6-2-16,4-10-2 15,-1-3 1-15,12-10 1 16,-1-11-3-16,-3-14 0 16,-8 1 1-16,-6-10 0 15,-7-6 0-15,-11-3 2 16,-11-1-1-16,-7-5 2 16,-3 9-2-16,0 12 2 15,-4 7-4-15,1 12 0 16,-1 13-1-16,14 16-2 15,4 2 5-15,7 10 3 16,7 7-3-16,11-10-1 16,14-10-2-16,3 1 0 15,0-17-20-15,11-2-10 0,4-7-42 16,6-15-17-16,-3-3-58 16</inkml:trace>
  <inkml:trace contextRef="#ctx1" brushRef="#br0" timeOffset="121586.6032">31387 9383 376 0,'7'29'143'0,"-7"-14"-78"0,-7 23-54 16,7-13 34-16,0 28-17 0,0 4-4 15,0 21-9-15,0 1-2 16,7 2-8-16,0 10-3 0,0-3 1 15,-4-16-7-15,8 0 1 16,-11-9-17-16,7-19-6 16,-7-13-9-16,-7-28-10 15,7-3 17 1,-11-9 11-16,8-16 9 16,-11-19 5-16,-7-10 2 15,-1-18-2-15,5 0 2 16,-1-19-4-16,15 3 1 15,6 1 2-15,8 11 1 16,13-2 1-16,1 6 2 16,7 19 5-16,3 6 4 15,4 12 2-15,10 4 5 0,-6 12-6 16,-5 0-2-16,-2 16-1 16,-12 3 1-16,-9 9 1 15,-1 13 3-15,-14 3-3 16,-7 10 1-16,-15-7 2 15,-9 7 1-15,-8-7-6 16,-7-9-3-16,-7 3-23 16,-7-19-11-16,-7-13-70 15,7-9-31-15,-7-9-26 16</inkml:trace>
  <inkml:trace contextRef="#ctx1" brushRef="#br0" timeOffset="125594.8778">31143 9267 168 0,'0'0'63'0,"0"0"-34"0,0 7-3 16,0-7 25-16,0 0-7 16,0 0-2-16,0 0-8 15,0 0-4-15,0-7-16 16,-7 7 0-16,0 0 2 0,-11 0-4 16,4 0-2-16,-10 0-1 15,-5 10 1-15,1-1-1 16,4 7 2-16,6 0-8 15,0 2-4-15,15-5-3 16,3 3 0-16,3-7 0 16,8 7 3-16,6-4-2 15,-2-2 1-15,2-1 2 16,11 4 0-16,-3-1 0 0,-7-2 2 16,3 8 5-16,-10-2 4 15,-8 0 2-15,4-4 5 16,-14 4-4-16,-4 0 0 15,-3-7-8-15,-7 4-4 16,-3-7-4-16,-1-3 1 16,-3-3-34-16,3 0-17 15,7-9-68-15,11-1-30 16,14-2 27 0</inkml:trace>
  <inkml:trace contextRef="#ctx1" brushRef="#br0" timeOffset="126075.156">31937 9358 212 0,'4'-3'79'0,"-4"3"-42"0,0-19-8 16,0 13 30-16,0-3-17 16,-4-1-6-16,0 4-17 15,-3 3-5-15,-3-3-8 16,-4 6 3-16,3 0 3 0,-3 6-4 16,-7 3 0-16,7 1-4 0,0 8-1 15,0 8 5-15,-4-8 5 16,7 11-3-16,8-7 0 15,-1-4-9-15,4-5 0 16,4-4-6-16,6-2-1 16,4-7-4-16,11 0-1 15,-4-10-1-15,-7 1 2 16,1-7 10-16,2 7 5 16,-10-7 0-16,4 7 2 15,-1-1 7-15,5 10 14 16,-5 10-3-16,-3-4-13 15,-3 10-7-15,6-4-9 16,-6 7-2-16,6-3-41 16,1-1-19-1,0-5-37-15,-1-1-15 0</inkml:trace>
  <inkml:trace contextRef="#ctx1" brushRef="#br0" timeOffset="126585.5291">32265 9252 212 0,'11'-19'82'0,"-4"19"-44"0,-4 0-29 15,-3 0 22-15,0 0 5 0,0 0 5 16,-3 6-4-16,-4-3 0 16,-7 7-21-16,3 5 4 0,0-5 1 15,-3 9 4-15,-7 6 2 16,7 3-14-16,3-3-8 15,11 0-3-15,0-3-2 16,11 9-5-16,0-9 1 16,3 0-7-16,7-9-3 15,0-4 3-15,4 1 2 16,3-10 2-16,4-10 5 16,-4 1 1-16,-3-10 1 15,6-6-3-15,-6-6 2 16,0-4 1-16,-4 1 2 0,-3-1-1 15,-8 1 2-15,-6-4-2 16,-4 0 2-16,0 7 13 16,-7 18 7-16,-11 4 2 15,4 12 2-15,-11 13 0 16,0 9 1-16,4 6-7 16,7 4 0-16,0-1-8 15,3 4 0-15,11 3-8 16,4-4-3-16,14-2-1 15,-1-7-1-15,8 10 2 16,10-13 1-16,8 0-15 16,6-16-4-16,-3-9-58 15,-4-6-26-15,4-3-97 16</inkml:trace>
  <inkml:trace contextRef="#ctx1" brushRef="#br0" timeOffset="129288.1825">4840 9035 168 0,'-10'0'63'0,"10"0"-34"0,-4 0-14 0,4 0 20 16,0 0-2-16,0 0 1 0,4-3 11 16,6-3 7-16,-6-4-28 15,10 4 20-15,0 3 9 0,0-3-6 16,4-4-3-16,6 1-13 15,1 6-7-15,-4-3-8 16,25-4-2-16,-11 1-8 16,22-1-2-16,-4 4 0 15,7-3 2-15,-14-1-5 16,10 10-1-16,-10-3 2 16,0 3 1-16,7-6-4 15,-15 6-1-15,-6 6-32 16,-21-3-15-16,-1-3-46 15,-13 10-19-15,-1-4-55 16</inkml:trace>
  <inkml:trace contextRef="#ctx1" brushRef="#br0" timeOffset="129828.6013">4911 9901 244 0,'0'-3'93'0,"0"3"-50"0,0-7-17 0,3 7 29 16,8 0-9-16,-8 0-2 15,4 0-12-15,7 0-5 16,11-9-15-16,10 9 3 0,15-6 5 16,6 6-2-16,1-22-1 15,3 0-9-15,-4 3-3 16,-6 16-3-16,-5-13 1 15,-9 7-2-15,-8 9 2 16,-7 6-40-16,-3-12-16 16,-8 6-36-16,-3 0-14 15,-7 6-42 1</inkml:trace>
  <inkml:trace contextRef="#ctx1" brushRef="#br0" timeOffset="130383.9558">4854 10534 216 0,'-7'10'82'0,"11"-1"-44"0,-1-9-44 15,11 9 86-15,0-2-21 0,8-4-10 16,6-3-8-16,14 0-25 15,11-3 4-15,11-4 1 0,3-2-3 16,3 0 0-16,4-1-6 16,4 1-2-16,7-1-4 15,-4 4 1 1,-11 6-4-16,-10-3-2 0,-10 3-22 16,-12 0-9-16,-9 0-56 15,-12-6-23-15,-6 3-43 16</inkml:trace>
  <inkml:trace contextRef="#ctx1" brushRef="#br0" timeOffset="131481.3648">6445 8784 132 0,'0'4'49'0,"0"-4"-26"0,4 15-12 0,-4-8 18 15,3-14 0-15,-3 7 3 16,0-3 0-16,0 3 0 0,-3 3-17 15,-8 4 4-15,-3-4 2 0,-4-3-3 16,1-3 0-16,3-4-8 16,-11 7-4-16,4-3-3 15,-7 3-3-15,-15 3 1 16,4 7 1-16,4 5-3 16,14-2 0-16,7 3-1 15,-7 18 0-15,-4 38 2 16,14-25 0-16,1-6-3 15,3 25 2-15,0-13 3 16,3 41 1-16,4 54 1 16,7-10 2-16,4 0-1 15,3-13 2-15,0 0 0 0,4-12 3 16,-4-3 4-16,0-13 1 16,-3-9-6-16,-4-16-3 15,0 7 3-15,-4-14 4 16,-3-11-1-16,0-4 1 15,0-12-5-15,0-1 0 16,0-12-1-16,0-6 1 16,0 0-4-16,0-10-3 15,0 4-3-15,0-10 1 16,0-3 3-16,4 6 3 16,3-6-2-16,7 3-2 15,0-3 4-15,11 0 4 16,6-3-3-16,5-3-1 15,3 6 0-15,3-3-1 0,-3-3-2 16,3-4 1-16,-3 10-2 16,0-6-1-16,-1 6 1 15,-6 0-1-15,-4 6-88 16,-6-3-38-16,-1 4-41 16</inkml:trace>
  <inkml:trace contextRef="#ctx1" brushRef="#br0" timeOffset="135233.0321">7514 9158 200 0,'4'-35'74'0,"3"35"-40"0,-7 0-18 0,3 3 22 15,-3-3-7-15,0 0 2 16,0 0-8-16,0 0-3 16,-3 10-12-16,-8 5 5 0,-3-5 2 15,-14 9-7-15,-7-10-3 16,-8-3-4-16,-10 13 0 16,0 0-2-16,-7-3 2 15,0 9-4-15,-3-7 0 16,-11 1 1-16,7 0 0 15,7 0 0-15,10-3 2 16,8 2-3-16,10-8-2 16,11-1-3-16,11-3 1 15,10-2 1-15,14-4-1 16,14 0 1-16,7 0 3 16,4 0 4-16,3 0 3 15,4-4 0-15,-10 4-1 0,-8 0-1 16,18 0 0-16,-8 0 0 15,12 0 0-15,17 4-2 16,-11 2 1-16,-10 3-2 16,-11 7 2-16,-6 3 7 15,-8 3 3-15,-14 12 2 16,-14 1 1-16,-14 18-4 16,-8-9-2-16,-9 9-4 15,-5-6-1-15,-3 7-6 16,-6-1 1-16,-1 0 2 0,0 1 1 15,0-1-4 1,3-3-1-16,8-3 1 16,10-9 0-16,8-7 1 0,6-9 0 15,4-3-3-15,14 3 0 16,10-10-1-16,8 4 3 16,10-7 4-16,8 1 6 15,-1-1 4-15,7-9 4 16,15 0-3-16,6 0 0 15,11-3-4-15,0-3 1 16,-3 6-4-16,-4 0-2 16,-11 0-2-16,-6 0-3 15,-8 0 1-15,-3-7 1 16,-7 7-83-16,-8-3-36 0</inkml:trace>
  <inkml:trace contextRef="#ctx1" brushRef="#br0" timeOffset="137560.8747">7183 10337 364 0,'-36'3'134'0,"29"6"-72"0,0-12-50 0,4 12 32 16,3-9-29-16,0 0-10 15,0 0-35-15,0 0-14 16,10-6 23-16,4 6-54 0,0-3-20 16,4 6-33-16</inkml:trace>
  <inkml:trace contextRef="#ctx1" brushRef="#br0" timeOffset="139466.7023">7056 8991 192 0,'0'7'74'0,"3"-7"-40"0,-3 0-11 16,4 0 24-16,-4-7-7 15,0-2 0-15,0 0-4 16,0-10 0-16,0 0-19 16,0-6 1-16,3-10 0 0,1-2-6 15,-4-13 1-15,3-7-8 16,-3 20-1-16,0 2-2 16,0-9-2-16,0 10 1 0,4 5-1 15,-4-5-3-15,3 15 2 16,-3 3 3-16,4 16 1 15,-1 0 5-15,8 32 5 16,-4-10-3-16,11 22 2 16,13 15-7-16,-6-21-1 15,-4-10-2-15,14 3-2 16,11 7 3-16,-14-19 2 16,-4-3 4-16,1-7 2 15,-5 0 6-15,-3-9 1 16,4-9-1-16,-7-16 2 15,-4 0-8-15,-7-13-2 16,-4 1-5-16,-6-7-1 16,-1 0-14-16,-3 15-8 0,4 4-78 15,-4 0-36-15,0 6-49 16</inkml:trace>
  <inkml:trace contextRef="#ctx1" brushRef="#br0" timeOffset="144062.8406">7105 10490 176 0,'-4'-3'66'0,"4"3"-36"0,4-6-20 0,-4 6 20 16,3 0 2-16,1-9 3 15,0 9 5-15,-4-7 2 16,0 4-22-16,0 3 8 0,3 10 3 16,1-10-3-16,-1 25 0 15,1-7-6-15,3 20-2 16,0-3-7-16,0 8-3 16,0 4-5-16,0 4-4 15,0-14 0-15,0 7 1 16,0 9-8-16,-3-18-1 15,-4-7-42-15,0-9-18 16,0-3-41-16,0-13-15 0,3-6 6 16</inkml:trace>
  <inkml:trace contextRef="#ctx1" brushRef="#br0" timeOffset="144391.5301">7405 10456 252 0,'0'-10'96'0,"0"10"-52"0,-4 0-51 16,-3 10 64 0,-10-4-23-16,2 4-8 15,1-1-9-15,4 0-11 16,3 1-4-16,-7 9-1 0,-8 12-1 16,1-9 0-16,0 9 0 0,3-3 0 15,4 7 0-15,4-13 0 16,3 3 2-16,3-6 1 15,4-4 1-15,0 4 2 16,4-3 6-16,6-4 2 16,4 4-1-16,4-6 0 15,3 5-5-15,7-2-3 16,4-4-2-16,-4 1 0 16,-3-4-15-16,3 10-7 15,-6-4-50-15,-5-6-22 16,1-12-50-1</inkml:trace>
  <inkml:trace contextRef="#ctx1" brushRef="#br0" timeOffset="144587.0507">7532 10657 364 0,'3'3'134'0,"8"-3"-72"0,0 0-63 15,3 0 23-15,0-3-13 16,3-4-3-16,1 4-32 16,-4-3-15-16,0 6 21 15,0 0-66-15,-3-6-23 0,0 6-6 16</inkml:trace>
  <inkml:trace contextRef="#ctx1" brushRef="#br0" timeOffset="144751.5457">7557 10810 324 0,'-4'16'121'0,"8"-7"-66"0,-1-6-64 16,15 4 68-16,-4-4-31 15,3-3-13-15,5 0-9 16,6-3-5-16,4-4-41 0,-8-2-15 16,-3 0-46-16,11-7-16 15,11-12 7 1</inkml:trace>
  <inkml:trace contextRef="#ctx1" brushRef="#br0" timeOffset="144947.5672">7973 10446 324 0,'-4'-3'123'0,"8"6"-66"0,-4-3-42 16,0 10 31-16,3 6-14 16,4 12-1-16,-3-3-5 15,-1-6 1-15,4 25-15 16,1 37-7-16,-1-18-1 0,0 6-3 15,0-7 2-15,-4-5-26 16,1-4-10-16,-4-9-62 16,0-9-29-16</inkml:trace>
  <inkml:trace contextRef="#ctx1" brushRef="#br0" timeOffset="146642.7433">8333 9264 140 0,'0'-25'52'0,"0"19"-28"0,0 6-28 16,3 0 87-1,1 0-25-15,-1 9-5 16,4-9-7-16,0 7-28 16,-3-7 12-16,10 18 6 0,14 7 1 15,4 13 2-15,3 12-8 16,-10-12-2-16,-4-10-7 0,7 32-4 15,15 31-8 1,-5-13-4-16,1-6-1 0,0-6 1 16,-4-3-3-16,-6-10-2 15,-5-9 2-15,-6-10 2 16,-4-9-26-16,-7-12-13 16,-7-4-47-16,-7-12-19 15,-4-6-51 1,1-10-37-16,-8-6 83 15</inkml:trace>
  <inkml:trace contextRef="#ctx1" brushRef="#br0" timeOffset="147002.867">8791 9205 120 0,'4'-10'46'0,"-1"17"-24"0,-3-14-2 0,0 17 19 0,0-10-4 16,0-16 2-16,0 13-10 15,0 12-4-15,0-9-13 16,-3 10 9-16,-1 15 4 0,-3 3 8 16,-3 0 4-16,-8 16 5 15,-7 25 4-15,-3-3-6 16,3-13-3-16,4-3-13 0,-18 13-6 15,-24 44-5 1,6-13 0-16,8 3-6 0,7-25-3 16,6-6-1-16,8-16-1 15,7-6-7-15,3-19-3 16,4 0-30-16,11-12-68 16,3-13 4-1,10-3-47 1</inkml:trace>
  <inkml:trace contextRef="#ctx1" brushRef="#br0" timeOffset="147919.8228">9081 9935 184 0,'-4'-6'71'0,"4"6"-38"0,4 0-12 0,-4 0 22 15,3 6-6-15,4 7 1 16,0 3-5-16,-3-7 0 16,6 16-18-16,-3-6 4 0,4 9 4 15,-1 22-3-15,1-3 0 16,-4-3-9-16,0-6-2 16,-3 3-7-16,-1-13-2 0,-3-3-11 15,0-6-36 1,0-10-17-16,-3-9-40 15,-1-6-15-15,1-7 15 16</inkml:trace>
  <inkml:trace contextRef="#ctx1" brushRef="#br0" timeOffset="148850.4049">9430 9920 160 0,'-4'-4'60'0,"1"4"-32"0,-1 0 5 0,4 0 25 16,-3 4-13-16,-4-4-6 16,0 6-14-16,-1-3-5 15,-2 3-12-15,-1 4 1 0,-3 5 2 16,0-2-2-16,0 6 0 0,0-4-1 15,0 1 0-15,3-3 4 16,-3 2 3-16,3 4 0 16,4-9 1-16,4-1-4 15,3-3-2-15,0 4-4 16,0-1-1-16,3-6-1 16,4 3 0-16,4 4 4 15,7-10 3-15,6 9 0 16,5-9 3-16,-1 10-7 15,4-4-4-15,3 3 0 16,-3-6 0-16,-4 10 1 16,-3 0 0-16,-8-4-22 15,-3 0-8-15,0 1-69 0,-3-10-27 16,-4 0-31 0</inkml:trace>
  <inkml:trace contextRef="#ctx1" brushRef="#br0" timeOffset="151056.4295">10206 9568 120 0,'3'4'46'0,"-6"2"-24"0,6-12-6 0,-3 6 18 0,4 0-7 16,-1-4 14 0,1-2-7-16,3 3-19 15,-3-3 12-15,-1 3 5 0,-3-4 6 16,-3-2 4-16,-4 3-12 15,-4-4-6-15,-3 1-7 16,-7-1-1-16,-11 10-5 16,0 7 1-16,0 2-5 15,-3 4 1-15,0 12-5 16,3 19-2-16,4-7 0 16,3-2 1-16,8 18 3 15,9-9 4 1,8 0-9-16,8-10-2 15,9-5-1-15,11-11 1 16,11-8 1-16,4-10 1 16,-1-3-3-1,0-22 2-15,-3-1 3 0,-11-2 1 16,-7 3 1-16,1-9 0 16,-1-13 0-16,-4 3 2 15,-6 9 3-15,-4 13 5 16,0 0 1-16,-3 13 3 15,-4 0-4-15,0 9 2 16,0 0-3-16,0 18 2 16,3 23-4-16,1-19 1 0,-1 0-7 15,4 6-1-15,0 19-2 16,0-12-2-16,4-1 1 16,0-9 1-16,-1-3-1 15,-3-6-1-15,0 3-17 16,-3-10-6-16,-1 1-51 15,1-1-19-15,-1-9-84 16,4-3-48 0,-3-13 108-16</inkml:trace>
  <inkml:trace contextRef="#ctx1" brushRef="#br0" timeOffset="151927.4935">10537 9876 108 0,'0'0'41'0,"0"0"-22"0,4 0-7 15,-4 0 16 1,7 0 10-16,0 0 9 0,0-3 8 15,0 6 5-15,7-3-32 16,0 6 13-16,-3 3 6 0,-4 1-3 16,4 9-1-16,-1-1-13 15,1 17-4-15,-1-10-11 16,1 9-2-16,0 14-7 16,3-5-2-16,-4-5-2 15,-3-7-2-15,0-9-8 0,-3-6-3 16,-4 3-36-16,0-13-14 15,-4-6-33-15,4-6-11 16,0-13-28 0</inkml:trace>
  <inkml:trace contextRef="#ctx1" brushRef="#br0" timeOffset="152274.416">10887 9926 184 0,'3'-16'68'0,"1"16"-36"0,-1-19-9 0,-3 19 26 15,0 0 6-15,0 0 6 16,0 7-16-16,-3-4-6 16,-8 6-23-16,1 1-1 0,-4-1 1 15,-4 7-2-15,0 9 2 0,1-3-9 16,2 3-2 0,-2 3 3-16,6-3 3 0,1 0-4 15,6-6-2-15,1 0 0 16,3-3 1-16,0-4 1 15,7-6 1-15,0 4 0 16,10 5 2-16,12-2-1 16,2 3 0-16,8-7-5 15,0 7-1-15,-4-4-1 16,-3-2 1-16,0-1-7 16,-8-3 1-16,-2 4-32 15,-8-1-14-15,-11-3-57 16,-6 4-22-16,-11-7-23 15</inkml:trace>
  <inkml:trace contextRef="#ctx1" brushRef="#br0" timeOffset="153203.4757">8904 12061 212 0,'-10'-18'79'0,"6"8"-42"0,0-9-26 0,1 4 21 16,-1-10-2-16,1-7 4 0,3-9-3 15,0 13-1-15,0-28-17 16,-4-38-3-16,1 18 0 0,-1 7-2 15,-6-18 1-15,3 15-3 16,-4-16 1-16,1 16-6 16,-1-1-1-16,0 17 9 15,1 6 5-15,3 6 7 16,-4 6 2-16,1 13-8 16,-8 13-4-16,4-4-6 15,-7 22-4-15,-1-3 0 16,-2 7-1-16,3-1 0 0,3-2 2 15,4-4-6-15,7-3 1 16,0 0-1-16,10-10 2 16,1-2-1-1,13-13 1-15,-2 9 2 16,2-6 2-16,1 3-3 0,7 3 0 16,-4 1 1-16,7 12 2 15,-3-4 3-15,6 14 4 16,-2-4-2-16,2 28 1 15,-2-9-3-15,-1 28 0 16,-4-12-43-16,1 15-17 16,-4-6-56-16,-3 7-24 15,-4-11 5-15</inkml:trace>
  <inkml:trace contextRef="#ctx1" brushRef="#br0" timeOffset="154044.5454">7101 12629 220 0,'-10'-16'82'0,"10"16"-44"0,-14-15-18 0,14 15 24 16,0 0-11-16,0 0-4 15,0 0-17-15,0 0-5 16,3 15-5-16,1-5 7 0,3 15 6 15,0-6-3-15,0 28 1 16,0 22-4-16,0-7 0 16,-3-8 1-16,-1-26 1 15,1-3 1-15,-4 0 0 16,0-6 2-16,0-10 2 16,-4 1-7-16,1-26-3 15,-1-3-3-15,4-6-3 0,0 6 1 16,0-12 1-16,0 0-1 15,0-13-1-15,0 6 3 16,7 4 2-16,0 5-4 16,11 4-1-16,-1-3-2 15,19 9 0-15,-8 0 2 16,14 4 0-16,-6-1 2 16,2 7 1-16,-6-1-1 15,3 1-2-15,-6 6 1 16,-8-4-1-16,-4-2 4 15,-6 9 2-15,0-3 4 0,-11 6 1 16,0-3-8 0,-4 16-1-16,1-4-4 0,-8 23 0 15,4-7 2 1,-4 16 2-16,-3 15-1 16,4-15-1-16,6-3-4 0,4-16 0 15,0-6 2-15,7-13 1 16,4-12-2-16,-1-3 2 15,1-1 3-15,3-9 1 16,-3-6-1-16,6 3-2 16,-3-3 1-16,0 10-1 15,-3-4 0-15,0 3 0 16,-1 7 2-16,1 15 1 16,-4-6-1-16,0 19 1 15,0-10-2-15,0 16-1 0,4 13-21 16,-4-13-11-16,-4-6-48 15,4 0-19-15,0-4-56 16</inkml:trace>
  <inkml:trace contextRef="#ctx1" brushRef="#br0" timeOffset="154404.5087">7779 12569 296 0,'-7'0'112'0,"7"0"-60"0,3 16-34 15,-3-13 31-15,4 7-9 16,-1 5 1-16,1 10-10 0,-1-6-4 16,4 9-15-16,0-3-3 0,1 1-2 15,-1-4-1-15,0-7-1 16,-4 1-1-16,4-16 0 16,0 0-2-16,4-13 1 15,-1 4-2-15,8-13-1 16,-4-3 1-16,4 0-1 15,-4-3 0-15,0 9 0 16,0 0-3-16,-3 3 2 16,-1 1 3-16,1 15 1 15,-4-4-1-15,4 17 1 16,-4 3-2-16,0 21-1 16,0-2 1-16,0 9 1 15,3 15-32-15,-3-2-12 0,0-23-52 16,4-15-20-16,0-13-39 15</inkml:trace>
  <inkml:trace contextRef="#ctx1" brushRef="#br0" timeOffset="154809.9476">8223 12212 316 0,'-3'-10'118'0,"3"10"-64"0,3 10-43 16,-3-4 28-16,4 16-8 15,-1-6-1-15,4 28-8 16,0-10-3-16,0 4-11 16,1-1 1-16,-1 17 2 0,0-10-6 0,3 9-1 15,-3-9-4 1,4 0-1-16,-1-7-1 16,5-8 0-16,-8-4 2 0,0-6 2 15,0-4 1-15,-4-15 1 16,1 0-2-16,-8-6-2 15,1-3-2-15,-11-10 1 16,3 3 3-16,-10 3 1 16,7-2-1-16,-4 12-2 15,4-4 1-15,-4 17-1 16,4-4 2-16,4 13 1 16,-1 0-6-16,8 9 0 15,-1 13-1-15,8-10 2 0,6 0 1 16,8-12 1-16,6-9-40 15,5-1-15-15,20-12-59 16,-14-10-22-16,-3 10 7 16</inkml:trace>
  <inkml:trace contextRef="#ctx1" brushRef="#br0" timeOffset="155125.1368">8671 12541 316 0,'-53'-9'121'0,"53"9"-66"0,-31 9-40 15,27-6 31-15,-6 13-16 16,2-7-5-16,-2 20-6 0,-1-4-2 16,4 9-9-16,0-6-5 0,7 7 0 15,0 12-4-15,11-6 0 16,6-10 1-16,1-9 2 16,7-13-8-16,-4-9-3 15,-3 0-4-15,3-25-2 16,7-12 1-16,-14 5 3 15,-3 14 9-15,-8-11 3 16,1 4 1-16,-15-3-2 16,1 3-8-16,-8 3-3 15,4 0-16-15,0 13-8 16,0 5-3-16,3 8-2 16,4 2-36-16,7 3-13 15,0 1-8 1</inkml:trace>
  <inkml:trace contextRef="#ctx1" brushRef="#br0" timeOffset="155635.1551">8812 12541 324 0,'-7'0'121'0,"7"0"-66"0,-3 10-44 16,3-4 28-16,3 6-10 16,1-2 0-16,3 9-5 15,0 3-3-15,4-1-11 16,-4 5 0-16,3 2 3 0,-3-3-5 15,4 3-2-15,-4-9-3 16,0-10-3-16,0 7 1 16,4-19 1-16,-4-3-1 15,3-10 2-15,1-3-2 16,-1-6-1-16,-3 6-2 16,1-3 1-16,-1 0 3 0,-4 10 1 15,1-4-4-15,-1 13 1 16,1-3 2-16,-1 15 1 15,1 0 1-15,3 10 0 16,0-3-2-16,0 3-2 16,0 0 1-16,4-10-1 15,-1 4-3-15,4-13 0 16,0 0 4-16,4-16 1 16,-4 0 0-16,11-3-2 15,-4 1 1-15,0-11-1 16,-3 4-3-16,-1 0 2 0,-2 3 1 15,-5 7 0 1,1 5 0-16,-1 10 2 0,4 3 1 16,0 22 3-16,-3-6-3 15,3 22 0 1,0-10-3-16,0 13-3 0,4 16-34 16,-7-13-12-16,-8-3-62 15,-10-10-24-15,-14-6-13 16</inkml:trace>
  <inkml:trace contextRef="#ctx1" brushRef="#br0" timeOffset="156115.8563">7190 13705 180 0,'0'-10'68'0,"0"10"-36"0,10 6-13 0,-6-6 23 16,3 4-6-16,0 2 2 0,7 13-2 16,11 15-1-16,3 4-18 15,0 6 5-15,-3 0 5 0,-1 3-4 16,-2-7-1-16,2-5-4 16,-6-4 1-16,-4-6-4 15,0 0-1-15,-3-12-11 16,3 3-1-16,0-16 0 15,0-7 1-15,4-5 1 16,-1-23 2-16,1-2-3 16,0-17-2-16,-4-5 0 15,0 2 1-15,-4 4-36 16,1 9-17-16,0 0-69 16,3 7-28-16,3 5 15 15</inkml:trace>
  <inkml:trace contextRef="#ctx1" brushRef="#br0" timeOffset="156536.6451">7980 13610 236 0,'-11'-6'88'0,"8"3"-48"0,-4-3-27 0,7 6 24 15,-7 0-1-15,3 0 0 16,-6 0-4-16,-8 0-2 15,0 9-17-15,-3 1-1 0,0 18 1 0,-4 6-3 16,11-5 2 0,0-4-9-16,0 19-2 0,-4 9-1 15,11 0 0 1,4-6-3-16,6-22 0 0,1 0-3 16,10-22 1-16,14-3-2 15,-3-12 0-15,-4 3-14 16,0-17-4-16,7-24 11 15,-7 13 7-15,-3 2 5 16,-7 7 2-16,-4 9 15 16,-4 13 7-16,1 6-6 15,3 16-4-15,0-1-7 16,3 7-2-16,1 3-1 0,0 3-2 16,3 7-2-16,-4-7 1 15,1-6-50-15,0-9-23 16,-1-4-57-1,1-9-40-15,-4-12 77 16</inkml:trace>
  <inkml:trace contextRef="#ctx1" brushRef="#br0" timeOffset="156942.0776">8107 13623 292 0,'-7'0'110'0,"10"9"-60"0,1 16-45 0,3-6 22 16,0 0-9-16,-4-3 0 15,8 12-6-15,-4-3 0 16,4 3-7-16,-1 7 4 0,-3-7 1 0,0-3 8 16,-3-9 3-16,-1-7-6 15,-3-9-4-15,0-6-2 16,0-13-1-16,0 3-9 16,0-12-4-16,0 3 5 15,0-6 4-15,4-1-2 16,3 4 1-16,0 0-3 15,4 3-1-15,3 6 1 16,3 3 2-16,5 7-23 16,2 0-11-16,8-1-25 15,3 10-12-15,-3 0 19 16,-4 0 9-16,-3 0 22 16,-4 10 10-16,0 5 8 15,-7-2 3-15,-3 2 15 0,-4 11 8 16,0-8-1-16,-3 17 0 15,3 9-15-15,-7-7-6 16,0-8-59-16,-4-4-26 16,1-16-29-1</inkml:trace>
  <inkml:trace contextRef="#ctx1" brushRef="#br0" timeOffset="157078.9431">8438 13444 288 0,'-38'-9'110'0,"38"15"-60"0,14-3-74 0,0 7 10 0,0-1-48 16,-3-3-17-16,13 4-17 15,15-1-3-15</inkml:trace>
  <inkml:trace contextRef="#ctx1" brushRef="#br0" timeOffset="157451.8747">8798 13532 272 0,'0'-6'104'0,"-3"12"-56"0,-1-6-43 15,4 0 22-15,0 0-13 16,-3 0-3-16,-4 0 5 16,0 9 1-16,-4 10-8 15,0-3 8-15,-6 3 3 0,-1 6 1 16,1 3-1-16,-1 10-6 16,4-4-1-16,7 4-8 15,3-13-1-15,1-6-4 0,6-4-1 16,8 1-4-16,3-16 1 15,0-6-3-15,0-10 2 16,0-6-2-16,0-3 2 16,-3 0 3-16,-4 3 1 15,-4 0 1-15,1 13 2 16,0-1 3-16,-4 7 4 16,3-3-4-16,1 15-1 15,3 1-2-15,3 9-2 16,1 6 1-16,-1 0-1 15,1 3-7-15,0 0 0 16,-1 3-48-16,1-9-18 16,-4-3-58-16,0-6-46 15,-4-26 72-15</inkml:trace>
  <inkml:trace contextRef="#ctx1" brushRef="#br0" timeOffset="157886.8961">8805 13228 316 0,'-7'-6'118'0,"7"6"-64"0,7 25-54 16,-3-19 23-16,6 16-6 15,1 3-1-15,7 13 5 16,3 31 3-16,4-7-12 16,-4 1 4-16,3 6 2 0,-6-13 3 15,-4-8 2-15,-3-5-6 16,-1-8 0-16,-3-7-10 0,0-12-4 15,0 3 2-15,1-19 1 16,-1 0-5-16,0-10 0 16,3-9-1-16,1-6 2 15,3-3-3-15,-3 3 0 16,3 6-1-16,-4 4 0 16,-3 5 2-16,4 7 0 15,10-6-3-15,0 2 2 16,-3 7 1-16,-1 7 0 15,-2 2 0-15,-1 4 0 16,-7 12 2-16,-4 3 3 16,-6 6 0-16,-8-5 2 15,-3 5-4-15,-7-9-2 16,-4 0-14-16,-3-3-4 16,-4-12-46-16,8-4-19 0,2-12-33 15,15-13-13-15,7-19 3 16</inkml:trace>
  <inkml:trace contextRef="#ctx1" brushRef="#br0" timeOffset="158292.9519">9275 13275 240 0,'7'-9'90'0,"-7"9"-48"0,7 15-18 16,-4-12 29-16,1 16-16 15,3 22-6-15,0 12-14 0,3-6-4 16,1 7-7-16,0-1 16 0,3 6 7 15,3-2-10-15,1-4-3 16,7-6-10-16,-1-3-2 16,12-9-2-16,-5-7-2 15,1-6 3-15,3-19 0 16,1-12 1-16,-1-17 0 16,0-2-5-16,-7-9 1 15,-3-4-2-15,-7-6 0 16,-8 9 4-16,-10-3 1 15,-7 10-1-15,-3 0-2 16,-4 9 1-16,0 6-1 16,-1 16-3-16,1 16 2 15,4 6 5-15,3 22 2 16,3 6 2-16,4 6 2 0,4 7-1 16,6-10 2-16,8-6-6 15,7-3-3-15,3-19-19 16,4-6-9-16,3-13-46 15,0-12-21-15,7-6-72 16</inkml:trace>
  <inkml:trace contextRef="#ctx1" brushRef="#br0" timeOffset="158577.7095">10047 13432 364 0,'-60'0'137'0,"39"9"-74"0,-7 10-58 0,21-10 30 15,0 10-17-15,3 0-2 16,4 6-5-16,7-6 0 16,7 0-6-16,4-4 1 0,3 1 1 15,7-7 1-15,1 4 0 16,-1-4-2-16,0 7-1 16,0 3 1-16,0 6 1 15,-3 0 8-15,-4-3 2 16,-7 3 5-16,-10 10 3 15,-8-7-9-15,-3-3-4 16,-10-3-29-16,-19 0-14 16,1-10-81-16,-7-21-35 15,3-16-34 1</inkml:trace>
  <inkml:trace contextRef="#ctx1" brushRef="#br0" timeOffset="159433.4705">11176 11864 208 0,'-11'6'79'0,"11"-6"-42"0,4 0-23 16,-4 0 22-16,-4-6-9 15,1 0-1-15,-1 2 2 16,-3-5 5-16,-3-16-18 16,-1 0 9-16,-3-3 6 0,-11-16-10 15,1 0-3-15,-5-3-8 16,-2-7-1-16,-5-15-7 16,-6-3-3-16,3-9 1 15,0 2 2-15,8 14 0 16,10 21-1-16,3 9-2 15,-3-2 1-15,3 2 1 16,-3 10 2-16,-4-6 10 0,8 9 7 16,-1 9-8-16,0 7-1 15,4 3-6-15,0 6-3 16,4 6 2-16,-5 13 0 16,1 10-1-16,4-7-2 15,-1-7-2-15,8 1 1 16,-1-12-1-16,8-14-2 15,6-12 3-15,1 1 2 16,3-1 0-16,-4-6 2 16,5 6-2-16,-5-6-1 15,1-3 3-15,-4 12 0 16,0-3 3-16,3 10 3 16,12 6 2-16,2 6 1 15,5 12-6-15,2 4-2 0,-3 6 0 16,1 4 2-16,-5-1-25 15,-6-3-10-15,-4-6-69 16,0-4-31-16,4-2-32 16</inkml:trace>
  <inkml:trace contextRef="#ctx1" brushRef="#br0" timeOffset="161251.1191">11359 12541 236 0,'-17'-16'88'0,"17"16"-48"0,0-3-25 16,0 3 26-16,3-6-26 16,1 6-8-16,3-3-3 0,-4-3-1 15,1 6-1-15,3-3-2 16,-3-4 1-16,-1 1-1 0,1 3 2 16,-1-3 1-16,1 6 1 15,-4-4 0-15,0-2 2 16,3 6-3-16,-3-3-2 15,0 3 0-15,0-6-1 16,0 6-18-16,0-3-5 16,0 3-5-16,0-7 2 15,0 7 10-15,0 0 5 16,0 0 0-16,0 0 2 16,0 0-35-16,0 0-15 15,-10 0-21 1</inkml:trace>
  <inkml:trace contextRef="#ctx1" brushRef="#br0" timeOffset="161986.9097">11515 12453 168 0,'7'-12'63'0,"-4"6"-34"0,-6-10 1 0,3 16 26 15,0 0 3-15,0-3 4 0,-7-4-18 16,0 7-6-16,-7 0-23 16,3 0-1-16,-10 7 1 0,-11 12-4 15,0-1-2-15,4 11-3 16,10-4-2-16,1-7-6 16,3 23-1-16,0-9-4 15,6 8 1-15,1 14 5 16,7-26 2-16,0 0-3 15,7-9-1-15,15-3 1 16,-5-16 0-16,-3-7 1 16,8-11 0-16,13-20-5 15,-3 3 1-15,-8-2 0 16,-3-7 2-16,-6 9 3 16,-8 7 4-16,-4 9-2 0,-3 1 0 15,0 2 12-15,0 10 5 16,0 6-10-16,0 9-6 15,0 7-2-15,7 12-2 16,4 16 2-16,3 9 1 16,4 0-4-16,-1-2 1 15,4-4-44-15,8-10-18 16,-1 4-46-16,0-19-17 16,-3-6 2-1</inkml:trace>
  <inkml:trace contextRef="#ctx1" brushRef="#br0" timeOffset="162122.7688">11959 12632 204 0,'-7'-3'77'0,"7"3"-42"0,0-6-17 16,0 6 23-16</inkml:trace>
  <inkml:trace contextRef="#ctx1" brushRef="#br0" timeOffset="162421.5637">11949 12623 463 0,'-4'0'67'0,"-7"0"-33"15,-3 6-1-15,4-3-2 0,3 6-10 16,-7 1-2-16,3-4-9 16,0 4-2-16,1 5-6 15,3-5-2-15,0-7 0 16,3 6 0-16,1-9-3 0,3 6 2 16,0-6-1-16,0-6 0 15,3 6 2-15,1-9 0 16,-1 9 0-16,-3-3 2 15,0-4-1-15,0 7 2 16,0 0-2-16,0 7-1 16,0-4 1-16,0 6-1 15,0 1 0-15,4 15 0 16,-1 19 6-16,4 9 6 16,-3 0 0-16,-1 10 1 15,1 0-10-15,3-10-1 16,0 0 0-16,0-15 1 15,0-4-17-15,-3-9-7 16,-1-12-72-16,1-7-31 0</inkml:trace>
  <inkml:trace contextRef="#ctx1" brushRef="#br0" timeOffset="162785.0321">12104 12720 332 0,'-7'-6'123'0,"3"6"-66"0,4 0-60 16,0 6 22-16,0-6-14 15,0 3-1-15,-3 10 0 16,-1-10 2-16,-3 16-3 16,0-4 3-16,-7 4 0 0,-11 15 0 15,4 1 1-15,0-7 2 0,0 10 5 16,3-4-2-16,11-5 3 15,0-4-4-15,3 0-1 16,8-6-4-16,0-1 1 16,3-2 0-16,7-3 1 15,3-4 0-15,8 7 2 16,3-7-5-16,4 7-1 16,0-4-2-16,3-2 1 15,-7-1-29-15,-3-3-9 16,0 1-67-16,-4-14-28 15,-4-2-19 1</inkml:trace>
  <inkml:trace contextRef="#ctx1" brushRef="#br0" timeOffset="163112.4017">12591 12444 220 0,'0'-9'82'0,"0"18"-44"0,0-12-11 16,0 3 27-16,-4 3-13 16,-3 3-3-16,0-3-14 15,3 7-4-15,-6 5-12 16,-8 11 8-16,1 2 4 0,-8 6 1 16,11-12-1-16,3 3-4 15,1 10-2-15,-1-7-2 0,8 6 0 16,-1 4-11-1,11 3-3-15,4-13 1 0,3-6 0 16,7-6 1-16,7-7 0 16,4 1 2-1,0-10 1-15,3 0-30 0,0 0-12 16,-3 0-66-16,-7-4-30 16,-4-2-4-1</inkml:trace>
  <inkml:trace contextRef="#ctx1" brushRef="#br0" timeOffset="163322.4337">12481 12673 356 0,'0'3'132'0,"4"-3"-72"0,10 0-52 15,-3-3 29-15,10-3-12 16,7-4-2-16,7 4-13 15,11-7-4-15,-4 4-4 16,-3 0-8-16,-4-4-1 0,-6 10-50 16,-8-3-22-16,-4 6-83 15</inkml:trace>
  <inkml:trace contextRef="#ctx1" brushRef="#br0" timeOffset="163819.255">13049 12086 228 0,'-3'-6'85'0,"3"6"-46"0,0 0-39 0,0 0 16 16,0 0-9-16,0 0-2 15,0 0 0-15,3 0-1 16,1 0-2-16,-1 0 12 0,1 0 5 0,-4 0 6 16,0-3 2-16,0 3-1 15,0 0 1-15,0 0-11 16,0-6-2-16,0 6-8 15,0 0-4-15,0 0-1 16,0 0-1-16,0 0 4 16,3 6 2-16,1 3 9 15,-1 10 2-15,1 35 3 16,-1 8 0-16,1 17-5 16,-4-4-1-16,0 10-2 15,4-10 2-15,-1 13-9 16,1-10-3-16,-1-6-4 15,-3 7 0-15,0-23-29 0,4-9-14 16,-4-12-37-16,0-10-15 16,0-25-53-1</inkml:trace>
  <inkml:trace contextRef="#ctx1" brushRef="#br0" timeOffset="164088.4717">13240 12049 296 0,'3'-16'110'0,"-3"16"-60"0,4 0-25 0,-4 6 31 15,7 4-19-15,0-1-4 0,4 23-4 16,-1-1-1-16,1 25-15 16,3 26 5-16,0 15 5 0,-4-9-8 15,-2 3-3-15,-1-6-7 16,-4-10-4-1,-3-12-3-15,0-13 1 0,-3-13-56 16,-8-12-33 0,-7-15-17-16,1-16-42 15,-4-23-31 1,-1-5 81-16</inkml:trace>
  <inkml:trace contextRef="#ctx1" brushRef="#br0">13046 12159 208 0,'-7'-57'77'0,"7"57"-42"0,3-25-6 0,1 19 28 16,-1-4-9-16,1 10-1 16,10-9-7-16,-4 6-3 15,12-7-20-15,-1 4 5 0,18-3 2 16,17-1-6-16,-14 1 0 16,-6 3-9-16,6-4-3 15,-3 7-1-15,0 3-1 16,-8 0 2-16,1 3 1 15,-7 7 3-15,-8 5 4 16</inkml:trace>
  <inkml:trace contextRef="#ctx1" brushRef="#br0" timeOffset="165618.8857">11232 8926 192 0,'-31'-22'71'0,"31"22"-38"0,-32-10-19 15,28 10 22-15,1-3 2 16,-1-3 2-16,1 3-5 16,-1-4 1-16,4 7-20 15,0-3-3-15,11-3 1 0,-4 3-2 16,18-3 3-16,-4 6-2 0,14-4 0 15,-3 4-5-15,17 0 0 16,-6 0-5-16,13 0 0 16,-7 0-1-16,1 4 1 15,-8-4 0 1,0 9 1-16,-6 0 4 0,-5 10 3 16,8 22 0-16,-18-3 3 15,-3-10-3-15,-7 35-1 16,-1-10-4-16,-3 44-1 15,0-15-1-15,0 34 2 16,-3-13 3-16,7 23 5 16,6 62-2-16,1-35 3 15,-4-12-6-15,4-31-3 16,-4-13-3-16,0-18 0 16,0-7-2-16,-4-9-1 15,-2-10 5-15,-5-9 4 0,-3-7 4 16,0-2 2-1,-7-7-2-15,-11-3 2 0,-6-6-8 16,-15 0-4-16,-11-3-2 16,-9-7-1-16,-5-3 0 15,8-3 2-15,-1-3-14 16,4-3-5-16,4-6-64 16,10-7-26-16,7 0-100 15</inkml:trace>
  <inkml:trace contextRef="#ctx1" brushRef="#br0" timeOffset="171354.622">12940 9550 260 0,'0'-13'99'0,"0"13"-54"0,25-3-28 0,-15 3 25 0,4-6-7 15,-3 6 0-15,7-10-14 16,13 7-3-16,-6-3-10 16,-4 6-5-16,4 0-2 0,-4 0-15 15,0 0-5-15,0 6-56 16,-14-3-24-16,-3 7-31 16</inkml:trace>
  <inkml:trace contextRef="#ctx1" brushRef="#br0" timeOffset="171550.6454">13028 9804 384 0,'0'-13'143'0,"0"13"-78"0,18-9-65 0,-4 9 29 15,3-13-22-15,-2 4-4 16,13-1-7-16,11 1 0 15,3-1 2-15,-7 10-94 0,-3 0-42 16,-4 10-5 0</inkml:trace>
  <inkml:trace contextRef="#ctx1" brushRef="#br0" timeOffset="176818.4017">15371 9060 204 0,'7'4'77'0,"-4"-4"-42"0,4 0-12 0,-7 0 24 16,4 0 0-16,-4 0 4 16,3 0-8-16,1 0-4 15,-4 0-22-15,0 0 10 0,0 0 3 16,-4 0-7-16,-3 0 0 15,-3 0-10-15,-1 0-3 16,0 0-3-16,-10 0-2 16,4 0-1-16,-12 0 0 15,-16-4-5-15,-5 4-1 16,-10 4 1-16,14-4 2 0,8 6 0 16,-19 3 2-16,8 1-4 15,-11 8-2-15,-28 8 2 16,38-8 2-16,8 1-2 15,-1-3 0-15,-9 12-1 16,23-9-2-16,5-3 3 16,2-1 0-16,5-5-2 15,6-1 0-15,1 0-1 16,10 1 3-16,7-1-2 16,7-9 1-16,7 0 8 15,11-6 4-15,10 3-3 16,11-3 1-16,18 6-3 15,-22-4 2-15,-7-2-2 16,22 6 0-16,35-3-6 0,-8 3 1 16,1 9 2-16,-39 1 1 15,-7-7-1-15,-4 10 1 16,15-1-2-16,-15 7-1 16,-10-3 1-16,-11 2 1 15,-7 7 1-15,-11 1 3 16,-17 5-3-16,-14 3-2 15,-18 20-5-15,-7-1-2 16,-10 10-2-16,-8-1 2 16,-13 7 4-16,-5 7 3 15,5 8-2-15,-1 1 0 16,4 3 1-16,14-16 0 16,10-9 0-16,8-10 0 15,10-3-3-15,8-12 2 16,9-1-1-16,8-11 0 0,7 2-3 15,7-13-1-15,11 4 3 16,10-9 3-16,7-10 10 16,11 0 3-16,14 0 0 15,14-10 0-15,7 1-1 16,14-1 0-16,-3 4-2 16,10-3-1-16,11-1-5 15,-11 10-1-15,-10-3-3 16,-11 3-3-16,-11 3 4 15,-10-3 1-15,-10 7-38 0,-12-4-17 16,-13-3-67-16,-18 0-28 16,-11 6-21-1</inkml:trace>
  <inkml:trace contextRef="#ctx1" brushRef="#br0" timeOffset="177689.9174">14721 11052 180 0,'0'-10'68'0,"0"10"-36"0,4-15-9 0,-1 15 24 16,1 0-7-16,-4 0 2 16,4 0 0-16,-1 0 3 15,4 15-24-15,0 1 6 0,7 15 1 16,-3 4-7-16,3 15 1 16,7 25-4-16,0-3-2 15,0-3-11-15,-3-6-5 16,0-10 2-16,-4-6 2 15,0-12-21-15,-3-7-10 16,-4-6-49-16,0-19-21 16,-4-19-57-1</inkml:trace>
  <inkml:trace contextRef="#ctx1" brushRef="#br0" timeOffset="178049.4006">15088 11036 168 0,'4'-19'66'0,"-4"19"-36"0,3 0 2 16,1 0 30-16,-4 0-12 16,0 6-4-16,0-2-9 15,0 5-1-15,-4-3-20 16,1 13 0-16,-1 0 0 0,1-3-6 16,-8 2-1-16,4 1-5 15,-7 9-3-15,3-3 2 16,-6 10 2-16,3-10 4 15,-4-3 5-15,-7 12-2 16,8-8 1-16,3-1-7 16,7-13-4-16,3-2 1 0,11-1 0 15,4 7 7-15,3-1 4 16,3-5-3-16,5-7-1 16,2 6-4-16,5-2 1 15,-1 2-4-15,0-3 0 16,0-3-34-16,0-3-17 15,4-3-63-15,-4-9-29 16,-3-1-9 0</inkml:trace>
  <inkml:trace contextRef="#ctx1" brushRef="#br0" timeOffset="178247.4279">15289 11161 332 0,'-3'7'123'0,"3"-7"-66"0,10 0-53 15,-2 0 26-15,6 0-8 16,3 0-1-16,1 0-9 16,0 0-5-16,10 0-4 15,7-10-9-15,-10 10-1 0,-4-6-52 16,0 6-23-16,0-9-53 16,-7 9-36-1,-3-4 80-15</inkml:trace>
  <inkml:trace contextRef="#ctx1" brushRef="#br0" timeOffset="178385.2938">15318 11321 300 0,'-11'10'112'0,"15"-4"-60"0,3-6-41 0,0 9 26 16,3-9-22-16,11 0-6 16,11 0-44-16,3 0-18 15,4-9-84-15,0 0-37 16</inkml:trace>
  <inkml:trace contextRef="#ctx1" brushRef="#br0" timeOffset="178604.878">15847 10970 320 0,'-11'-9'121'0,"11"9"-66"0,0 0-33 0,0 0 33 0,4 3-27 16,-1-3-10-16,4 16 0 15,0 12 1-15,4 9-9 16,0 23 1-16,-4-4 2 0,0 20-7 16,-4-11-1-16,-3-2-34 15,0-9-15-15,-3-14-66 16,-1-11-30-16,-3-17-1 16</inkml:trace>
  <inkml:trace contextRef="#ctx1" brushRef="#br0" timeOffset="179249.642">14721 8697 184 0,'-7'-13'71'0,"7"13"-38"0,4-6-14 15,-1 6 21-15,1-16 2 16,-1 7 4-16,5-1-12 16,-1-2-3-16,0-13-18 15,0 9-6-15,0-18-2 0,0 5-1 16,0-8 0-16,0-7-2 15,-4 0 1-15,1 9 0 16,0 4 1-16,-1 0 6 16,1 12 4-16,-4 0-7 15,3 19-2-15,1 0-3 16,6 19 1-16,-3 0-2 16,21 15 2-16,-6-6-4 0,9 13-2 15,-6-13 6 1,10 10 5-16,-6-4 2 0,2-8 2 15,-2-8 7-15,-1-8 2 16,-4-1 5-16,1-24 1 16,-4 5-8-16,-7-18-4 15,1 3-8-15,-8-16-3 16,-4 7-11-16,-6-10-3 16,-1 6-57-16,-6 7-25 15,2 2-92 1</inkml:trace>
  <inkml:trace contextRef="#ctx1" brushRef="#br0" timeOffset="180316.4909">16425 9747 208 0,'-3'-9'77'0,"3"9"-42"0,-7-16-10 0,7 16 27 15,-7-16-11-15,3 7-1 16,-10-10-6-16,3 10-1 16,-6-10-18-16,3 3 4 0,-14 7 2 15,3-1-7-15,-10 17-3 16,6-4-4-16,-13 22-2 15,3-6-3-15,0 18-2 0,8-2 1 16,6 6-1-16,4-10-3 16,10 13 0-16,4-3-1 15,14-4 3 1,0-8 0-16,11-1 1 16,0-3 0-16,13-16 0 0,-6-3 0 15,10-21 0-15,-7 5 0 16,11-15 2-16,-7 3-1 15,-4-9-1-15,-3 3 3 16,-7 0 0-16,-4 2 5 16,-4-2 5-16,-3 9 2 15,-3 10 3-15,-4 3-4 16,0 15 2-16,0 1-7 16,3 8-3-16,1 4-3 0,6 16 0 15,-2-10-2-15,6 22-1 16,-4-12 3-16,4 9 0 15,11 13-26-15,0-13-9 16,-1-13-50-16,-2-6-22 16,-5-12-63-1</inkml:trace>
  <inkml:trace contextRef="#ctx1" brushRef="#br0" timeOffset="180561.1687">16655 9935 248 0,'0'-6'93'0,"0"6"-50"0,7 6-22 16,-4-3 30-16,4 13-12 15,-3-6 0-15,10 8-11 16,-3 1-5-16,10 16-13 16,-7-4-4-16,0 7-2 0,7 18 0 15,-3-3 2-15,-4-9-5 16,-4-3-1-16,-3-13-16 15,1-9-4-15,-5 0-52 16,-3-19-20-16,7-10-48 16</inkml:trace>
  <inkml:trace contextRef="#ctx1" brushRef="#br0" timeOffset="180844.9195">16962 9973 260 0,'3'-9'96'0,"1"9"-52"0,-4 0-32 0,0 0 26 16,0 0-7-16,0 6-1 16,-4 3-3-16,1-6-2 15,-4 13-14-15,-11 9 2 0,4-6 1 16,3-7-7-16,-10 20-2 16,3-4-3-16,-3 0-2 15,-7 7 7-15,10 2 3 16,4-5-5-16,14-10-3 15,4-7-1-15,6 1 1 16,4-7-3-16,8-5 0 0,2 2 3 16,5-3 1-16,-1-3-43 15,14 0-18 1,-3-3-108-16</inkml:trace>
  <inkml:trace contextRef="#ctx1" brushRef="#br0" timeOffset="181457.1496">17720 9104 176 0,'11'-40'68'0,"-11"40"-36"0,7-19-7 0,-4 19 27 15,-3 0-2-15,0 0 0 16,4 6-8-16,-4-3-1 16,3 13-23-16,-3 3-2 0,4 18 1 0,-1-2 2 15,1 18 1-15,-1-9-3 16,1 28 0-16,-1-9-9 16,-3 18-3-16,-3 45-3 15,3-13-2-15,0-13 1 16,0-40 1-16,0-13-1 15,3 3-1-15,1 6-2 16,-1-12 1-16,1-6-1 16,3-13-2-1,11-6 5-15,-1-10 1 16,5-3 2-16,9-6 0 16,8-6 0-16,7 3 4 15,14-6 5-15,3-7-5 16,-20 6 0-16,-8 1-4 15,4-7-3-15,10 4-3 16,-10-4-1-16,-7 7-42 0,-8-1-20 16,-13-5-58-16,-11 5-24 15,-7 1 14 1</inkml:trace>
  <inkml:trace contextRef="#ctx1" brushRef="#br0" timeOffset="181713.7245">17695 9615 220 0,'-21'-18'85'0,"21"18"-46"0,-3-16-15 0,3 16 27 0,7 0-11 16,0-3-1 0,10-3 0-16,-2 6 0 0,16-10-21 15,-3 1 7-15,15 6 5 0,-8-4-16 16,14-2-7-16,-10 3-3 15,7 6-1-15,-7-4-12 16,0-2-7-16,-4 6-33 16,-3-3-16-16,-4-3-26 15,-7 6-8-15,-3-3-22 16</inkml:trace>
  <inkml:trace contextRef="#ctx1" brushRef="#br0" timeOffset="181953.1872">17678 9051 348 0,'-21'0'129'0,"21"0"-70"0,7-9-51 0,-4 9 27 16,11-10-5-16,-3 4 4 15,21-19-9-15,-4 12-3 16,21-12-13-16,-6 10-3 0,20-4-2 15,-10 9 0-15,7 1 0 16,-11 3-29-16,4 6-12 16,-7 0-68-16,0 6-30 15,-7 0-15-15</inkml:trace>
  <inkml:trace contextRef="#ctx1" brushRef="#br0" timeOffset="183438.7663">19061 8788 176 0,'-4'6'66'0,"4"-6"-36"0,0 0-11 0,0 0 21 16,0 0 2-16,0 0 4 15,-3 0-3-15,-1-6-2 16,-7-4-22-16,4 1-3 0,-7 6 1 16,4-4 0-16,-11 4-1 15,3-3-2-15,-7 6-1 16,4 0-10-16,-11 9-3 16,4-9 1-16,-7 10 1 0,3-4-3 15,-3 19 1-15,7-3 0 16,3 22 0-1,4 0-3-15,7 25 2 0,-1-6 3 16,12 18 3-16,-1-15 2 16,4 31 1-16,7 51-2 15,0-10 1-15,4-7 0 16,3-15 3-16,0 0-5 16,0-9-3-16,1-7-1 15,-1-12-1-15,-4-6 2 16,1-10 3-16,-1-10 4 15,-3-18 2-15,0-3 1 16,-3-10 2-16,0-12-5 0,3 3-1 16,0-9-4-1,3-4-1-15,4-3-1 0,4-6 1 16,3 0-2-16,4-6-1 16,3 3 3-16,7-3 0 15,4-4-1-15,0 1 1 16,3 0-4-16,1 2 0 15,-5 4-6-15,-6-3-3 16,-4-4-89-16,1 1-39 16,-12-13-40-1</inkml:trace>
  <inkml:trace contextRef="#ctx1" brushRef="#br0" timeOffset="183784.6866">19173 9296 340 0,'8'6'126'0,"-8"-6"-68"0,38 19-37 16,-31-19 33-16,11 18-14 15,-4-8-1-15,11 24-11 16,-4-5-5-16,11 15-13 16,-4-4-2-16,14 7-1 0,18 41-3 0,0-22-1 15,-7-6-1-15,-10-13-2 16,-5-4-4-16,-6-5-2 16,-7-7-30-16,-4-12-14 15,-18-9-76 1,-10-17-33-1,-3-21-38-15,-4-9 85 16</inkml:trace>
  <inkml:trace contextRef="#ctx1" brushRef="#br0" timeOffset="184027.6174">19618 9133 192 0,'-4'-63'71'0,"4"63"-38"0,-3-19-1 0,3 19 30 15,0 0-12-15,0 0-2 0,-4 13-18 16,4-7-9-16,-3 31-12 15,-1-2 11-15,-3 18 7 0,0-6 3 16,-3 32 2-16,-15 56-6 16,-7-19-2-16,0 0-13 15,4-19-7-15,4 0-2 16,2-19-2-16,8-21-31 16,4-7-14-16,3-19-37 15,7-15-13-15,7-16-29 16,3-16-41-1,11-2 58-15</inkml:trace>
  <inkml:trace contextRef="#ctx1" brushRef="#br0" timeOffset="184355.4883">19946 9722 236 0,'4'0'88'0,"-1"-6"-48"0,-3 12-12 0,0-6 30 16,7 9-2-16,4 17 4 15,3 2-11-15,0 6-5 0,-3 10-25 16,-1 0 0-16,1-3 1 0,-1 9-11 15,-3-3-2-15,0-3-5 16,0 0-2-16,1-10-26 16,-1-5-12-16,0-4-34 15,0-16-15-15,-4 0-11 16,1-15-2-16,-4-13-11 16</inkml:trace>
  <inkml:trace contextRef="#ctx1" brushRef="#br0" timeOffset="184703.2275">20158 9829 152 0,'21'-16'57'0,"-11"16"-30"0,8-9 10 0,-11 9 28 15,4-4 10-15,-4-2 4 16,0 6 3-16,-4-3 1 16,-3 3-45-16,0 0-4 0,-3 3-4 15,-4 7-15-15,-4-1-6 16,-3 7-5-16,-4 2-1 15,1 1-7-15,-1 6 1 16,1-6 3-16,2 6 2 16,1 4 0-16,4-11-2 15,3 7 1-15,0-6 1 16,3-3-1-16,4-4 2 16,7 4-4-16,4-6-2 15,3-1 4-15,7 0 1 16,4-2-3-16,-1-4 1 15,5 3 0-15,2-6 2 16,-2-6-28-16,-5 3-11 0,-3-7-68 16,1-5-30-16,-5 2-35 15</inkml:trace>
  <inkml:trace contextRef="#ctx1" brushRef="#br0" timeOffset="185361.0572">20218 8784 192 0,'3'0'71'0,"-3"0"-38"0,4-6-6 15,-1 6 29-15,1 6-5 0,-1-6 0 16,1 0-6-16,-1 0-4 16,12 0-22-16,-1 0 2 0,3 0 0 15,1 0-5-15,7-6-1 16,-4-3-9-16,14-1-4 16,-7 7 1-16,15-6 0 15,-12-1-4-15,8 4 1 16,-7-3 0-16,-4 9 2 15,-3-7 3-15,-4 14 2 0,-3-7 1 16,-11 19 2-16,0-1-5 16,-11 17-3-16,-3 28 1 15,0 24 2-15,0 14 0 16,4-4 0-16,3 3-1 16,3 13 2-16,4-12-5 15,4 5-3-15,3-9-2 16,3-6 3-16,5 6 4 15,-1-15 3-15,3-4-5 16,-2-5-2-16,2-1 0 16,-3-10 2-16,-3-8 0 15,-4-10 2-15,-3-10-2 0,-1-9 2 16,-3-6 2-16,-3-6 4 16,0 2-2-16,-4-5 1 15,-15-1 1 1,-2 0-4-16,-8 1-1 15,-7-4-2-15,-3 4-2 16,-4-1-2-16,-10 0 1 16,-1 1-1-16,1 5 0 15,3 1-16-15,-3-3-8 16,3-4-57-16,4-3-26 16,17-12-73-1</inkml:trace>
  <inkml:trace contextRef="#ctx1" brushRef="#br0" timeOffset="197310.7643">17191 13648 184 0,'-7'-16'68'0,"7"16"-36"0,3 0-18 0,1 0 22 16,-1 10 0-16,1-4 2 16,7 13-3-16,-1 0 1 15,11 25-20-15,0-10 6 0,11 19 5 16,-4-6-4-16,15 26-1 16,-4-11-10-16,10 26-3 15,21 47-3-15,-10-13-1 16,-10-15-6-16,-1-16-1 15,-13-19-15-15,-8-19-6 0,-21-37-153 16,0 3 25 0</inkml:trace>
  <inkml:trace contextRef="#ctx1" brushRef="#br0" timeOffset="197610.5619">17522 13372 228 0,'-14'-25'85'0,"14"25"-46"0,-3 0-26 16,3 0 24-16,-4 9-15 15,4 4-2-15,-3 9-6 0,3-3 1 16,0 22-8-16,0-13 9 0,-4 44 4 16,1-13 5-16,-8 32 2 15,4-12 1-15,-7 31 2 16,3-10-5-16,-10 22-3 15,4-21-12-15,-8 21-6 16,4-16-3-16,-4 4 1 16,4-22-1-16,0-6-1 15,-11 15-4-15,11-25 0 16,10-47-139 0,4-6-39-1</inkml:trace>
  <inkml:trace contextRef="#ctx1" brushRef="#br0" timeOffset="197898.3275">17332 13472 184 0,'-18'13'68'0,"18"-13"-36"0,11 19-24 16,-8-16 18-16,5 16 5 15,-5 3 5-15,8 25 3 16,-4-3 1-16,7 34-22 16,0-12-2-16,4 41 1 0,-4-17-3 15,0 26 2-15,-4-18-5 16,1 8 1-16,-4-8-7 16,-3 2-3-16,-1 41-19 0,-3-34-9 15,-3-26-83 1,-1-31-82-1,-3-21 57-15</inkml:trace>
  <inkml:trace contextRef="#ctx1" brushRef="#br0" timeOffset="198091.8424">17110 14354 252 0,'-32'-7'96'0,"32"7"-52"0,18 7-29 0,-15-7 26 16,11-10 0-16,0 4 5 15,18-13-14-15,-4 0-5 0,22-9-15 16,-8 3-8-16,22-9 0 0,-8 5-12 16,4 4-4-16,-7-3-69 15,7 9-31-15,-11 0-29 16</inkml:trace>
  <inkml:trace contextRef="#ctx1" brushRef="#br0" timeOffset="198451.8005">17851 13802 152 0,'0'-10'57'0,"0"10"-30"0,0 0-5 0,0 0 23 15,-4 0-12-15,1 0-4 16,-5 0-12-16,5 0-4 16,-1 0-7-16,1 0 0 0,-4 0 4 15,3 7 0-15,-6 11 2 16,-1-2 9-16,-14 25 6 16,4-7-1-16,-21 17 2 15,7-14-12-15,-22 35-4 16,15-12-7-16,-15 15-4 15,12-12 0-15,-8 0-1 16,10-10-5-16,-3-3 1 16,8-6-55-16,13-22-23 0,4 3-58 15</inkml:trace>
  <inkml:trace contextRef="#ctx1" brushRef="#br0" timeOffset="198691.4367">17145 13899 232 0,'-7'6'88'0,"7"-6"-48"0,11 13-31 15,-8-7 19-15,11 7 1 16,-3 2 5-16,17 4-2 16,-3 0 1-16,24 6-18 0,-7-6 0 0,25 6-1 15,-10-6-5-15,10 15-1 16,-7-6-4-16,7 23-3 15,-14-14-25-15,3 1-11 16,-10-4-84 0,-7 1-72-16,-4-7 62 15</inkml:trace>
  <inkml:trace contextRef="#ctx1" brushRef="#br0" timeOffset="201154.2174">18750 13579 168 0,'-7'-28'66'0,"7"28"-36"0,0-10 2 0,0 10 27 16,0-6-14-16,0 6-6 15,0 0-7-15,0 0-3 16,4 16-16-16,-1-7 8 0,4 26 5 16,0 2-3-16,4 32 1 15,-4-12-7-15,0 40-2 16,0-19-9-16,0 32-2 16,0-22-2-16,0 12-2 0,-3-12-15 15,-1-6-7-15,4 31-62 16,-3-60-25-1,-1-9-37-15</inkml:trace>
  <inkml:trace contextRef="#ctx1" brushRef="#br0" timeOffset="201409.3958">19046 13356 236 0,'-10'-37'88'0,"10"37"-48"0,-4 15-14 0,4-11 29 15,0 11-14-15,0 10-1 16,0 13-12-16,0-3-5 16,7 30-13-16,-3-11 7 0,7 33 5 15,-1-14-13-15,4 33-7 16,-3-15 0-16,3 6 2 16,0-9-8-16,-3 0-2 15,-1-16-41-15,-3-9-17 16,-3-7-66-1,-8-6-58-15,1-6 68 16</inkml:trace>
  <inkml:trace contextRef="#ctx1" brushRef="#br0" timeOffset="201844.0434">18796 14165 264 0,'-4'-6'101'0,"4"6"-54"0,25-3-35 0,-18 3 26 0,14-6-16 15,-3 6-2-15,17-10-10 16,-3 7-4-16,25-19-3 16,-8 10-3-16,7-4 3 0,-10-3-2 15,-3 10-1-15,-5-1 14 16,-6 4 7-16,-4-3 12 16,-10 15 6-16,-4-3-14 15,-10 7-6-15,-1 2-12 16,-6 19-5-16,-1-5-1 15,1 17-1-15,-1 1-3 16,4 3 2-16,0-3 1 16,7 0 0-16,0-6-3 0,11-7 0 15,-4-9-1 1,11-12 3-16,-4-4-13 0,7-25-6 16,-3 3-3-16,-4-18-1 15,-4 6 14-15,-9-10 7 16,2 4 3-16,-28-4 3 15,8-3-2-15,-18 7-1 16,3 5 1-16,-17 17 1 16,6-1-52-16,1 20-23 15,7-7-45 1,10 0-47-16,4 0 59 16</inkml:trace>
  <inkml:trace contextRef="#ctx1" brushRef="#br0" timeOffset="202057.6126">19636 13472 312 0,'-4'-12'115'0,"4"12"-62"0,0 19-49 15,0-13 24-15,4 16 1 16,-1-3 5-16,4 25-3 16,0 0-1-16,4 28-17 15,-1-10 1-15,1 26 2 0,-4-16-8 16,4 19-4-16,-1-12-14 15,4 2-6-15,-3-12-56 16,3-12-23-16,0-7-68 16</inkml:trace>
  <inkml:trace contextRef="#ctx1" brushRef="#br0" timeOffset="202444.85">20010 13400 272 0,'-4'10'104'0,"4"-10"-56"0,11 59-21 0,-8-49 34 16,1 27-14-16,-1-2-5 15,8 24-13-15,-1-12-6 16,8 32-13-16,-4-16-6 0,7 18-3 16,-3-9 1-16,3 7 3 15,-3-14-2-15,-4-2 0 16,3 16 1-16,-6-20 0 0,-7-18 0 15,-8-19 0-15,1-3-5 16,-19-16-1-16,5-3-4 16,-15-3-1-16,4-4 1 15,-4-2 2-15,4 6 2 16,3 6 1-16,4-3-2 16,10 16 0-16,1-4 2 15,10 13 2-15,0-6-2 16,10 0-2-16,1 6 2 15,14-9 2-15,-4-4-42 16,18-5-17-16,-8-7-59 16,19-7-26-16,-8-2 23 15</inkml:trace>
  <inkml:trace contextRef="#ctx1" brushRef="#br0" timeOffset="202775.229">20549 13952 276 0,'-46'0'104'0,"46"0"-56"0,-31 25-30 0,27-22 28 16,-6 13-24-16,-1 3-9 16,-7 0-7-16,8-4-2 15,-1 4-2-15,4-3-4 0,0 3 1 16,4-7 5-16,3 13 5 16,0-6-3-16,10-3 2 15,-3 3-1-15,14-10 1 0,1 7-4 16,6-7-1-16,-4 1-1 15,12-1-2-15,-8-3 1 16,4 7 1-16,-8-4 12 16,-6 7 8-1,0-7 6-15,-18 20 6 0,0-4-15 16,-11 3-5-16,-10 6-12 16,-7 1-1-16,-4-7-54 15,11-19-24-15,3 1-65 16,1-10-69-1,2-3 70-15</inkml:trace>
  <inkml:trace contextRef="#ctx1" brushRef="#br0">22211 13570 296 0,'-14'-38'112'0,"14"38"-60"0,-39-28-36 0,35 22 27 15,-10-4-14-15,0 1-5 16</inkml:trace>
  <inkml:trace contextRef="#ctx1" brushRef="#br0" timeOffset="203541.1284">21442 14150 260 0,'3'-10'99'0,"-3"10"-54"0,29 0-44 0,-22 0 21 15,21 0-12-15,-7 0-3 16,21-9-7-16,-6 0 0 15,24-10 0-15,-11 9-3 0,0-5 2 16,-6 2 5-16,-4-3 5 16,-8 10 21-16,-2-3 13 15,-8-1-2-15,-11 1 0 16,1 9-12-16,-15 6-3 16,1-3-15-16,-11 16-4 15,3-3-5-15,-3 18 1 16,3-5-2-16,4 8-1 15,4-5-2-15,10 5-1 16,-4 1-1-16,15-13 3 0,-4 3-5 16,11-22 2-1,-4-2-16-15,0-17-6 16,-3-3 6-16,-4-2 6 0,-3-1 9 16,-15-13 3-16,4 14-12 15,-21-14-3-15,3 7-29 16,-3 0-10-16,3 6-31 15,4 10-12-15,4 2 2 16</inkml:trace>
  <inkml:trace contextRef="#ctx1" brushRef="#br0" timeOffset="203825.8864">22137 13987 288 0,'17'3'107'0,"-17"-3"-58"0,18 34-42 0,-14-27 23 16,6 11-16-16,-3-2-3 15,7 6-1-15,0 3 1 16,4 3-5-16,0-3 3 0,-4 4 3 16,0-4 14-16,0-6 5 15,-7-4 4-15,-7-2 4 16,0-4-13-16,-3-12-4 16,-1-3-14-16,-3-7-6 15,4-2 3-15,6-10 1 16,4 6 0-16,4-10-1 15,-1 4-3-15,11-3 1 16,1 9-4-16,9 1 0 0,-6 2-61 16,7 0-25-16,-4 7-107 15</inkml:trace>
  <inkml:trace contextRef="#ctx1" brushRef="#br0" timeOffset="204276.0596">23297 14335 264 0,'-7'0'101'0,"7"0"-54"0,0-6-44 0,0 6 23 15,4-10 0-15,-1 1 7 16,8-16-1-16,-4 6 1 16,11-19-18-16,-1 4-5 0,5-29 1 15,-1 16-5-15,7-25-1 16,-3 9-5-16,-4-15 0 16,-4 15 0-16,-2 0 2 15,-1 10 5-15,-4 9 6 16,1 6 8-16,-4 23 7 15,0-1-9-15,4 32-3 16,-1-1 4-16,8 39 1 16,-4-7-4-16,7 25-2 0,-3-9-7 15,10 34-3 1,-3-25-5-16,-1 9 0 0,8 32-9 16,-7-31-2-16,-11-19-67 15,-7-16-45 1,-32-25-114-1</inkml:trace>
  <inkml:trace contextRef="#ctx1" brushRef="#br0" timeOffset="204711.554">23375 13996 356 0,'28'3'134'0,"-28"-3"-72"0,43 7-57 0,-36-1 27 16,21-6-23-16,-3 0-4 15,13-6-9-15,-6-4-2 16,14-6 3-16,-7 4-47 0,3-13-19 16,-7 0-3-16,1-3 3 15,-5 2 19-15,-6-5 8 16,-4 6 42-16,-7 0 19 16,-3 0 40-16,-4 6 20 15,0 6 1-15,-3 7 1 16,-1 3-28-16,1 16-9 15,-1 5-9-15,4 23 0 0,-3-9-8 16,3 21-4-16,-4-9-2 16,4 15 1-16,1-12-6 15,2 13-1-15,1-13-3 16,3 6 0-16,-4-9-4 16,15-6-3-16,-4-7 2 15,11-9 0-15,-4-6-3 16,7-7-1-16,1 1 1 15,-4-10 0-15,-4 0-20 16,0 0-7-16,-3-7-50 16,-1 4-22-16,-2-6-57 15,-1-7-24-15,-4 4 25 16</inkml:trace>
  <inkml:trace contextRef="#ctx1" brushRef="#br0" timeOffset="205026.3717">24419 13648 260 0,'0'-6'99'0,"0"6"-54"0,4 6-11 0,-4-3 34 16,3 10-22-16,1-4-6 15,3 13-13-15,-4 3-3 16,5 19-13-16,-5-6 4 0,1 12 3 16,-1-6-2-16,1 9 3 15,-1-12-1-15,-3 12 0 16,0-9-7-16,4 0-2 15,-1-10-7-15,4 14-2 16,0-14 4-16,7 1 2 16,1-7 0-16,13-9-1 15,-7-4 1-15,11-5 1 16,-8-1-3-16,12-9-1 0,-5 0-3 16,5-3-1-16,-8-3-39 15,-3 6-18-15,-4-7-54 16,-4 4-24-16,-2 3-30 15</inkml:trace>
  <inkml:trace contextRef="#ctx1" brushRef="#br0" timeOffset="205312.1162">23230 14614 348 0,'-31'25'129'0,"31"-25"-70"0,17 9-45 0,-13-9 31 16,13 0-8-16,-6-3 1 16,28-3 3-16,-7-3 1 15,45 2-22 1,64-12 6-16,22 1 4 0,6-1-12 0,18 0-4 16,-4 3-3-16,-3 1 0 15,-3 12-5-15,-12 3-4 16,-16 9-4-16,-12 0 1 15,-6 1-48-15,-15 5-21 16,-10 4-78-16,-14-9-32 16,-22-10 10-1</inkml:trace>
  <inkml:trace contextRef="#ctx1" brushRef="#br0" timeOffset="206287.9687">25845 13927 244 0,'-11'-19'93'0,"11"19"-50"0,0 0-17 0,0 0 29 16,3 0-25-16,-3 0-6 16,8 10-4-16,-1-4-1 0,7 13-10 15,-4 0 8-15,8 15 3 0,-4-6 3 16,4 13 1-16,-4-10-2 15,-4 10-2-15,1-13-6 16,-4 7-1-16,0-13-4 16,-3 0 2-16,-1-3-8 15,-3-16-4-15,0 6-3 16,-3-21 0-16,3-4 3 16,-4-12 2-16,1 3-2 15,-1-10 0-15,0 4 1 0,8-10 0 16,-4 13-3-16,14-7 0 15,-3 10-5-15,31 3 0 16,-10-3-29 0,21 6-11-16,-11 4 3 0,14-4 4 15,-10 3 18 1,0 7 12-16,-7-1 7 0,-7 1 5 16,-4 0 20-16,-7 5 8 15,-3-2-1-15,-8-3 0 16,1-1-6-16,-18 10-4 15,3-6-8-15,-10 12-2 16,0-6-2-16,-11 19 1 16,4-9 0-16,-10 18 1 15,6-3 0-15,0 19 0 0,4-16-2 16,7 13 1-16,0-10-4 16,14 1 0-16,0-11-6 15,14-5 0-15,-4 3 1 16,15-22 3-16,-4 3-11 15,8-22-3-15,-5 9 4 16,-3-12 4-16,1 6 4 16,-8-6 1-16,0 7 2 15,-4 2 3-15,1 6-2 16,-4 10-2-16,0 0-3 16,0 10-1-16,0-1-9 15,0 16-5-15,0-6-38 16,4 6-14-16,-4-6-21 0,3 0-10 15,1-3-20 1</inkml:trace>
  <inkml:trace contextRef="#ctx1" brushRef="#br0" timeOffset="206647.9064">26596 13758 244 0,'0'-19'90'0,"0"19"-48"0,3 0-7 0,1 6 34 16,0 4-9-16,-1-1-2 15,4 19-20-15,0-9-6 16,4 16-19-16,-4-7 1 0,3 16 2 16,1-13-6-16,0 0-3 15,-4-5-2-15,0-1-1 0,0-7 0 16,3-18 2-16,1 0-5 16,7-15-1-16,-4 2-2 15,7-18-2-15,-4 9 5 16,5-19 3-16,-5 4-6 15,4-1 0-15,-3 3 0 16,0 17 3-16,-4-1-5 16,3 13 1-16,-2 6-1 15,-1 18 2-15,-4 1 3 16,4 16 2-16,-7-7-1 16,0 22 1-16,1-12-24 15,-5 6-8-15,1-10-63 16,3-9-28-16,0-3-43 15</inkml:trace>
  <inkml:trace contextRef="#ctx1" brushRef="#br0" timeOffset="207069.0278">27277 13200 392 0,'0'3'148'0,"0"-3"-80"0,3 34-59 0,1-31 30 15,3 29-18-15,0-10-2 16,4 28-5-16,-4-12 1 16,3 24-8-16,-3-8 0 0,4 8 3 15,-1-8-4-15,1 8-1 0,-4-8-2 16,0 5 0-16,0-12-2 16,0-9-1-16,-3-4 3 15,-1-5 2-15,1-4-7 16,-8-19 0-16,1-3-5 15,-15-12 2-15,4-4 1 16,-14-12 2-16,3 0-1 16,-10 6 1-16,7 0 2 15,-1 13 0-15,5 3 0 16,-1 15 0-16,4 4-5 16,7 12 1-16,3-3 6 15,8 10 4-15,-1-7-8 16,18 0 0-16,-3-3 0 15,17 1 3-15,-3-8-24 0,13-8-12 16,-2-1-53-16,10-9-23 16,-8-6-52-1</inkml:trace>
  <inkml:trace contextRef="#ctx1" brushRef="#br0" timeOffset="207413.8856">27697 13642 400 0,'-29'9'148'0,"29"-9"-80"0,-31 44-53 0,27-34 37 16,-6 15-15-16,-1 0-1 15,-3 3-20-15,3 0-10 16,8 13-4-16,-1-13-5 0,11 19 0 16,0-12-5-16,14-7-2 0,-3 3-9 15,17-9 0-15,-6-6 1 16,9-16 1-16,-6 0 5 15,0-10 5-15,-7 1 4 16,-11-16 4-16,-4 6 0 16,-17-18 2-16,0 5-2 15,-14-15 2-15,3 13-9 16,-6 5-3-16,3 4-15 16,-4 13-5-16,4-4-14 15,7 19-5-15,3 4-23 16,11 8-7-16,0-2-34 15,18 2-23-15,-4 4 66 16</inkml:trace>
  <inkml:trace contextRef="#ctx1" brushRef="#br0" timeOffset="207925.611">28014 13726 352 0,'-3'-6'132'0,"3"6"-72"0,3 10-39 0,-3-4 33 15,4 6-14-15,-1-2-1 16,1 15-16-16,-1 0-6 15,1 3-10-15,-1 0-5 0,8 4 1 16,-4-4-2-16,0-9-1 16,0 0-4-16,4-4 0 15,-1-5 0-15,1-17 2 16,-4 7-6-16,0-28-2 16,0 9-5-16,0-24-4 0,0 14-9 15,0-15-5 1,0 10 13-16,-3 6 7 0,-1 3 12 15,-3 15 6-15,0 1 9 16,0 18 5-16,0 1 4 16,0 18 1-16,0-3-2 15,0 3-2-15,0-3-8 16,7 0-5-16,-3-6-7 16,6 0 0-16,1-10 4 15,10-9 5-15,-3 0-10 16,6-9-3-16,-2-7 4 15,6-6 1-15,-3-3-2 16,3-3-1-16,-7 0 1 0,4-7 0 16,-4 7 3-16,0 6 1 15,-3 10 3-15,-1 15 3 16,-3 3 5-16,4 22 3 16,-7-9-7-16,3 25-1 15,-4-6-5-15,-3 12-1 16,0-13-23-16,0 7-12 15,-3-9-58-15,-1-10-25 16,1-6-70 0</inkml:trace>
  <inkml:trace contextRef="#ctx1" brushRef="#br0" timeOffset="208870.5283">18764 15395 232 0,'0'9'88'0,"0"-9"-48"0,11 22-16 0,-8-13 29 16,4 7-12-16,-3-6-3 15,7 18-11-15,-1-13-3 16,4 14-13-16,-3-1 4 0,6 6 3 16,1-2-4-16,-4 9 2 15,0-7-5-15,-3 10 1 16,-1-6-5-16,1 2-2 16,-4-5-2-16,0-7 0 15,0-6 4-15,0-16 4 16,-3 4-2-16,-1-29 2 0,1 3-6 15,-1-15-3-15,1 6-1 16,3-29 1-16,-3 4-1 16,3-6-1-16,-4 9-28 15,4-3-14-15,0 6-36 16,4 15-15-16,-4 4-15 16,3 13-6-16,1-4 12 15</inkml:trace>
  <inkml:trace contextRef="#ctx1" brushRef="#br0" timeOffset="209336.7177">19350 15426 288 0,'-7'-19'107'0,"7"19"-58"0,-11-9-35 0,11 9 28 15,-3 0-8-15,-1-3 3 16,-3-4-17-16,4 7-4 15,-8-6-10-15,0 3-2 0,-6 6 2 16,3 3-3-16,-4 13-2 16,4 0 0-16,-4 16 1 15,4-7-1-15,-3 6 2 16,2 1-2-16,1 9 2 16,4-10-2-16,6 4 2 15,1-10-4-15,6 0 0 16,1-3 1-16,10-6 0 0,-4-9-3 15,12-14 2 1,-5-2 1-16,4-3 0 16,-3-4 0-16,0-18 2 0,-1 9-1 15,-3-13 2-15,-3 7 0 16,-4 3 3-16,0 6-3 16,0 10 0-16,-3-1 1 15,-1 10 0-15,1 0-2 16,3 13-2-16,-4 3-4 15,4 2 0-15,0-2 2 16,1 6 3-16,-1 3-7 16,0 3-3-16,0-2-64 15,7-8-26-15,-4-2-58 16</inkml:trace>
  <inkml:trace contextRef="#ctx1" brushRef="#br0" timeOffset="209684.0929">19537 15414 236 0,'-4'3'88'0,"4"-3"-48"0,11 50-23 0,-8-41 27 15,4 10-12-15,1 0-3 16,2 9-4-16,1-3-1 16,-1 0-13-16,1-6 7 0,-1 6 2 15,-2-6-4-15,-1-6 1 16,0 2-4-16,-7-9 2 15,0-2-4-15,-4-4 1 0,4-4-5 16,-3-11 1-16,-1-1-3 16,1-15 2-16,3-1-4 15,3-2 0-15,1 6-1 16,6-7-2-16,1 7 1 16,10 3 1-16,-3 6-1 15,6 7-1-15,-3-4-15 16,8 16-5-16,-8-3-45 15,3 3-18-15,-2 0-34 16,6 0-12-16,-3 0 18 16</inkml:trace>
  <inkml:trace contextRef="#ctx1" brushRef="#br0" timeOffset="209831.4739">20041 15379 312 0,'-3'19'118'0,"3"-19"-64"0,0 63-43 0,0-54 26 16,3 10-18-16,1 3-5 15,3 9-16-15,-4 4-6 16,4-7 4-16,1-3-38 0,-1 3-17 16,-4-12-24-16,-3-1-10 15,0-2-6 1</inkml:trace>
  <inkml:trace contextRef="#ctx1" brushRef="#br0" timeOffset="209982.3763">19921 15326 120 0,'-10'-44'46'0,"10"44"-24"0,14-10-24 0,-11 10 11 0,12 7-44 16,-5-4-15-16</inkml:trace>
  <inkml:trace contextRef="#ctx1" brushRef="#br0" timeOffset="210325.9124">20514 15310 220 0,'-21'-3'85'0,"21"3"-46"0,-14-6-26 16,14 6 22-16,-11 6-5 16,4-6 0-16,-7 3-4 15,3 6-1-15,-13 1-14 16,3 2 4-16,-1 10 5 0,5 3 2 0,-1 10 2 16,4-7-9-16,0 10-4 15,3-7-6-15,8 1-4 16,-1-7-3-16,15-7 1 15,-1-2 1-15,8-22 0 16,0 6 0-16,3-13 2 16,-3-2-3-16,-4-10 0 15,0 3 1-15,-4-4 2 16,-3 11 1-16,4 2 3 16,-4-2 1-16,0 24 1 15,0-3 0-15,0 7 0 16,11 21-7-16,-8-5 0 15,1-4-1-15,3 9 0 16,0 10-20-16,0-6-9 0,-3-4-43 16,-1-9-16-1,1-12-62-15</inkml:trace>
  <inkml:trace contextRef="#ctx1" brushRef="#br0" timeOffset="210792.3147">20567 15050 216 0,'-18'-35'82'0,"18"35"-44"0,14-3-16 16,-7 6 28-16,1 13-13 15,-1-7-1-15,3 16-6 16,1-6-1-16,6 19-16 16,1-10 3-16,3 22 2 0,-3-12-2 0,3 15 3 15,-3-9-6-15,3 3 0 16,4 22-2-16,3-16 3 15,-7-15-5-15,-3-3-3 16,-4-7-3-16,0-13-3 16,-4-8 1-16,-3-14-1 15,0 1 2-15,-3-13 1 16,0 1-4-16,-1-17 1 16,1 7-2-16,3-7 0 15,-4 13 0-15,8 0-2 16,-4 4 3-16,7 8 2 15,-4 1 0-15,5 9-1 16,-5 6 1-16,4 7 1 16,-3 5 1-16,-1 8 3 15,1 24 3-15,-11-3 5 16,-7-10-4-16,0-5 0 16,0-10-6-16,-14 3-3 0,3 0-20 15,-14-3-10-15,8-6-36 16,-1-7-16-16,4 0-30 15,7-9-13-15,0-3 5 16</inkml:trace>
  <inkml:trace contextRef="#ctx1" brushRef="#br0" timeOffset="211227.0796">21167 14971 232 0,'3'-9'88'0,"-3"9"-48"0,4 9-18 0,-1-2 26 15,1 2-14-15,-1 0-5 16,1 20 1-16,-4-4 1 16,0 12-17-16,0-5 7 0,3 24 6 15,1-2-4-15,3 15 1 16,7 28-11-16,4-6-3 16,3-10-6-16,7-9-1 15,7-18-1-15,1-10-2 16,6-16 1-16,-7-19 1 15,1-9-3-15,-1-19 0 16,-7-9-1-16,0-6 0 0,-10-4-3 16,-11-3 1-16,0 13-3 15,-7-16 2-15,0 6 1 16,-11 4 2-16,4 6 1 16,-3 9 3-16,-1 3 1 15,1 32 1-15,3-4 6 16,0 23 4-16,3 18 4 15,4 10 1-15,4 0-6 16,6-10-3-16,1-9-8 16,13-6-3-16,1-13-20 15,0-16-9-15,3-3-53 16,4-15-23-16,3-7-64 16</inkml:trace>
  <inkml:trace contextRef="#ctx1" brushRef="#br0" timeOffset="211559.725">21978 15238 308 0,'-25'9'115'0,"-13"7"-62"0,6 12-38 0,28-18 29 16,-6 5-13-16,3-5-3 16,0 15-12-16,0-6-5 15,7 6-6-15,0-3-4 0,7-4 0 16,14 17 1-16,3-10 1 15,1 0 3-15,3-3 3 16,1-3-2-16,2 6-2 16,1-6-2-16,0 3-3 15,-4 0 3-15,-3-3 0 16,-8-4 7-16,-2 10 6 16,-8-6 9-16,-14 6 5 15,-8-3-10-15,-2 3-4 0,-11-6-9 16,-1 0-5-16,-13-3-23 15,-4-7-9-15,4-9-56 16,7 0-23-16,10-3-72 16</inkml:trace>
  <inkml:trace contextRef="#ctx1" brushRef="#br0" timeOffset="211947.4647">23305 15103 260 0,'-8'-16'99'0,"8"16"-54"0,-3-9-11 0,3 9 34 15,-4 0-11-15,1 0-3 16,-11 19-16-16,-4 6-6 16,-3 9-18-16,-7 13 4 0,3 13 3 15,0 3 2-15,4 9 1 0,0 9-7 16,0 13 0-16,10 1-8 16,4 2-1-16,7 0-6 15,7-6-2-15,7-6 0 16,8-4 2-16,6-15-8 15,4-6-3-15,-1-17-20 16,8-5-8-16,-4-10-56 16,1-12-23-16,-8-7-67 15</inkml:trace>
  <inkml:trace contextRef="#ctx1" brushRef="#br0" timeOffset="217111.9333">23499 15711 200 0,'-25'19'77'0,"25"-19"-42"0,-4 7-26 0,4-7 22 15,4 0-4-15,-4 0 2 16,3 0 6-16,1 0 4 0,6-7-20 16,1 7 14-16,7-3 4 0,-4-3-6 15,3-4-1-15,-2 1-8 16,6 0-2-16,-4-1-7 16,1-9-3-16,0 4-3 15,-1-7-2-15,-3 0-3 16,-3-6 1-16,0 9-2 15,-4-16-1-15,-4 16 3 16,-3-6 2-16,0 7-2 16,-7 8 0-16,0 1-6 15,-7 12 0-15,0 3-1 16,-11 13 2-16,4-3 1 16,-4 12 1-16,4 0-3 15,3 13 2-15,4-13 1 16,7 19 0-16,4-12 2 15,13 9 3-15,-3-10-4 16,15 1-3-16,-5-7 3 0,11-16 3 16,-3 4-3-16,7-7-1 15,-4-9-60-15,4 0-24 16,-4 0-70 0,0-9-59-16,-3 0 87 15</inkml:trace>
  <inkml:trace contextRef="#ctx1" brushRef="#br0" timeOffset="217502.4886">23890 15523 196 0,'-3'0'74'0,"3"0"-40"0,7 0-18 16,-4 0 24-16,1 0-6 15,-1 7 3-15,4-4-1 16,0 3-1-16,4 7-18 16,-4-4 5-16,4 13 5 0,-4-10 0 15,3 13 2-15,-3-6-8 16,0 0-2-16,0 0-7 16,0 6-2-16,0 0-4 15,1-6-1-15,-1 0-6 0,3 0 1 16,1-4 0-16,3-8 0 15,-4-4 8-15,8-13 5 16,-4 1-6-16,4-16-2 16,-4 3-3-16,0-10-2 15,0 10-15-15,0-9-7 16,-3 12-53-16,-4-6-21 16,0 6-57-1,4 10-41-15,-4-4 89 16</inkml:trace>
  <inkml:trace contextRef="#ctx1" brushRef="#br0" timeOffset="217877.4858">24289 15595 248 0,'0'7'93'0,"0"-7"-50"0,17 3-26 0,-13 3 27 0,7-6-8 16,-4 0 2-16,3 0-11 15,1 0-2-15,6 0-14 16,-3 0 0-16,8-9 0 0,-5 2 2 15,8-2 5-15,-4 0-8 16,4-16-1-16,-4 6-5 16,-10-10-1-16,-1 4-1 15,-6-3 1-15,-1 3-2 16,-10-3-1-16,0 3 1 16,-7 12 1-16,0-2-3 15,-4 15-2-15,4 0 2 16,-3 25 2-16,-1-7 4 0,4 11 4 15,3-4 0 1,4 12 0-16,0-2-3 0,7 9 1 16,0-10-4-16,18-6-2 15,-4-2 0-15,21-14-1 16,-7 4 0-16,8-13 0 16,-5 3-69-16,-2 0-28 15,-5-2-81 1</inkml:trace>
  <inkml:trace contextRef="#ctx1" brushRef="#br0" timeOffset="219063.7222">24716 15407 176 0,'3'-25'68'0,"-3"25"-36"0,11 0-9 15,-8 0 26-15,4 6-1 16,-3-6 2-16,3 19-9 15,0 0-2-15,0-3-22 16,0 3 5-16,0-1 5 0,0-2-6 16,-3 3-2-16,-1 0-7 15,4 6-2-15,-3-10-6 16,-1-2-1-16,1-4-1 16,3 1-2-16,0-4 1 15,4-12 1-15,-4 6-1 16,0-13 2-16,0-2-4 15,3-20 0-15,-3 7 1 0,4-7 2 16,0 7-1-16,3 0-1 16,-4 3-2-16,1 0 1 15,-1 6 1-15,1 10 0 16,0 5-3-16,3 17 2 16,-4-4 1-16,1 26 0 15,-1-7-3-15,1 13 2 16,-4-10 1-16,4 13 2 15,-4-9-34-15,0-1-13 16,0-6-46-16,7-3-18 16,-3-6-26-1</inkml:trace>
  <inkml:trace contextRef="#ctx1" brushRef="#br0" timeOffset="219337.4519">25954 15414 204 0,'-11'28'77'0,"11"-28"-42"0,14 34-23 16,-10-31 21-16,3 13-8 15,-3-7 0-15,-1 7-10 16,1-3-2-16,-1 6-7 16,-3-4-4-16,0 10 1 0,0-6-37 0,-7-3-17 15,4-4-62 1</inkml:trace>
  <inkml:trace contextRef="#ctx1" brushRef="#br0" timeOffset="219788.1746">26529 14871 280 0,'-18'-38'107'0,"18"38"-58"0,-21-9-33 15,18 9 27-15,-8-6-17 16,4 6-4-16,-7 0-11 16,3 0-5-16,-6 6-3 15,2-3-5-15,-2 16-1 0,-1 0 2 16,-3 15 0-16,3-9 3 15,-3 19 1-15,4-6 10 16,-1 15 3-16,4-9-3 16,7 25 0-16,3-16-8 15,15 13-3-15,-4-12-1 0,14 27 1 16,-3-12-1-16,6 19 2 16,-2-16 0-16,2 0 3 15,-3-15-16-15,-3 2-6 16,-4-12-58-16,-7-12-26 15,0-1-48 1</inkml:trace>
  <inkml:trace contextRef="#ctx1" brushRef="#br0" timeOffset="219980.6868">26158 15504 296 0,'4'0'112'0,"-4"0"-60"0,28 0-30 15,-21 0 31-15,14 0-15 16,-3 0-4-16,14 0-18 16,-4 0-5-16,11-15-7 15,-4 2-18-15,0-2-6 0,-3 5-47 16,-7 1-19-16,-4 2-62 16</inkml:trace>
  <inkml:trace contextRef="#ctx1" brushRef="#br0" timeOffset="220150.6385">25950 15185 340 0,'-14'9'129'0,"14"-9"-70"0,14 6-69 0,-10-3 20 15,3-6-32-15,0-3-10 16</inkml:trace>
  <inkml:trace contextRef="#ctx1" brushRef="#br0" timeOffset="221422.7566">27481 15056 192 0,'0'-6'71'0,"0"6"-38"0,0 6-17 16,0-6 24-16,4 3-3 16,-1-3 2-16,5 19-4 0,-5-10-1 15,4 23-19-15,0-10 2 0,4 18 3 16,-1-11 2-16,-3 18 2 16,0-3-7-16,0-4 0 15,-3-8-4-15,0 2 0 16,-1-6-5-16,1-2-3 15,-1-8 0-15,-3 1-1 16,0-3-2-16,0 3-2 16,0 0 1-16,0-10-1 15,0 3-3-15,0-8 2 16,0 5 1-16,0-3 2 16,0-3-1-16,4-3 2 15,-4 7 2-15,3-7 4 16,-3 0-2-16,0-7-2 15,0-2-5-15,-3 6 0 16,3-3 0-16,-4-4 2 16,1 1-1-16,-1-16-1 0,1 6 1 15,-1-16-1-15,0 13-3 16,1-21 2-16,-1 2-1 16,-3-13 0-16,0 7 0 15,-3-15 0-15,-1 8 0 16,1 1 0-16,-1 6 0 15,4 6-2-15,0 4-2 16,3 12-1-16,1 6 1 16,10 19 4-16,-4 0 1 0,12 19 3 15,-5-1-3-15,8 17 0 16,-4-7 1-16,7 16 0 16,-3-3 2-1,13 6 1-15,-6-10 1 0,10 17 2 16,-3-10-5-16,3-10-1 15,-3 1 2-15,0-10 1 16,-4-3 10-16,-3-13 3 16,-4-3 1-16,0-15 2 15,-7 0-6-15,-7-26-3 16,0 10-5-16,-10-22-2 16,3 3-3-16,-14-16-1 15,3 13-23-15,-6-6-12 16,2 9-34-16,5 16-16 15,-1-7-25-15,11 35-10 0,0-3-4 16</inkml:trace>
  <inkml:trace contextRef="#ctx1" brushRef="#br0" timeOffset="221769.6795">28201 14978 284 0,'-3'-10'107'0,"3"10"-58"0,-4-25-31 15,4 25 28-15,-4 0-9 16,4 0-2-16,-7 6-15 16,4-2-5-16,-4 14-9 15,0-8-2-15,-7 24 2 0,3-9-1 0,1 13 2 16,-1-4-2-16,7 10 0 16,1-6-3-16,10 3-2 15,-4-10-2-15,15 4-1 16,-4-10 4-16,14-16 3 15,-6 1-3-15,6-14-1 16,-3-2-2-16,-4-13-2 16,-4 4 3-16,-13-14 2 15,-4 4-2-15,-14-9 0 16,0 6-17-16,-11-10-5 16,4 10-42-16,-4 3-15 15,4 9-16-15,3 7-6 16,1 9 5-1</inkml:trace>
  <inkml:trace contextRef="#ctx1" brushRef="#br0" timeOffset="222021.2679">28635 14846 344 0,'0'9'129'0,"0"-9"-70"0,14 60-31 15,-10-51 35-15,-1 16-18 16,1-6-3-16,-1 19-21 16,1-4-7-16,3 13-9 15,-4-6-2-15,4 16 1 0,0-7-5 16,0 3 1-16,1-12 0 0,-5 3 0 16,1-10-42-1,-4-6-19-15,0-2-60 16,-7-17-25-16,-1 0 2 15</inkml:trace>
  <inkml:trace contextRef="#ctx1" brushRef="#br0" timeOffset="222219.298">28339 14899 324 0,'0'-19'123'0,"0"19"-66"0,24 7-42 0,-17-4 31 15,15-3 1-15,-5 0 4 16,18-3-5-16,-6-4-2 0,24-2-24 15,-8 0-7-15,23-1-2 0,-12 1-7 16,4-1 0-16,-11 1-55 16,8 3-25-16,-15 3-64 15,11-4-26-15,-11 1 19 16</inkml:trace>
  <inkml:trace contextRef="#ctx1" brushRef="#br0" timeOffset="223072.7732">18912 16881 208 0,'-17'-3'77'0,"31"-3"-42"0,-7 6-17 0,-7 0 25 0,3 0-11 16,1 0-3-16,3 6-6 16,4 13-3-16,-1 6-10 15,1 19-2-15,-1 3 2 0,-3 6-6 16,1-6 0-16,-5 6 0 15,-3 1 2-15,0-1-21 16,0-12-7-16,4-10-75 16,3-31-78-1</inkml:trace>
  <inkml:trace contextRef="#ctx1" brushRef="#br0" timeOffset="223248.2395">18838 16674 176 0,'-28'-25'68'0,"25"25"-36"0,3 9-40 0,3 7 12 16,4 9-79-16,4-3-32 16</inkml:trace>
  <inkml:trace contextRef="#ctx1" brushRef="#br0" timeOffset="223629.7578">19124 16825 260 0,'-18'15'96'0,"18"7"-52"0,4 13-43 0,3-16 19 16,0 9-9-16,4 13-1 0,-1-4 2 15,8 13 3-15,-4-9-8 16,0-6 2-16,-3 9 4 0,-4-7-3 16,-4 7 2-16,1 0-1 15,-8-16 1-15,1 7 0 16,3-17 0-16,3-11 7 15,1 2-4 1,-1-25-1-16,8-5-11 16,0-5-3-16,-1-2 1 15,4-25 1-15,0-7 0 16,4-2-2-16,0-1-2 16,3 16-1-16,-4 6 2 15,5 10 0-15,-5 6-2 16,4 18 2-16,-3 14 1 0,-4 11 2 15,0 26 1-15,-3 3 3 16,-1 7-5-16,-3-1-1 16,1 0 0-16,-5-18 2 15,4-7 1-15,-7 3 1 16,-10 7-42-16,-5-10-19 16,1-3-40-16,-3-15-14 15,-1-17-9 1</inkml:trace>
  <inkml:trace contextRef="#ctx1" brushRef="#br0" timeOffset="224363.8774">19674 16417 156 0,'18'-13'57'0,"-11"17"-30"0,0-4-3 16,-3 9 22-16,6 7-1 15,1 9 3-15,-1 12-7 16,5 10-1-16,-1 4-22 16,0 5 3-16,-4 13 0 0,4 9-7 15,-3-2-1-15,0 8-5 0,-1-18 0 16,-3-12-3-1,0-7 2-15,4-7-6 0,-4-11-3 16,0-4 3-16,-3-13 3 16,-1-6-1-16,-3-12-2 15,-3-6 2-15,-4-7 0 16,-4-22-6-16,-7-3 0 16,-6-3-1-16,-1 3 2 15,4 7-1-15,0 11 1 16,-1 17 0-16,1 15-2 15,0 16 3-15,3 13 0 16,4 12-2-16,4-3 0 16,3 0 2-16,7-4 2 15,7-8 0-15,3-7 2 0,-3 0-4 16,18 3 0-16,14 0 3 16,0-3 1-16,3-15 1 15,7-1 0-15,1-18-2 16,3-7 1-16,0 4-2 15,-4-23 2-15,-7 1 0 16,-6-1 1-16,-8-12 0 16,-11-6 0-16,-6 15-2 15,-11-3 1-15,-7 4-2 16,-7 2-1-16,-4 16 1 16,-3 16-1-16,0 6-3 15,0 23 2-15,3 17-1 16,0 1 0-16,4-3 0 15,7 3 0-15,7 0 0 0,4-10 0 16,6 1 0-16,12-7 0 16,9-9 2-16,5-3 2 15,13-7-43-15,0-9-19 16,1-6-96 0,-4-13-41-16,-11 0 102 15</inkml:trace>
  <inkml:trace contextRef="#ctx1" brushRef="#br0" timeOffset="225069.2791">20500 16959 228 0,'-11'69'88'0,"15"-21"-48"0,-4 24-31 0,3-38 22 0,1 1-13 16,7 21-2-16,6 7-5 15,1 15-2-15,-4 10-5 16,4-13-5-16,-4 0 0 0,0-18 1 15,-4 6 2-15,-3-26-1 16,-3-5 2-16,-8-20-2 16,-3-12-1-16,-14-9-6 15,0-26-1-15,-4-18 3 16,-3-22 2-16,0-13-3 16,7 0 1-16,3-9 4 15,11 3 4-15,7 6-1 16,7 10 0-16,7 15 3 15,11 10 1-15,0 15-1 0,3 3 1 16,4 10 0 0,-1 13 1-16,1 6-7 0,-4 6 0 15,-3 15 8 1,-7 10 5-16,-4 13 0 0,-4 0 2 16,-6 6-5-16,-8-19-1 15,1-13-6-15,-11 23-1 16,-11 15 1-16,-3-19 2 15,3 4-3-15,4-10-2 16,7-6-5-16,10-4-4 16,8-5 1-1,6-10 2-15,12 0 0 16,6 0 6-16,3-7 1 0,12-2-3 16,-1 0 1-16,4-1 0 15,0-15 2-15,0-3-1 16,-4 0-1-16,-7-7 1 15,-3-9 1-15,-11 7 3 16,-7 8 2-16,-10-2-3 16,-11 3-1-1,-7 12-1-15,-11 13-2 0,-3 3-6 16,3 3-4-16,4-3 3 16,0 31 4-16,-4 23 2 15,15-13 3-15,13 2-3 16,4-2 0-16,11-9-1 15,6-7 0-15,5-7 2 0,2-2 0 16,1-10-53 0,0-6-24-16,0-12-58 15</inkml:trace>
  <inkml:trace contextRef="#ctx1" brushRef="#br0" timeOffset="225443.705">21283 16862 260 0,'0'-9'99'0,"4"18"-54"0,-1 1-33 0,1-1 26 16,-1 16-7-16,1 13 2 16,3 3-2-16,-4 6 1 15,1-22-17-15,-1-6 4 0,1 9 2 16,-4 12-5-16,0-11 1 0,0-1-4 16,0-12 0-16,3-7-7 15,8-18-2-15,7-10-4 16,3-16-1-16,0 1-1 15,0-10 0-15,4 0 0 16,0 0 0-16,-4 13-3 16,-4 6 1-16,-3 6 2 15,1 9 1-15,-5 20 3 16,-3 9 1-16,0 18 1 16,0 13 0-16,-3 4 0 15,-1-7 0-15,1 6-5 16,-1-9-1-16,8-9-13 15,-4-7-2-15,11-19-104 16,-4-9-1 0,0-16-5-16,0-2 11 15</inkml:trace>
  <inkml:trace contextRef="#ctx1" brushRef="#br0" timeOffset="226209.7375">21752 16611 216 0,'4'-69'82'0,"3"32"-44"0,3 12-16 0,-2 22 26 15,-1 3-8-15,3 18 2 16,1 1-7-16,-1 16-1 16,1 9-19-16,-1 3 11 0,1 6 4 15,3 7-11-15,-3 5-5 16,-1 4-7-16,-3-6-2 0,0 0-3 16,-3-10 1-16,3-6-2 15,-3-12-1-15,-1-1 3 16,-3-15 0-16,0-3-8 15,-7-23-2-15,0-2-9 16,-4-4-3-16,-6-9 3 16,-4-15 5-16,-4 9 6 15,0 3 3-15,1 6 2 16,2 3 2-16,5 16 3 16,3 16 4-16,3 12-4 15,4 0-3-15,7 16-1 16,3-3-1-16,8-10 0 15,10 13 2-15,4-3 1 16,10-10 1-16,8-6-5 16,2-6 1-16,-2-13 2 0,-4-12 1 15,6-6-4-15,-6-14 1 16,-4 1-2-16,-10-12 0 16,-4 2 2-16,-7-9 2 15,-10-3-1-15,-4-3 2 16,-11 22-2-16,-3 0 2 15,0 12-7-15,0 16 1 16,3 16-1-16,1 9-1 16,6 12 6-16,4 1 3 15,0 3 1-15,7-10 2 16,8 4-4-16,-1-10 0 16,3 3-1-16,1-12-2 15,0-4 3-15,-1-6 0 16,1-12 5-16,-1 3 5 0,1-13-3 15,0-6 0-15,-1-9-6 16,1-13-1-16,3 3-1 16,0-18-2-16,-3 15-2 15,0 6 1-15,3 4-1 16,-4 9 0-16,8 22 15 16,-4 15-1-1,-3 13 2-15,0 10-4 16,-4 2-1-16,-4 7-5 15,1 0-3-15,-1 3 0 16,-2-6-1-16,-1-7-20 16,0-5-9-16,0-17-60 15,0 4-27-15,0-16-57 16</inkml:trace>
  <inkml:trace contextRef="#ctx1" brushRef="#br0" timeOffset="226449.8763">22701 16511 316 0,'11'-63'118'0,"-8"57"-64"0,-3 6-26 0,7 6 38 15,-3 7-21-15,3 15-3 16,0 13-9-16,4 6-3 16,-1 16-17-16,4 6-3 0,4 22 0 15,3-10-6-15,0 16-2 0,-3-18-1 16,0 2 1-1,-4-2-17-15,-4-23-6 0,-6-3-28 16,-4-18-11-16,-11-7-37 16,-3-12-13-1,-7-7-35-15</inkml:trace>
  <inkml:trace contextRef="#ctx1" brushRef="#br0" timeOffset="226629.8556">22620 17082 344 0,'18'-6'129'0,"-4"6"-70"0,14-16-45 16,-10 16 33-16,6-3-17 16,12 3-3-16,6-10-13 15,11 4-6-15,-4-3-5 0,-3-1-3 0,-3 1 3 16,-5 9-55-16,-2-10-22 16,-8 4-53-16,7-6-23 15,-7-4 36 1</inkml:trace>
  <inkml:trace contextRef="#ctx1" brushRef="#br0" timeOffset="226931.142">23308 16577 264 0,'-3'-9'99'0,"3"15"-54"0,3-6-33 0,1 3 26 15,3 6-7-15,3-2-1 0,8 5-1 16,-1 13-1-16,5 3-15 15,-1-2 5-15,7 2 5 0,4 13-3 16,0 6-2-16,-8 6-2 16,1 6 0-16,-4 4-4 15,-3 3-2-15,-8-3-2 16,-6 6 2-16,-4 3-1 16,-4 0 0-16,-17 0-3 15,-4-3-1-15,-3-12-6 16,-4-4 1-16,-3 0-20 15,-7 0-7-15,-8-2-48 16,1-14-19-16,0-9-83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1T23:33:01.39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2011 1977 260 0,'-4'0'99'0,"4"0"-54"0,11-4-53 0,-8 4 16 15,1 4-8-15,3-4 0 16,-3 6-42-16,3-3-19 16,0 6-38-16,0 1-15 15</inkml:trace>
  <inkml:trace contextRef="#ctx0" brushRef="#br0" timeOffset="151.9027">2385 2030 256 0,'-18'9'96'0,"18"-9"-52"0,-7 10-49 0,7-10 15 15,7 0-52-15,-7 0-22 0,7 0-33 16,0 0-15-16</inkml:trace>
  <inkml:trace contextRef="#ctx0" brushRef="#br0" timeOffset="17504.0812">3366 1155 244 0,'-8'-16'90'0,"5"13"-48"0,-1-6-23 0,4 9 29 16,0 0-13-16,0 0 0 16,0 0-14-16,0 0-3 15,0 9-10-15,0 7 4 0,0 22 1 16,0 15 0-16,0 0 2 16,0 19 1-16,0-18-1 15,0-7-3-15,4 22 0 16,-1 31-5-16,5-12-2 15,2-16-2-15,-6-9-3 16,3-13-2-16,0-22 1 16,0 0 1-16,3-12 2 15,8-7-3-15,0-9 0 16,-1-6 3-16,-3-16 1 0,4-28-1 16,-7 3-2-16,3-13 1 15,-4-6-1-15,4 4-3 16,4 8 2-16,0 14 1 15,-15 5 2-15,4 7-1 16,0 9-1-16,-3 3-2 16,3 7-1-16,0 0 2 15,0-1 0-15,-3 10 1 16,-1-3 0-16,-3 3 0 0,4 0 0 16,-4 0 0-16,0 0 0 15,7 0 0-15,-7 0 0 16,0 0 2-16,0 0 1 15,0 0-1-15,0 13 1 16,3-4 0 0,4 13-1-16,7 0-2 15,-3 19 3-15,0-4 0 16,6 7-1-16,-3 3-2 16,7-3 1-16,1-6 1 15,2 6-1-15,-13-19 2 16,3-6-2-16,7 6 2 15,4 3-4-15,0-9 0 16,-1-4 1-16,-6-15 2 0,0 0 1 16,-1-6 3-16,8-13-1 15,-4-25 2-15,-7-3-2 16,-3-22 2-16,-11 7-4 16,-4-10 0-16,-13-1-1 15,-5-8 1-15,1 2 0 16,-3 7 1-16,6 19-13 15,4 9-4-15,3 10-40 16,4 5-16-16,7 17-39 16,0 6-15-16,4 6-16 15</inkml:trace>
  <inkml:trace contextRef="#ctx0" brushRef="#br0" timeOffset="17954.6453">4173 1020 296 0,'0'0'112'0,"0"13"-60"0,0 2-32 0,7 4 32 16,-7 16-6-16,7 15 0 16,1-3-12-16,2 6-6 15,1 10-16-15,-8 9-1 0,8 10 0 16,-1-1-9-16,1-12-2 15,-4-6 3-15,0-10 5 16,4-6-2-16,-8-6 2 16,1-16-1-1,3-3 1-15,3-13 2 16,-6-18-5-16,3-4-1 16,7-27-2-16,-3-23 1 0,-4 10-4 15,3 9 0-15,-3 3 1 16,0 10 0-16,0 2-3 15,4 14 2-15,-7 12 1 16,3 6 2-16,-4 22 1 16,4 3 1-16,0 22-2 15,0 7-2-15,0-4 1 16,4 0-1-16,0-3-22 16,3-12-10-16,3 0-35 15,8-4-15-15,-7-15-31 0,13-13-12 16,15-6-4-1</inkml:trace>
  <inkml:trace contextRef="#ctx0" brushRef="#br0" timeOffset="18405.3689">4840 1672 312 0,'-7'-15'115'0,"4"15"-62"0,-5-13-35 0,8 7 28 16,0-3-9-16,-3-1-2 15,-1 7-4-15,1-13 0 16,-4 10-17-16,0-3 3 0,-4 9 3 0,-3 6-7 16,-4 3 0-1,-6 20-16-15,3-1-8 0,-1 16 12 16,1 0 8-16,4 6-6 16,6-13-1-16,4 1-2 15,3-13 0-15,1 3-5 16,6-9 1-16,8-3 0 15,3-10-1-15,-3-6 4 16,10-6 2-16,4-19-5 16,-1-4-1-16,-3 1-1 15,-3-6 2-15,-4 9-1 16,-3-4 4-16,-4 14 9 16,0 5 4-16,0 20-3 15,0 5-3 1,0 14-1-16,0 2-3 0,4-9 1 15,3 6-2-15,-7 7-1 16,3-1-2-16,1-6-1 16,0-2-40-16,-1-8-17 15,1 1-44-15,-1-13-17 16,4-6-29 0</inkml:trace>
  <inkml:trace contextRef="#ctx0" brushRef="#br0" timeOffset="18799.2684">5069 1296 192 0,'11'-6'74'0,"-11"15"-40"0,4-12 0 15,-4 3 29-15,0 0-1 16,0 0 2-16,0 0-18 16,3 3-5-16,1 7 7 15,3 5-27-15,0 4 2 16,0 6 1-16,0-6-7 16,3 16-2-16,1 12-2 15,0 3 1-15,3 16-5 16,3 6-3-16,1-10-3 0,0-2 0 15,-4-3-2-15,0-4 2 16,-4 0-2-16,1-9 2 16,-4-9-2-16,-3-7-1 15,3-3-30 1,-7-9-13-16,-7-4-68 0,-8-12-29 16,-13 0-33-1</inkml:trace>
  <inkml:trace contextRef="#ctx0" brushRef="#br0" timeOffset="19052.4003">4978 1741 340 0,'-11'4'126'0,"11"-4"-68"0,0 0-30 0,0 0 35 0,7-4-18 16,4-2-3-16,10-3-12 15,7-1-2-15,0-5-15 16,-3-4-3-16,14 0-3 0,17-15 1 15,-6 8 2-15,-4 8-7 16,-18 8-2 0,-4 1-1-16,1-1 2 0,3 1-1 15,-6 3-1-15,-5 3-30 16,-6 3-15-16,-15 3-46 16,-3 3-17-16,-10 3-69 15</inkml:trace>
  <inkml:trace contextRef="#ctx0" brushRef="#br0" timeOffset="22263.0755">1961 1193 140 0,'0'-19'52'0,"0"19"-28"0,0-3 5 0,0-4 23 15,-3 7 0-15,-8-9 2 16,4 9-15-16,4 0-4 16,-11 0-20-16,3 0 0 0,-14 9 1 15,1 10-6-15,3 13-3 16,-11 5-2-16,4 10-1 15,3 7-2-15,0 5-2 0,0 7 1 16,1 12 1-16,13 4 1 16,1-4 3-16,6-6-1 15,8 1 2-15,6-1-6 16,11 6-1-16,4-21-2 16,14-7 0-16,7-3 0 15,14-28-2-15,3-7 5 16,8-24 1-16,-11-7 0 15,-7-19 1-15,0-6 7 16,-15-9 3-16,-2-13 5 16,-12-19 3-16,-10 4 0 15,-14-1-1-15,-3-9-4 0,-8-3-2 16,-13 3-8-16,-1 4-4 16,-10 11-1-16,-1 7-1 15,-2 16 2-15,2 19 1 16,-6 12-6-16,3 9 0 15,4 13-12-15,7 13-3 16,-4-1-42-16,11 13-18 16,7 13-212-1,3 6 145 1</inkml:trace>
  <inkml:trace contextRef="#ctx0" brushRef="#br0" timeOffset="22518.8002">2043 1807 252 0,'-7'25'93'0,"14"-6"-50"0,-7 6-4 15,3-12 37-15,8 2-17 16,-1 4-6-16,4 6-20 16,-3 0-9-16,7 7-13 15,3 2-5-15,0 7 0 0,4 0-3 16,-11-16-2-16,7 13 0 15,-10-13 1-15,3 0-1 16,-4-6 2-16,1-29-73 16,-8 1-49-1,-3-16-28-15,-3-10 6 16</inkml:trace>
  <inkml:trace contextRef="#ctx0" brushRef="#br0" timeOffset="22670.9145">2406 1469 308 0,'3'-10'115'0,"-3"20"-62"0,0-10-55 0,0 0 20 15,8 0-16-15,-8 0 0 16,3 15-77-16,4 4-32 16,-7 0-8-16,14 0-1 15</inkml:trace>
  <inkml:trace contextRef="#ctx0" brushRef="#br0" timeOffset="22779.7109">2572 1851 388 0,'-11'28'145'0,"-14"-3"-78"0,4-15-80 15,18-1 22-15,3-9-124 16,0 0-49-16</inkml:trace>
  <inkml:trace contextRef="#ctx0" brushRef="#br0" timeOffset="24366.5585">6685 1541 200 0,'-7'-3'74'0,"7"3"-40"0,0 3-11 0,0-3 26 0,4 0-1 15,-1 9 2-15,4 7-15 16,0 3-6-16,0 12-17 16,4-3-1-16,-1 19 0 0,1 7-9 15,0-4 0-15,-4-3 0 16,0-3 1-16,-4-7-28 15,-3 4-10-15,-3-19-80 16,-1-3-74 0</inkml:trace>
  <inkml:trace contextRef="#ctx0" brushRef="#br0" timeOffset="24515.4537">6703 1415 340 0,'-14'0'126'0,"10"10"-68"0,4-1-72 0,7-3 19 16,4 4-51-16,13-10-17 16,15 0-61-16,7 0-25 15,7-3 73-15,4-4 36 16</inkml:trace>
  <inkml:trace contextRef="#ctx0" brushRef="#br0" timeOffset="24861.8767">7168 1412 324 0,'-10'3'123'0,"3"-3"-66"0,-7 0-53 0,10 0 26 16,-3 7-15-16,-3-4-3 16,-8 6-5-16,-3-3-2 15,-4 10-3-15,0 3-4 0,-3 6-1 16,7-3 2-16,7-3 2 0,3-4 0 16,4 4-1-16,4 6-4 15,10-9-2-15,7 3 5 16,7-10 2-16,4 1 3 15,3-1 0-15,4 0-7 16,6 1 0-16,1-1-1 16,0 7 2-16,-4 9 3 15,-3-6 2-15,-7 3 14 16,-15 3 6-16,-6 9 8 16,-11-5 4-16,-7-1-13 15,-11-3-3-15,-3-6-11 16,-4 6-5-16,-3-10-22 0,-4-5-10 15,4-7-60 1,3-12-25-16,11-20-47 16</inkml:trace>
  <inkml:trace contextRef="#ctx0" brushRef="#br0" timeOffset="25265.9504">8241 1083 208 0,'-4'-6'77'0,"4"6"-42"0,4 6-15 15,-1-3 24-15,4 10 2 16,1 9 2-16,2 9 0 16,8 10 2-16,-1 18-27 15,5-2 11-15,-8-7 4 0,-4-6-14 0,4 31-5 16,0-12-12-1,4 6-5-15,3 22-1 0,-10-32-1 16,-1-12-38-16,-2-3-16 16,-1-6-66-16,-11-13-26 15,-17 9 6 1</inkml:trace>
  <inkml:trace contextRef="#ctx0" brushRef="#br0" timeOffset="25986.3684">8072 1629 268 0,'-4'6'101'0,"4"-6"-54"0,7 3-44 0,-3-3 23 15,6 0-8-15,8-3-1 16,3-13-9-16,7-3-3 0,15-9-3 16,9-13 1-16,-9 10 0 0,-4 0-1 15,3-13-2-15,-7 3 3 16,1-9 0-16,6-16-1 15,-10 6 1-15,-8 16 0 16,-10 32 7 0,-3 15 4-16,0 16 4 15,-4 25 1-15,0 9-2 16,0-9 0-16,-4-6-1 16,4 31 0-16,4 40-4 15,3-21 0-15,-3-6-5 16,3-20-2-16,-4-2 0 15,1-22-1-15,-4-10 0 16,0-13 0-16,0-5-2 16,0-13 1-16,4-13-2 0,3-28 2 15,0 0-4-15,0-12 0 16,0 6 3-16,0-4 1 16,-3 23-4-16,-1 0-1 15,1 9 1-15,0 9 2 16,-1 13 2-16,-3 13 1 15,4 9 0-15,-1 9 0 16,4 7-2-16,-3-10-2 16,-4 0 1-16,14 7-1 15,11 8 0-15,0 1 0 16,-4-15 0-16,4-11 0 16,-4-2 0-16,7-16 0 0,-3-6 2 15,-4-32 1 1,-3 4 1-16,-7-10 2 15,-8 3-5-15,-3-9-1 16,-10 12 2-16,-8-6 1 0,-3 16-4 16,-4 6-1-16,1 3-4 15,-4 19 1-15,3 25 1 16,4 19 2-16,7 13-1 16,3 2-1-16,8-2 0 15,6-4 3-15,11-9 0 16,8-3 1-16,13-13 0 15,18-9 0-15,18-13-53 16,3-22-24-16,10-9-104 16</inkml:trace>
  <inkml:trace contextRef="#ctx0" brushRef="#br0" timeOffset="26663.9932">10513 1500 212 0,'7'-22'82'0,"-4"13"-44"0,1-1-18 15,-1 10 53 1,-3-3-14-16,-3-6-12 16,-8-4-10-16,-3 13-21 0,-3 6-6 15,-8 4 1-15,0 9-5 0,-3 12-1 16,-7 10-2-16,3 18-3 16,0 4 1-16,7-10 1 15,8-9-1-15,3 0 2 16,7-16-4-16,7 1-2 15,7-11 2-15,7-8 0 16,3-13-2-16,5-13 2 16,-1-12 1-16,4-7 0 15,-1 1 0-15,1-4 0 16,-7 4 2-16,-4 5 1 16,0 4-1-16,-4 13 1 15,1 6-2-15,0 15-1 16,3 19 14-16,0 7 5 15,0 5-7-15,3 1-2 16,-2 3-6-16,2-9-3 0,-3-7 0 16,-3-3-1-16,0-6-51 15,3-4-20-15,3 1-49 16,4-13-19-16,-3-18 19 16</inkml:trace>
  <inkml:trace contextRef="#ctx0" brushRef="#br0" timeOffset="26962.2863">10721 1531 340 0,'-4'0'126'0,"4"0"-68"0,4 16-43 0,-1-7 29 15,5 20-13-15,-1 2-1 16,0-9-15 0,0-3-4-16,7 15-7 0,7 16-3 0,0-18 2 15,-3 12 0 1,-4-29 1-16,0 4 4 0,-3 0 3 15,-4-3 16 1,0-13-4-16,0-6 2 16,0-4-12-16,3-21-5 15,4-6-5-15,-3-20 0 16,0 1-2-16,-1 0-1 16,-3 15-13-16,0 4-6 15,0 5-52-15,0 4-21 0,4 16-35 16,0 6-11-16,-1 6 7 15</inkml:trace>
  <inkml:trace contextRef="#ctx0" brushRef="#br0" timeOffset="27367.4591">11257 1625 264 0,'-3'10'101'0,"3"-10"-54"0,3 0-20 16,1 3 34-16,-1-3-19 0,4 0-4 16,0 0-13-16,4-9-6 15,3-1-11-15,7-6-3 0,-7 7 1 16,0 0-3-16,4-20 0 15,3-5-1-15,-7 6-2 16,-3 3 9-16,-8-10 6 16,-3 13-7-16,-7-3-2 15,-7 6-6-15,-3 4-1 16,-5 15-1-16,1 15 0 16,0 4 2-16,0 19 0 15,7 12-3-15,0-3 2 16,7 16 1-16,3-10 0 0,8-3-3 15,6-6 2 1,8-13-10-16,3-6-3 0,7-9-57 16,4-13-23-16</inkml:trace>
  <inkml:trace contextRef="#ctx0" brushRef="#br0" timeOffset="27728.1639">11518 1384 320 0,'-3'0'121'0,"3"3"-66"0,7 13-51 16,-4-4 24-16,4 7-5 0,4 6 1 15,-1 3 0-15,5 13 0 16,-1-3-13-16,-4-10-4 0,4 3-1 16,-3-9 1-16,0 3 1 15,3 10-2-15,-4-10 1 16,-3-12 5-16,-14-17 11 15,0-5-4 1,-3-16-11-16,-1-10-8 16,0 1 2-16,1-1 0 15,6 4 0-15,4-3 1 16,4 5-2-16,3 4-1 16,7 0 1-16,7 6-1 15,4 13-3-15,3-3 0 16,4 9-14-16,7-3-6 0,3 3-63 15,4 0-26-15,3 3-58 16</inkml:trace>
  <inkml:trace contextRef="#ctx0" brushRef="#br0" timeOffset="28268.5429">12298 1384 268 0,'-14'-16'101'0,"3"16"-54"0,-17-9-28 16,17 9 29-16,-3-6-11 15,-7 6-1-15,-4 6-12 16,1 3-2-16,-5 7-13 16,1 6 1-16,4 6 1 0,2-6-2 15,-2 22 0-15,10-3-5 16,3 18-1-16,7-15-6 0,4-6-2 16,8-4-1-16,9-15 4 15,11-19-4-15,1-9 0 16,-1-10-15-16,4-9-4 15,-4-7 4-15,-7 1 2 16,-3-1 9-16,-8-2 4 16,-10 2 12-16,0 10 6 15,-7 3 8-15,0 6 4 16,4 10-8-16,-1 12-2 16,0 13-6-16,4 6-3 15,8 22 6-15,6 13 5 16,0 15-4-16,3 0-2 15,1 1-5-15,3 5-2 16,0 16 1-16,-3-2 2 16,-4-11-3-16,-3-5 0 0,-4-10-1 15,-7-7 1-15,-4-8 2 16,-6-14 2-16,-12 1-1 16,-9-13 1-16,-1-9-2 15,-3-9 2-15,-4-10-4 16,0 0 0-16,7 0-3 15,4-10-3-15,7 1-7 16,3 6-4-16,8-4-28 16,13-11-74-1,11 2 0-15,0-12-40 16</inkml:trace>
  <inkml:trace contextRef="#ctx0" brushRef="#br0" timeOffset="29094.6273">11871 1541 112 0,'0'-13'44'0,"-4"4"-24"0,4-1-6 0,0 4 15 16,4 6 6-16,-4-3 3 16,0-3-5-16,-4-1-3 15,1 4-16-15,-4 3 0 0,0 0 2 0,-4 0-6 16,1 3-3-16,-1 10 0 16,0 0 2-16,1 5-4 15,3 7-3-15,0 4-1 16,3 2-1-16,1-18 0 15,-1 5 2-15,4-8-3 16,4-1 0-16,-1 4-1 16,11-13 0-1,0-7 2-15,8-2 0 16,-5-7 0-16,4 7 0 0,-3-4 0 16,-4 4 0-1,0 3 0-15,0 6 0 0,1 6 2 16,-1 7-3-1,-4-4 0-15,1 0-23 0,3 1-12 16</inkml:trace>
  <inkml:trace contextRef="#ctx0" brushRef="#br0" timeOffset="29590.9534">12407 1538 284 0,'0'3'107'0,"4"3"-58"0,-1-6-22 16,-3 0 52-1,11 0-25-15,3 0-16 16,-3-6-11-16,-1 3-17 16,1-4 0-16,-1-2 1 0,1 0-6 15,-1-4-3-15,-2 0 1 16,-8-5 2 0,0 5 2-16,-4-3-3 0,-3 7-3 15,-7 3 0-15,-4 12 1 16,1-3 1-16,-5 13 1 15,5 3-2-15,-1 12 1 16,4 0 4-16,0 13 4 16,7 6-2-16,7-9 2 15,7 9-6-15,7-21-3 16,11-1-1-16,6-13 1 16,12-5-3-16,3-4-2 15,3-12-45-15,4-4-20 16,-4-5-91-1,1-7-82-15,-8-3 85 16</inkml:trace>
  <inkml:trace contextRef="#ctx0" brushRef="#br0" timeOffset="30370.245">13727 1180 176 0,'-4'-6'66'0,"4"6"-36"0,0 0-7 16,0 0 24-16,0 0-7 15,0 0 0-15,0 6-10 16,0-6-2-16,0 0-15 16,0 0 5-16,0 0 3 0,0 0 0 15,0 0-1-15,0 0-4 16,0 0-2-16,0 0-4 16,0 0-1-16,0 0-5 15,0 0-3-15,0 0-3 0,4 3-1 16,-4-3 2-16,3 7 2 15,1-7 0-15,-4 0-1 16,3 3 1-16,4 28 1 16,0 13 3-1,0-3 2-15,0 3 3 16,0 18-3-16,1-21 1 16,-1-10-3-16,3 23 0 15,8 24-3-15,-4-6 1 16,-4-12-4-16,1-16 0 15,-4-7-39-15,0-12-15 16,0-12-48-16,4-16-20 16,-1-28-7-1</inkml:trace>
  <inkml:trace contextRef="#ctx0" brushRef="#br0" timeOffset="30580.2839">14016 1227 308 0,'-7'-19'115'0,"7"13"-62"0,0 12-35 15,0 4 31-15,0 9-23 16,3 12-4-16,4 7-7 16,0 9 0-16,1-7-8 15,-1-2 2-15,3 18 2 0,8 32-4 16,-8-38 1-16,1-9-5 16,-4 9-2-16,0-6-16 15,0-6-7-15,-7-10-51 0,-14-22-128 31</inkml:trace>
  <inkml:trace contextRef="#ctx0" brushRef="#br0" timeOffset="30805.0067">13508 1396 296 0,'3'16'112'0,"12"-13"-60"0,2-3-34 0,-6 10 31 15,10-13-7-15,14-4 2 16,8-2-18-16,-8-1-7 16,25 1-12-16,31-10-3 0,5 4 2 15,-12 2-3-15,-6 4-2 0,-7 2-36 16,-11 7-14-16,-15 10-57 16,-9-4-22-16,-15 7-6 15</inkml:trace>
  <inkml:trace contextRef="#ctx0" brushRef="#br0" timeOffset="31001.0611">13518 1556 308 0,'-17'10'115'0,"31"-1"-62"0,4 1-42 15,-11-4 28-15,7-3-6 16,10-3 3-16,19-3-11 0,13-3-3 15,11-7-13-15,-14 7-5 0,-3-4-3 16,-8 10-19-16,11-6-5 16,17 12-145-1</inkml:trace>
  <inkml:trace contextRef="#ctx0" brushRef="#br0" timeOffset="31572.1327">15543 1550 184 0,'0'-19'71'0,"-3"10"-38"0,-4 0-6 15,3 5 29-15,-10-2-7 16,-3 6 1-16,2 0-17 15,1 0-6-15,-10 10-15 0,-19 15-5 0,1 3-3 16,7 25 0 0,6-6 0-16,8-3-5 0,7-3 1 15,11-13-2-15,10 10-2 16,10-7 3-16,12-18 0 16,13 5 1-16,7-18 0 15,1-12 0-15,3-19 2 16,-4-7-3-16,-7-6 0 15,-10 6 1-15,-11-6 0 16,-21 1 6-16,-3 14 4 16,-11-5 1-16,-11 6 3 15,-17-1-7-15,-8 4-4 0,-3 10-2 16,4 15-1-16,7 0-40 16,10 6-18-16,11 3-39 15,14 1-16-15,3-4 2 31</inkml:trace>
  <inkml:trace contextRef="#ctx0" brushRef="#br0" timeOffset="31916.5472">16111 1202 200 0,'-10'-50'74'0,"6"34"-40"0,-6-18-18 16,6 18 22-16,-3-3-7 15,-7-9 2-15,0 9-4 0,-7-6 2 16,3 16-17-16,0-7 14 0,1 16 8 16,3-3-2-16,0 12 1 15,3 1-16-15,-3 24-4 16,-4 38-3-16,4 10 2 16,4-4-1-16,2 23 0 15,8 15-3-15,4-10-1 16,3-9-3-16,7 1-1 15,0-7-1-15,7 6 0 16,1-16-5-16,-1-9 1 16,-4-9-22-16,-2-19-10 15,-5-16-46-15,-3-12-17 16,-3-19-46-16,-22-19-49 16,-3-6 73-16</inkml:trace>
  <inkml:trace contextRef="#ctx0" brushRef="#br0" timeOffset="32084.987">15713 1666 248 0,'10'-12'93'0,"-6"12"-50"0,6-7-19 16,-3 7 29-16,8 0-5 15,13-3 1-15,4-3-16 16,13-3-8-16,8-1-14 16,0-6-7-16,4 7-3 0,-4 0-21 15,-8-1-7-15,1 7-83 16,-3-3-35-16,-5 6 14 15</inkml:trace>
  <inkml:trace contextRef="#ctx0" brushRef="#br0" timeOffset="32878.1179">17667 1353 140 0,'-3'0'55'0,"3"15"-30"0,3-21-3 0,-3 6 20 16,4-3 2-16,3-3 3 15,0-4-6-15,3 1-3 16,4-7-21-16,1-6 1 0,2-6 2 16,11-3-7-16,-3-4-2 0,0-3-4 15,-4 1-2-15,0 2 3 16,-3 1 3-16,-4 9-2 15,-4 3 2-15,-2 6 3 16,-5 7 1-16,1 6-2 16,-8 25 2-16,1 6-2 15,3 31 2-15,0 10-2 16,0-22 2-16,0-3 1 16,3 13-1-16,1 49-5 15,-1-37-2-15,1-15-4 16,-1 11-1-16,-3 33-8 15,0-26-2-15,0-13-45 16,0-12-18-16,0-12-43 16,-3-7-20-16,-11-6-3 15</inkml:trace>
  <inkml:trace contextRef="#ctx0" brushRef="#br0" timeOffset="33076.3753">17575 1836 336 0,'29'15'126'0,"-1"4"-68"0,7-10-39 0,-17 1 34 16,6-1-20-16,5 4-6 15,9-10-16-15,5-3-5 16,10-10-4-16,-4 4-2 0,11-3 3 16,-7-1-35-16,-7-8-13 0,-7 5-64 15,-4-18-25 1,-10-7 2-1</inkml:trace>
  <inkml:trace contextRef="#ctx0" brushRef="#br0" timeOffset="33298.9651">18126 801 316 0,'21'6'118'0,"-3"-6"-64"0,3 28-48 16,-18-22 28-16,8 7-20 16,3 21-5-16,4-5-5 0,-4 15-4 15,0 0 1-15,3 9-32 0,1 0-12 16,3 0-64 0,7-9-66-16,1-6 56 15</inkml:trace>
  <inkml:trace contextRef="#ctx0" brushRef="#br0" timeOffset="33675.6236">18778 1309 220 0,'0'-13'85'0,"-3"7"-46"0,-4-4-19 0,3 10 27 16,-3-9-14-16,-3 9-4 16,-8-9-3-16,-3-1-2 15,-4 10-13-15,-3 0-4 0,-4 16-3 0,0-4 0 16,1 4 0-16,6 6-2 15,4-6 1-15,7 18 4 16,3-15-3 0,11 6-2-16,7-6-4 15,7-3-1-15,7-4 10 16,4 7 5-16,7-3-3 16,3-1-1-16,0-2 0 15,-3 6 2-15,-7-4-3 16,-4 4-2-16,-7 6 9 15,-3-6 2-15,-11 16-3 16,-11-7 0-16,-10 6-6 16,-4-5-2-16,-10-1-7 15,-7-6-1-15,-8 0-50 0,-10-13-19 16,0-3-103 0,-7-6-46-16,7-6 114 15</inkml:trace>
  <inkml:trace contextRef="#ctx0" brushRef="#br0" timeOffset="36450.9569">20062 1155 192 0,'-7'-16'71'0,"7"7"-38"0,-3 0-3 0,3 9 26 16,0 0-15-16,0 0-6 15,0 0-9-15,3 6-5 16,4 13-11-16,1 9 2 0,2 16 2 16,1 9 1-16,-1 10 1 15,1 18-2-15,-1 7-1 16,1 12-7-16,-4-12-2 16,0-6-2-16,-3 2 1 15,-1-8-66-15,1-14-29 16</inkml:trace>
  <inkml:trace contextRef="#ctx0" brushRef="#br0" timeOffset="37080.6878">19830 1807 200 0,'-11'-3'77'0,"15"-6"-42"0,-1 2-41 15,4-2 40 1,4 12-8-16,3-15 10 16,4-4 2-16,6-6-20 15,4-3 5-15,4-3 1 0,0-4-6 16,3 1 0-16,4 0-9 16,0-7-3-16,3-6-6 15,0 0 0-15,-3 0 2 0,-7 0 1 16,-4 7-1-1,-7 2-2-15,-3 4 1 0,-4 6 1 16,-3 0 1-16,-4 9 1 16,0 13-2-16,-7 3 1 15,0 16 0-15,0 21 3 16,3 1-1-16,1 6 0 16,-1 6 5-16,1 13 6 15,0-7-2-15,-1 13 0 16,1-6-8-16,3-16-2 15,0 6-2-15,0-18-2 16,0-7 3-16,0-9 0 16,7-4 3-16,-3-24 3 15,3-7 0-15,3-12 2 0,1-6-6 16,0-10-3-16,-4 0-1 16,-4 22-1-16,-3 3 0 15,0-6 2-15,4 0 1 16,-4 9 3-16,-3 7-3 15,-1 9-2-15,1 15 0 16,-1 4 1-16,1 0-1 16,-1 16 2-16,1 24-4 15,3-12 0-15,0 6-6 16,0-9 0-16,0-15-46 16,4-1-19-16,-1-3-25 15,4-19-10-15,4-6-26 16,3-6-13-1,7-10 78-15</inkml:trace>
  <inkml:trace contextRef="#ctx0" brushRef="#br0" timeOffset="37144.3345">20895 1600 220 0,'0'-37'82'0,"-3"21"-44"0,3 0-16 0,0 7 28 16</inkml:trace>
  <inkml:trace contextRef="#ctx0" brushRef="#br0" timeOffset="37486.2428">20884 1522 498 0,'-7'0'53'16,"-7"9"-27"-16,0 7-12 0,0 3-4 15,3 6 0-15,1 0 2 16,-1 6-4-16,1 4 0 16,3 2-3-16,0-2 2 15,3-10-6-15,4-6-1 0,4-10-2 16,3 1 0 0,-4-10 2-16,15-10 0 15,10-15 0-15,-3-3 0 16,-1-7 0-16,-2 4 0 0,-5-3 0 15,-3-1 2-15,-3 16 1 16,0-6 3-16,-4 16 3 16,0 6 5-16,0 12-8 15,0 4-3-15,0 12 2 16,0 9 4-16,0 4-5 16,0-1 0-16,0 7-2 15,0-9-2-15,0-1-41 16,0-9-44-1,4-12-23-15,6-7-38 16,1-15-31-16</inkml:trace>
  <inkml:trace contextRef="#ctx0" brushRef="#br0" timeOffset="37698.3074">21128 1136 348 0,'0'-25'129'0,"3"25"-70"0,1 0-45 0,-1 10 31 15,5 5-12-15,2 4-2 16,1 19-6-16,3 6-2 16,0 9-12-16,0 0-2 0,0 7 1 15,0 6-8-15,0 6-1 16,0 3-1-16,-3-19 0 16,0 4-20-16,-4-19-7 0,-4 3-43 15,1-25-18-15,-4 6-47 16</inkml:trace>
  <inkml:trace contextRef="#ctx0" brushRef="#br0" timeOffset="37880.3352">21064 1556 392 0,'22'16'145'0,"-5"-3"-78"0,8-13-58 16,-7 0 32-16,13 0-21 15,22-13-3-15,7-3-11 16,4 1-2-16,6-4-2 0,-6 6-63 0,-4-9-26 16,-4 13-89-1</inkml:trace>
  <inkml:trace contextRef="#ctx0" brushRef="#br0" timeOffset="38208.4616">22557 1469 272 0,'14'0'104'0,"-7"6"-56"0,3 3-25 16,-3-9 31-16,0 16-13 15,-3 6-1-15,3 6-17 16,0 7-4-16,-3 5-11 16,-1 1-5-16,-3 3 0 0,0 0-26 15,-3-16-12-15,-4 7-77 16,-4-20-34-16,0-5 17 15</inkml:trace>
  <inkml:trace contextRef="#ctx0" brushRef="#br0" timeOffset="38346.3284">22440 1290 368 0,'-17'6'137'0,"17"-3"-74"0,3-3-73 16,22 10-77-16,7 5-17 15,6 1-26-15,19-3-7 16</inkml:trace>
  <inkml:trace contextRef="#ctx0" brushRef="#br0" timeOffset="38686.7332">23132 1422 332 0,'-18'-7'123'0,"4"17"-66"0,-11-4-47 0,11-12 30 0,-11 15-18 16,-3-3-2-16,-4 4-12 15,1-1-5-15,2 1-2 16,5 5-1-16,6 1 0 0,4-3-3 16,7 5 2-16,3-8-1 15,11 5-2-15,8-5 3 16,2 9 2-16,15-10-2 16,3-3 0-16,1 10 1 15,-1-3 2-15,4-4-1 16,-1 7-1-16,-2 2 5 15,-8 11 4-15,-3 2 4 16,-8-9 4-16,-6 6-5 16,-8-3 1-16,-10 4-2 15,-7-8-8-15,-3 1-1 16,-5-3-20-16,-2-6-8 16,-5-1-63-16,5-21-30 15,3-7-33 1</inkml:trace>
  <inkml:trace contextRef="#ctx0" brushRef="#br0" timeOffset="39396.6098">23880 1431 296 0,'-4'-16'112'0,"4"23"-60"0,-4 5-34 0,4-6 28 15,4 1-15-15,0 2-4 0,-1 4-13 16,4 2-4-16,0 10-6 16,-3 7-1-16,-1-1 3 0,1-3 1 15,-4 1 1-15,0 8 2 16,0-21 1-16,0 3 1 16,-4-4 2-16,1-15-5 15,-1-9-1-15,-3-7-2 16,0-3-1-16,4-6-3 15,-1-3-2-15,4 0 7 16,4 3 3-16,3 0 1 16,3-3 1-16,4 15-6 0,4-3-2 15,3 1-4-15,14 5-3 16,1 1-14-16,-1 6-4 16,4 3-18-1,-4-7-5-15,11 7 3 0,-7-6 5 16,-4 6 9-16,-7-9 6 15,-3 9 13-15,-4-10 4 16,-7 7 10-16,-3-6 4 16,-4 2 12-16,-4 4 8 15,-3-3-2-15,-3 12 0 16,-8 4-9-16,1 2-1 16,-4 4-5-16,-1 3 2 15,5 0-2-15,-4 12 2 0,7-3-8 16,0 0-2-16,7 1-5 15,3-4-3-15,11 3 2 16,4-19 0-16,7 1-4 16,6-10 1-16,5-3-7 15,-5-13-3-15,-2-3 5 16,-5 0 5-16,-6-6 3 16,-8 6 1-16,-6 4 6 15,-8-13 6-15,-10 2-6 16,-3 8-1-16,-4-1-3 15,3 0 1-15,-7 3-13 16,1 13-6-16,2 3-42 16,5 10-20-16,3-7-45 15,3 6-20-15,15-3 27 16</inkml:trace>
  <inkml:trace contextRef="#ctx0" brushRef="#br0" timeOffset="39632.6499">24754 917 368 0,'4'0'137'0,"-1"0"-74"0,-3 25-51 0,0-10 30 16,4 14-7-16,0 18 2 16,-1-3-14-16,1 0-4 15,-1 6-11-15,1 31-7 0,-1-2-2 16,1 2 1-16,-1-9 2 15,1-6-17-15,-1-13-6 16,-3-12-109-16,4-28-44 16,-4-16-42-1,0-13 100-15</inkml:trace>
  <inkml:trace contextRef="#ctx0" brushRef="#br0" timeOffset="40098.2299">24920 826 340 0,'-3'15'126'0,"-1"4"-68"0,1 44-43 16,3-25 31-16,0 21-7 15,0 13-1-15,3 16-10 0,1-13-3 16,3 13-14 0,3 16-7-16,1-23 0 0,3-9-3 0,4-6-1 15,-1-13-6 1,1-9-4-16,3-12-8 0,4-20-1 15,7-2 1-15,3-10 1 16,-7-13 3-16,4-12 3 16,-7-3 7-16,-1-7 2 15,1-9 2-15,-4-3 2 16,-3-3 1-16,-4-6 1 16,-7-13-7-16,-4 3 0 15,-6 6 3-15,-4 16 2 16,-7 16 2-16,-4 13 2 0,-7 15 3 15,4 15 5-15,-3 20 1 16,2 2 3-16,5 7-1 16,3 0 1-16,7 3-3 15,10 7 1-15,8-1-11 16,6 0-6-16,4-6-8 16,4-3-3-16,3-9-28 15,15-17-12-15,-1-2-22 16,4-7-8-16,0-27-14 15,0-7-2-15,-1-4-9 16</inkml:trace>
  <inkml:trace contextRef="#ctx0" brushRef="#br0" timeOffset="40430.1124">25583 1371 264 0,'-31'32'101'0,"17"5"-54"0,-4-2-6 0,11-16 36 16,0 9-11-16,0 6-3 15,3 10-30-15,8 3-12 16,6-6-13-16,12-3-8 0,2-10-1 16,15-9-19-16,3-4-7 15,4-5-8-15,-3-13-2 16,-8-19 3-16,4 0 1 16,-8-10 14-16,-6 4 9 15,-14-9 12-15,-4 2 9 16,-11 1 10-16,-3-13 5 15,-7 3-10-15,-7 0-2 16,-14 19-4-16,-4-4 1 0,4 17-13 16,-1-4-5-16,8 10-17 15,3 3-7-15,8 3-22 16,3-6-8-16,3 6-28 16,7 0-11-16,4-13 5 15</inkml:trace>
  <inkml:trace contextRef="#ctx0" brushRef="#br0" timeOffset="40653.8431">25753 870 288 0,'0'0'110'0,"0"9"-60"0,7 16-21 16,-4-6 33-16,1 19-12 0,3 15-5 16,0 10-10-1,4 12-5-15,-1-3-16 16,1 3 0-16,-1 4 0 0,4 12-7 0,1-10-4 15,-5 7-2-15,1-16-1 16,3-9-20-16,-4-19-7 16,1-4-30-16,0-27-80 15,-4-13 10 1,0-13-15 0</inkml:trace>
  <inkml:trace contextRef="#ctx0" brushRef="#br0" timeOffset="41088.737">26307 879 348 0,'-11'-19'132'0,"11"13"-72"0,-3 3-33 16,3-3 40-16,0 2-35 15,0-2-9-15,3 6-13 16,1-9-2-16,3 6-5 16,-4-4 3-16,8 4 0 0,-1-3 0 15,4 0-1-15,4 3 1 16,7 3 3-16,7-7-11 16,3 7-3-16,4 0 0 0,3 7 2 15,0-7 6-15,1 3 6 16,2 3-7-16,-6 0-1 15,-10-3 1-15,-5 7 1 16,-6 5 7-16,-8 4 6 16,-10 9 3-16,-10 7 1 15,-8 9-7-15,-6 9-3 16,-12 13-5-16,1 0-4 16,3-3-3-16,-10-7 1 15,7-9-30-15,3 3-14 16,4-12-48-16,6-4-18 15,1-5-74 1</inkml:trace>
  <inkml:trace contextRef="#ctx0" brushRef="#br0" timeOffset="41226.7967">26589 1701 500 0,'0'44'187'0,"-4"-16"-102"0,1 6-77 15,-1-9 40-15,1-9-38 16,-1-3-11-16,1 2-78 15,-1-5-36-15,4-7-93 16,0-3-39-16</inkml:trace>
  <inkml:trace contextRef="#ctx0" brushRef="#br0" timeOffset="94309.6494">1803 4573 180 0,'-11'0'68'0,"11"0"-36"0,0-9-15 16,11 2 42-1,-11-2-11-15,7-10-5 16,0 0-2-16,-4-15-23 16,8-19-2-16,0 9 1 0,-8 6-5 15,15-25-2-15,-11 16-3 16,14-37-2-16,0 8-3 15,-7-21-2-15,7-44 7 16,-3 34 5-16,-7 26 3 16,-4 37 3-16,0 0 5 15,0 16 3-15,3-7-9 16,-6 26-3 0,6 18-4-16,-10-2-1 0,11 30-1 15,-7-2-2-15,6 37-1 16,1-13-3-16,3 26 1 15,0-16-2-15,7 28 2 16,0-15 0-16,-7 6 1 16,0-13-2-16,1-6 1 15,2-13-2-15,-6-2 2 16,-4 8-15-16,0-8-7 16,-4-20-72-16,-3-15-32 15,0-3-54 1</inkml:trace>
  <inkml:trace contextRef="#ctx0" brushRef="#br0" timeOffset="94504.1577">1782 4143 340 0,'-4'0'129'0,"4"0"-70"0,4 0-38 16,-4 0 33-16,3 0-20 15,4 0-5-15,11-6-11 16,17-3-1-16,0-1-10 15,-3 1-2-15,17 0 1 0,11-17-1 16,-21 14 0-16,-3-4-32 16,6 7-14-16,-14-1-89 15,7 1-39-15</inkml:trace>
  <inkml:trace contextRef="#ctx0" brushRef="#br0" timeOffset="94670.0992">2536 3682 348 0,'-21'0'129'0,"21"0"-70"0,14 7-69 0,-7 2 20 16,4 1-74-16,-4-1-27 16,11 7-38-16,-8-7-15 15</inkml:trace>
  <inkml:trace contextRef="#ctx0" brushRef="#br0" timeOffset="94789.9184">2681 4137 448 0,'-14'16'167'0,"7"3"-90"0,-7 9-83 15,10-22 28-15,4 4-83 16,0-4-31 0,4-3-86-16,6-3-35 0</inkml:trace>
  <inkml:trace contextRef="#ctx0" brushRef="#br0" timeOffset="105958.1203">4456 3664 208 0,'0'-10'77'0,"0"10"-42"0,3-9-19 0,-3 9 24 15,4 0-3-15,-4 0 0 16,3 6-7-16,1-6-2 16,6 3-15-16,-6 7 10 0,6 8 4 15,1 4 5-15,7 10 6 16,-1 2-10-16,15 16-4 15,-4-12-8-15,8 34-2 16,-5-9-2-16,8 25 0 16,-7-16-6-16,3 6-4 0,-3-15-1 15,-4 0-1-15,-3-10 0 16,-1 0 0-16,-2-6-5 16,-1-3 1-16,-11-9-20 15,-3-7-9-15,0 0-47 16,-7-9-19-16,-7 3-67 15</inkml:trace>
  <inkml:trace contextRef="#ctx0" brushRef="#br0" timeOffset="106393.8545">4960 3557 216 0,'0'-3'82'0,"0"3"-44"0,0 12-14 0,0-12 29 15,0 7-18-15,0 2-7 16,-7 1 0-16,3 8 2 0,-3 7-16 16,-3 13 10-16,-4 6 5 15,-4 16 2-15,0-13 2 0,1-3-10 16,-18 37-1-16,-29 70-11 16,1-20-2-16,6-12-5 15,11-12-1-15,0-10-1 16,15-18 1-16,6-7-2 15,7-16 2-15,4-12-2 16,7-25-29 0,4-13-14-16,3-12-44 15,7-7-21-15,0-2-53 16</inkml:trace>
  <inkml:trace contextRef="#ctx0" brushRef="#br0" timeOffset="107385.0304">5584 4012 340 0,'18'6'126'0,"-18"-6"-68"0,28-6-50 0,-21 6 29 16,15 0-21-16,-1 0-6 15,7-3-6-15,-3-4-4 16,3-2 1-16,7 0-1 0,-14 2 2 0,-3 4-52 16,-4-3-23-16,0 12-78 15</inkml:trace>
  <inkml:trace contextRef="#ctx0" brushRef="#br0" timeOffset="107567.9528">5613 4190 388 0,'10'7'145'0,"-10"-7"-78"0,21 3-63 15,-13-3 29-15,13-3-17 16,10-4-4-16,-6 7-7 16,-4-3-2-16,4 3-1 15,3 0-76-15,-7 0-33 0,-3 0-58 16</inkml:trace>
  <inkml:trace contextRef="#ctx0" brushRef="#br0" timeOffset="109818.718">6597 3993 192 0,'0'6'71'0,"0"-6"-38"0,3 3-14 0,-3 4 21 15,4 5 4-15,0-2 3 16,3 5 3-16,0 4 1 16,0 9-27-16,0-3 1 0,-4 19 0 15,1-6-2-15,-4 12 0 16,0-12-8-16,0 6-4 15,0-7-4-15,0-5 0 16,0-10-6-16,0-7-1 16,0 4 0-16,7-35 2 15,0 7-3-15,11-29 0 16,-4 4 1-16,7-13 2 16,-4 3-1-16,5-3-1 0,-5 3 1 15,-3 3-1-15,1 4 0 16,-5 18 0-16,4 12 4 15,-3 7 5 1,-4 7-1-16,0 21 1 16,0-3-5-16,4 22-3 0,-4-3-3 15,3 9 1-15,1-9-15 16,-1-6-6-16,1-4-40 16,0-5-17-16,-4-11-25 15,0-11-9-15,3-7-11 16</inkml:trace>
  <inkml:trace contextRef="#ctx0" brushRef="#br0" timeOffset="110102.8003">7066 3984 312 0,'-3'0'115'0,"3"0"-62"0,0 28-31 0,0-22 31 15,0 7-28-15,0 2-9 16,3 13-10-16,1-2-3 15,3 11-1-15,-4-2-4 0,4 9 1 16,0-7 1-16,4 4 0 16,0-10 2-16,3-6 3 15,0 1 7-15,3-23 2 16,1 3 1-16,0-22 1 16,6-21-6-16,-6 2-2 0,-4 10-2 15,-3-13-1-15,-4 4-10 16,-7-4-2-16,0 10-60 15,0 3-25-15,0 6-77 16</inkml:trace>
  <inkml:trace contextRef="#ctx0" brushRef="#br0" timeOffset="110657.3747">7518 3974 356 0,'-18'25'132'0,"18"-25"-72"0,-3 38-61 16,3-29 23-16,3 10-13 0,1-3-3 16,3 18-6-16,0-2-2 15,3 8 1 1,-3-5 0-16,4-4 3 0,0 4 12 0,-4-10 8 16,0-6-5-16,0-1 1 15,0-8-7-15,0-20-1 16,0 1-6-16,0-16-1 15,0 6-3-15,0-15-1 16,0 12 1-16,0-10 0 16,0 1 0-16,0 15 0 15,-3 7 2-15,-1 3 1 16,1 6 7-16,-1 6 6 16,4 22-6-16,0-9-3 15,-3 3 0-15,3 0 0 0,0-3-8 16,4-4-4-1,6-5 0-15,1-10 3 0,3-16 1 16,0-6 1-16,4-12 0 16,-4-1 0-16,4 1 2 15,-4-20 1-15,0 17-4 16,-3-7 1-16,-4 22-2 16,0 6 0-16,0 19 2 15,0 13 2-15,-3 12 1 16,-1 7 3-16,1 24-3 15,-4-12 0-15,0-3-1 16,4 3-2-16,-4-6-10 0,0-3-6 16,0-10-43-16,-4-9-19 15,1 3-61 1,-4-38-68-16,-4-12 68 16</inkml:trace>
  <inkml:trace contextRef="#ctx0" brushRef="#br0" timeOffset="111122.7683">8086 3573 324 0,'3'28'123'0,"-3"-28"-66"0,21 53-53 0,-17-43 26 16,6 15-17-16,-2-6-4 16,6 24 0-16,10 36 2 15,-6-32-6-15,-4-9-1 0,4 15 0 16,-1-9-2-16,1 6 1 0,-4-6 9 15,-7 6 7-15,0-6 7 16,-7 0 5-16,0-10-4 16,-3-5 1-16,-1-4-10 15,-3-25 0-15,0 6-16 16,4-28-5-16,-5-9-2 16,8 5 3-16,0 1 1 15,4-3 1-15,0 3-3 16,6-3 0-16,11-7 2 15,-3 17 0-15,0 2-2 16,13 6 2-16,-2 1 1 16,2 9 2-16,-2 0 1 0,-1 6 3 15,-7-3-1 1,0 13 0-16,0 9 3 16,-10 7 3-16,-8 2-4 0,-6-9 1 15,3 0-5-15,-21 7-2 16,3-7-16-16,-14 3-5 15,4-3-30-15,3-6-10 16,4-3-48-16,7-23-19 16,3-2-26-1</inkml:trace>
  <inkml:trace contextRef="#ctx0" brushRef="#br0" timeOffset="111438.1073">8632 4156 324 0,'4'0'121'0,"0"0"-66"0,13 6-36 15,-13-6 32-15,6 0-19 16,-3 0-6-16,7-6-9 16,1 3-1-1,6-3-9-15,-4 2-4 0,5-11-2 0,-5 2 1 16,1-2 1-16,-4-1 1 16,-7 3 2-16,0-2-1 15,-14 5 2-15,-7-5-9 16,0 15 0-16,3-4-5 15,-3 14 2-15,0-7 3 16,0 19 3-16,-4 9 9 16,11 1 3-16,4-10-9 0,3 12-1 15,0-9-5-15,10 10 0 16,15-4-38-16,3-15-15 16,4-7-44-16,0-12-15 15,-4-3-25 1</inkml:trace>
  <inkml:trace contextRef="#ctx0" brushRef="#br0" timeOffset="111737.9504">9049 4031 340 0,'-11'-10'126'0,"11"16"-68"0,0-2-68 16,4 5 61-16,-1 4-18 16,8 5-12-16,3 17-7 15,-3-7-9-15,-1-9-2 0,1 9 3 16,3 7 3-16,-7-10 2 0,0-7 1 15,-4-8 2-15,1 6-1 16,-8-13 2-16,-3 3-10 16,0-12-6-16,4 6 1 15,-1-19-1-15,1-6 5 16,6-3 2-16,8 2 4 16,3-8 1-16,7 15-3 15,4-9-3-15,7 9-2 16,13 3 0-16,1 4-7 15,4-10-1-15,-1 13-97 16,-3-1-42-16,-7 1-37 16</inkml:trace>
  <inkml:trace contextRef="#ctx0" brushRef="#br0" timeOffset="112308.9862">10844 4115 120 0,'-3'-9'46'0,"6"3"-24"0,-3-10-26 15,7 13 8 1,1-13 15-16,-5-3 12 0,1 4 18 16,-8-7 9-16,1-3 2 15,-8 9 3-15,-3 3-35 16,0-2 2-16,-4 11-1 0,-7 8-10 15,1 5-1-15,-8 16-10 16,4 3-5-16,-1 16-5 16,15-9 1-16,0-7 1 15,11 16 0-15,-1-7-5 16,15-2 1-16,10 9 2 0,0-25 1 16,-3 0-4-16,14-29 1 15,13-15-5-15,-2-3-1 16,-8-7 2-16,-17 7 5 15,-1 9 2-15,-13-18 3 16,-8-26 5-16,-10 22 6 16,4 13-3-16,-19 3 2 15,5 6-7-15,-15 10-1 16,-14 18-20-16,11 10-9 16,13 6-40-16,29-6-18 15,11 6-52 1</inkml:trace>
  <inkml:trace contextRef="#ctx0" brushRef="#br0" timeOffset="112609.2852">11331 3419 356 0,'-42'-34'134'0,"24"18"-72"0,-10 16-52 15,17 0 28-15,-6 6-17 16,-4 7-2-16,3 9-11 15,0 6-3-15,4 6-3 16,4 13 7-16,3 0 4 0,3-3 0 16,1 35 0-16,-1-10-3 15,4 41-1-15,7 68-8 16,7-24 0-16,7-22-1 16,4-16 2-16,3-16-1 15,-10-37-1-15,-4-13-21 0,0-3-11 16,0-13-37-16,-7-5-16 15,-7-14-79 1,-10-12-36-16,-18-12 104 16</inkml:trace>
  <inkml:trace contextRef="#ctx0" brushRef="#br0" timeOffset="112774.224">10922 4288 252 0,'0'-10'96'0,"7"4"-52"0,11-13-7 0,-15 19 34 16,15-12-15-16,-4 2-3 15,18-12-19-15,-4 10-7 16,14-7-15-16,-3 3-8 0,7-9 0 16,-7 6-19-16,0 1-4 15,13 2-92-15,-2 3-42 16,-8 4 4-16</inkml:trace>
  <inkml:trace contextRef="#ctx0" brushRef="#br0" timeOffset="113525.0968">12989 3723 292 0,'0'-6'110'0,"4"3"-60"0,6-7-36 0,-3 4 26 16,1-10-7-16,2 4 1 15,1-4-15-15,-1 7-4 16,11-19-9-16,11-32-4 0,0 7-1 16,-4 6-1-16,-10 18 2 15,-4 4 1-15,-4 0 1 16,1 7 13-16,-4 2 6 16,-3 28-11-16,-1 20-5 15,-3 12-2-15,0 25 1 16,0 22 1-16,4-29 1 15,-1-2-4-15,1 6-1 16,-4 40-3-16,3-8-1 16,-3-17-37-16,0 1-14 15,-3-13-67-15,-1-35-28 16,1-6 8 0</inkml:trace>
  <inkml:trace contextRef="#ctx0" brushRef="#br0" timeOffset="113705.4921">12961 4187 408 0,'21'3'151'0,"-14"7"-82"0,14-4-61 15,-6-3 34-15,6-3-20 16,10 0-2-16,15-3-12 16,7-6-3-16,0-1-3 15,-3 4-10-15,-5-3-3 0,-6 6-54 0,-11-4-24 16,-3 7-89-1</inkml:trace>
  <inkml:trace contextRef="#ctx0" brushRef="#br0" timeOffset="113887.4763">13480 3278 392 0,'0'9'148'0,"7"1"-80"0,-7 9-51 0,0-13 36 15,3 13-32-15,8 9-11 16,-1 6-34-16,5 4-12 16,2-3 18-16,8-1-86 0,3 4-33 0,4-10-8 15</inkml:trace>
  <inkml:trace contextRef="#ctx0" brushRef="#br0" timeOffset="114216.3443">14034 3670 268 0,'0'-6'101'0,"-4"6"-54"0,0 0-28 16,1 0 26-16,-1 0-12 16,-6 0-4-16,-4 0-6 15,-4 9-3-15,-10 7-10 16,-4 3-2-16,-7 6-1 0,8 3-1 16,6 6-1-16,7 1-6 15,11-7-1-15,7 0-4 16,18-9-1-16,6 6 4 0,5-6 1 15,2-3 2-15,5-7 0 16,-5 10 0-16,-2-10 0 16,-5 10 2-16,-2 0 3 15,-8-3 20-15,-7 2 10 16,-11-2-6-16,-3 9-5 16,-7-3-9-16,-11 3-5 15,-10-6-19-15,0-10-8 16,7 1-56-16,-22-4-23 15,-20-6-80 1</inkml:trace>
  <inkml:trace contextRef="#ctx0" brushRef="#br0" timeOffset="115056.2867">15261 3708 208 0,'-14'-19'79'0,"11"19"-42"0,3 0-1 0,0 0 30 15,0 0-16 1,0 3-6-16,3 13-8 0,4 2-3 16,0 7-18-16,0-6-2 0,0 16 0 15,4 21-1-15,-4-2 3 16,-4-14-4-16,-3-2-1 15,0-10-2-15,-3-3 2 16,-1-6 4-16,1-3 1 16,-4-13-6-16,0-3-1 15,3-19-9-15,1-9-1 0,-1-16 2 16,4 0 2-16,4 0-5 16,3 7-2-16,3-1 2 15,8 7 1-15,7 2-1 16,10 10 0-16,4 4-1 15,3 5 0-15,0 1-44 16,11 9-20 0,-3 0-25-16,-1 0-10 0,1 0 18 15,-5-3 9-15,-6-3 39 16,-7 2 17-16,-11-2 44 16,-7-3 22-16,-7 2 23 15,-10-2 10-15,-8 0-7 16,1 6-4-16,3-4-19 0,-11 14-7 15,-14 2-20-15,7 10-6 16,1 9-12-16,3 6-3 16,6 14-1-16,8-14 0 15,4-9-3-15,6 13 0 16,12 6-1-16,2-16 0 16,11-3-2-16,1-19 1 15,-1-3-10-15,11-28-3 16,14-12-2-16,-11-1 0 15,-10-6 15-15,-22 0 7 16,-13 0 3-16,-15 7 0 16,-14 2-1-16,-3 10 0 15,-11 3-7-15,4 6 0 16,-1 16-15-16,15 0-3 16,7 10-40-16,14-4-15 0,18-6-58 15</inkml:trace>
  <inkml:trace contextRef="#ctx0" brushRef="#br0" timeOffset="115296.4441">16157 3134 328 0,'0'-25'123'0,"0"18"-66"0,4 14-36 16,-1 8 35-16,1 7-21 15,3 19-7-15,0 15-4 16,4 17 1-16,-4 5-13 15,0 19 0-15,-4 13-1 0,1-3-6 0,-1-20-3 16,1-14-4 0,-4-17-1-16,3-6-31 0,1-22-15 15,-1-9-11 1,8-22-3-16,-1-13-18 0,1-31-9 16,-4-15-31-1</inkml:trace>
  <inkml:trace contextRef="#ctx0" brushRef="#br0" timeOffset="115461.3829">16369 3109 296 0,'3'0'110'0,"1"25"-60"0,3 31-14 0,-3-28 38 15,-1 23-15-15,-3 14-4 16,0 4-20-16,-3 13-8 0,-1 9-15 16,0 12-5-16,1-15-3 15,3-13-20-15,0-12-9 0,3-3-53 16,5-16-25-16,-1-16-74 15</inkml:trace>
  <inkml:trace contextRef="#ctx0" brushRef="#br0" timeOffset="115791.7642">16574 3808 300 0,'-8'22'112'0,"8"-22"-60"0,11 28-36 15,-4-18 27-15,7-4-17 0,4-12-4 16,7-4-9-16,6-6-3 16,5-2-6-16,-5-7-3 0,-2-4 2 15,-5 1 0-15,-6 3 1 16,-8-3 0-16,-6 9 0 16,-8 0-2-16,-6-6 1 15,-11 9-2-15,0 13-1 16,-8 6 3-16,1 13 0 15,-11 22 5-15,18-10 5 16,3 3 4-16,4 16 2 16,4 16-10-16,10 0-3 15,10-13-15-15,8-12-4 16,17-4-45-16,-6-21-17 16,-1 2-95-1</inkml:trace>
  <inkml:trace contextRef="#ctx0" brushRef="#br0" timeOffset="116093.0491">16979 3761 384 0,'-42'38'143'0,"28"15"-78"0,3-9-65 16,11-25 27-16,4 6-13 15,-1-7 0-15,8 8-8 16,-1-8-4-16,19 1-1 15,-5-3-4-15,12 3 2 0,13-4-1 16,-14-12-2-16,-3 4 3 0,0-17 2 16,10-5 0-16,-10-10 2 15,-7 3 4-15,-8-22 6 16,-10-6-5 0,-14 3-2-16,-3-7-8 0,-8 10-3 15,-3 7-25-15,-4 2-10 16,-3 16-4-16,10 10 0 15,4 3-20-15,-4 6-9 16,4-3-36 0</inkml:trace>
  <inkml:trace contextRef="#ctx0" brushRef="#br0" timeOffset="116334.9049">17177 3215 316 0,'-11'-6'121'0,"15"12"-66"0,-1 7-40 16,4 2 29-16,0 14-9 16,4 5 2-16,3 20-10 15,-3 5-2-15,6 7-14 16,1 15-4-16,3 7-1 0,-3 9-1 16,-1-18 0-16,-3-13-39 15,1-7-14-15,-1-12-53 16,-4-3-21-16</inkml:trace>
  <inkml:trace contextRef="#ctx0" brushRef="#br0" timeOffset="119500.4633">20588 3441 116 0,'-3'-9'46'0,"3"9"-24"0,24-19-76 0,-20 16-14 15</inkml:trace>
  <inkml:trace contextRef="#ctx0" brushRef="#br0" timeOffset="119968.4758">20923 3080 220 0,'4'-9'85'0,"-4"9"-46"0,3-13-24 15,-3 13 26-15,0-3-2 16,0 3 1-16,-3-6 1 16,-1 3-1-16,-13 12-22 15,3-9 7-15,-15 19 5 0,8-3-3 0,-11 18-1 16,4-5-6-16,-4 36 0 15,8-11-11-15,-8 30-3 16,-14 70-2-16,25-66 2 16,0-16-3-16,7 16 0 15,3-13-3-15,11 16-1 16,0-13 1-16,18 4 2 16,-4-10-3-16,11-6 0 15,-4-16-21-15,7-6-10 16,18 0-46-16,-11-25-20 15,-3-19-72 1</inkml:trace>
  <inkml:trace contextRef="#ctx0" brushRef="#br0" timeOffset="120655.8267">20955 3566 176 0,'0'-3'68'0,"4"-3"-36"0,3 6-20 0,0-3 21 15,0-3-2-15,0-4 4 16,10 1 1-16,-2-1 2 16,6-5-21-16,-4 5 6 0,12-2 4 15,-8 2-9-15,7-2 0 16,-3 9-8-16,3-4-2 0,-7 7 9 16,0 7 4-16,-3 2 0 15,-8 10 2-15,1-3-7 16,-11 12-1-16,0 0-7 15,-14 25-3 1,3-18 0-16,-10 18-1 0,3-9-5 16,-6 3 1-16,3-3 2 15,-4-9 1-15,4-7-6 16,3-3 0-16,4 0 1 16,3-6 3-16,1 0 0 15,6-1 2-15,11 1 0 0,4-13 1 16,0 4 0-16,6-1 2 15,4 1-3-15,1-10-2 16,-5 6 4-16,8-3 1 16,7-3-55-16,-8 0-26 15,-3 0-65-15,8-12-24 16,-5-1 32 0</inkml:trace>
  <inkml:trace contextRef="#ctx0" brushRef="#br0" timeOffset="120837.9653">21498 3921 324 0,'4'0'123'0,"-4"0"-66"0,3 19-44 0,-3-19 28 15,0 18-12-15,0-8 0 16,0 15-14-16,0-6-4 0,0 6-7 16,0 3-9-16,-3-3-2 0,-4 19-52 15,0-16-23-15,0-3-35 16,3-15-55-1,1-7 53-15</inkml:trace>
  <inkml:trace contextRef="#ctx0" brushRef="#br0" timeOffset="121241.9847">21904 3403 160 0,'0'10'60'0,"0"-10"-32"0,0 9-6 15,0-9 23-15,4 10 3 0,-4-4 6 16,3-3-3-16,1 6 1 16,-4 1-29-16,0 2 2 0,-4 1 3 15,1 6-5-15,-5-4-1 16,5 4-12-16,-4 0-4 15,3-3-2-15,1 12 0 16,-1-9-2-16,4 3-2 16,0-3 1-16,7-1-1 15,0-5 6-15,8 3 4 16,2-7 1-16,4 0 1 0,4 1 0 16,0-10 0-16,-1-3-9 15,-2-4-1-15,-5 7-4 16,4-9 0-16,-3 0-42 15,3-1-18-15,7-6-57 16,-10 7-22-16,-4 0 3 16</inkml:trace>
  <inkml:trace contextRef="#ctx0" brushRef="#br0" timeOffset="121471.596">22105 3375 340 0,'0'3'129'0,"0"-3"-70"0,4 35-42 0,-4-29 33 16,0 16-17-16,0-6-1 16,0 21-13-16,0 23-4 15,3 6-8-15,1 6-5 0,3-22 1 16,0-3-2-16,0-3 2 16,0 0-2-16,0-6-1 15,-4 12-28-15,8-13-11 16,-7-12-52-16,6-15-19 15,1-10-41 1</inkml:trace>
  <inkml:trace contextRef="#ctx0" brushRef="#br0" timeOffset="121796.4418">22387 3109 224 0,'4'-29'85'0,"-4"29"-46"0,3-6-2 15,1 6 34-15,-1 0-11 16,4 0-2-16,1 6-7 16,-1-2-2-16,10 14-27 15,-3-2 3-15,7 22-1 0,15 24-8 16,-15-18-2-16,-3-9-8 16,6 18-4-16,-3-9-1 15,1 19 1-15,-1-16-1 16,-4 25 2-16,-2-6 0 15,-8 6 3-15,0 28 1 16,-11-31 1-16,1-12-4 0,-15 5-1 16,-10 42-1-1,-1-48 1-15,5-12-26 0,-4 0-10 16,-8 3-71-16,8-19-32 16,10-31-47-1</inkml:trace>
  <inkml:trace contextRef="#ctx0" brushRef="#br0" timeOffset="122532.8547">23160 3661 88 0,'0'-7'35'0,"0"7"-18"0,0 0-20 0,0 0 8 16,0 0-11-16,0 0-1 15,0 7-16-15,0-4-8 16,3-3 3-16,-3 6 2 16</inkml:trace>
  <inkml:trace contextRef="#ctx0" brushRef="#br0" timeOffset="123762.8116">23283 3629 164 0,'0'6'63'0,"0"-6"-34"0,4 0-16 16,-1 0 19-16,1 0-9 16,-1 0-4-16,5 0-4 0,-5 0-2 15,4 0-7-15,0 0-2 0,4 0 0 16,-4 0 4-16,7 0 3 16,11 0-6-16,3 0-1 15,11-6 0-15,-4 3 2 16,0 3-3-16,-10 0-2 15,-4 0 0-15,0 0-1 16,4 0 2-16,-11 0 1 16,0 0-1-16,-3 3 1 15,-1-3 0-15,1 0 1 16,-4 0-2-16,0 0 1 16,0 0 0-16,0-3 3 15,0 3-5-15,-3 0-1 16,-1 0 4-16,1-6 2 15,-4 6-2-15,3 0-1 16,-3-3 1-16,0 3 2 16,0 0 3-16,0-7 5 15,0 7-4-15,-3-3 0 0,-1-3-6 16,1 3-1-16,-1-3-1 16,1 6-2-16,-1 0 1 15,1-4-1-15,-4-2 0 16,-1 0 0-16,1 3-3 15,4 3 2-15,-1-7 1 16,4 7 0-16,0 0 0 16,0 0 2-16,-3 0-3 15,3 0-2-15,0 0-1 0,0 0 0 16,0 0 3-16,0 0 0 16,0 0 1-16,3 0 0 15,1 0 0-15,-1 0 0 16,4 0 0-16,1 0 0 15,-5 0 0-15,1 7 0 16,-1-7-11 0,-3 0-5-16,0 0-47 0,0 0-19 15,0 0-37 1</inkml:trace>
  <inkml:trace contextRef="#ctx0" brushRef="#br0" timeOffset="124393.5554">19720 3200 168 0,'-3'-10'63'0,"3"10"-34"0,0 0 1 0,0 0 28 15,3 6-7-15,-3-2-2 16,7 5-6-16,0 0 0 0,15 23-24 16,-5-4 3-16,15 16 1 15,-7-6-3-15,10 15 0 16,-3-9-5-16,10 18 1 0,18 36-5 16,-7-17 1-16,-7-9-7 15,-7-3-1-15,-11-15-2 16,-4-17-2-16,-6 1 1 15,-7-13-1-15,-4 0-36 16,-7-22-15-16,0 7-36 16,-4-23-15-16,-6-21-28 15,3-1-24 1,0 7 68-16</inkml:trace>
  <inkml:trace contextRef="#ctx0" brushRef="#br0" timeOffset="124678.8152">20186 3055 192 0,'11'-34'71'0,"-11"34"-38"0,3 0-19 0,1 0 20 16,-1 6-4-16,1-3 0 15,-1 4-6-15,1 2-1 16,-1 0-12-16,1 1 9 0,-4 9 6 16,0-1-1-16,-11 26 3 15,4-3-7-15,-11 15-1 16,1-2 2-16,-8 18 3 15,4-13-7-15,-18 26-3 16,7-6-4-16,-17 11-2 0,7-14-3 16,-8 8 1-16,8-11-6 15,3-11-3-15,4-2-39 16,10-13-17-16,4-6-79 16,21-19-34-16,21-16 40 15</inkml:trace>
  <inkml:trace contextRef="#ctx0" brushRef="#br0" timeOffset="125434.2529">23368 3566 188 0,'-7'-12'71'0,"7"12"-38"0,0 0-12 0,0 0 22 16,3 0 7-16,1 0 7 15,3-6 0-15,0 3-1 16,4-7-30-16,-4 4 0 0,3-4-1 15,1 10-9-15,3-6-4 16,-3 3-10-16,10 3-1 16,0 0-3-16,7 0 0 0,-7 0 2 15,8 0 2-15,-5 0-25 16,-3 3-10-16,-3 3-65 16,0-12-28-16,-4 6-19 15</inkml:trace>
  <inkml:trace contextRef="#ctx0" brushRef="#br0" timeOffset="125610.7215">24268 3262 20 0,'3'-3'11'0,"-3"6"-6"0,0-3-15 0,0 0-2 16</inkml:trace>
  <inkml:trace contextRef="#ctx0" brushRef="#br0" timeOffset="126002.7469">24246 3262 240 0,'-7'0'90'0,"7"0"-48"0,-10 0-9 0,10 0 31 16,-4 0-18-16,1 0-4 16,-8 7-18-16,1-4-5 15,-15 6-11-15,0 4-5 0,-3 9 0 16,7-4 0-16,-7 23 3 0,3-13-1 16,0 26 2-16,4-10-2 15,7 28 2-15,3-10-4 16,15 11-2-16,-1-20-3 15,29 0 1-15,-4-9-1 16,25-16 0-16,-10-9 0 16,31-19-2-16,-14 0-4 15,10-31 0-15,-10-1 4 16,-7-15 4-16,-7 10 27 16,-21-23 12-16,-4 16-6 15,-28-22-4-15,0 7-13 0,-25-4-5 16,7 10-9-16,-17 0-3 15,3 9-38-15,-17 9-14 16,6 7-81-16,1 18-36 16,7 7 20-1</inkml:trace>
  <inkml:trace contextRef="#ctx0" brushRef="#br0" timeOffset="127007.9226">19706 5037 248 0,'4'0'93'0,"-4"0"-50"0,10-3-19 0,-6 3 27 16,10 13-2-16,-3 2 3 16,10 4-14-16,-4-3-5 15,12 15-19-15,-5 0 0 0,12 16 2 16,-8-3-6-16,11 10-1 0,17 27-3 16,-21-37-1-16,-3 0-3 15,0 0 1-15,14 12-2 16,-8-12 2-16,-2-6-2 15,-15-4-1-15,-7-9-21 16,-18-6-115 0,-3-9-30-16,-3-4 12 15</inkml:trace>
  <inkml:trace contextRef="#ctx0" brushRef="#br0" timeOffset="127336.7989">20295 4921 164 0,'-7'-19'63'0,"7"19"-34"0,0 0-19 16,4 0 20-16,-4 0 4 0,0 3 4 15,-4 13 8-15,1-6 4 16,-4 8-27-16,0-2 11 0,-11 19 6 15,4-14-1-15,-14 23 1 16,3-9-16-16,-14 28-4 16,-28 43-10-16,25-46-4 15,7-7-3-15,-15 13-3 16,8-13 1-16,-1 10-1 16,8-13-14-16,3-3-3 0,8-9-55 15,10-13-25-15,14-6-8 16,17-22-1-16,11-7-1 15</inkml:trace>
  <inkml:trace contextRef="#ctx0" brushRef="#br0" timeOffset="127651.5044">20863 4698 324 0,'-17'10'121'0,"17"-10"-66"0,-18 19-40 0,11-4 29 16,-4 4-9-16,-3 16 2 15,0-7-10-15,4-3-4 16,-12 28-13-16,-9 35-2 0,9-22 2 16,5-6-2-16,-1 30 3 15,-10 64-2-15,7-13 0 16,14-6-3-16,3-19 1 15,8-3-6-15,3-28-3 16,10-16-13-16,12-16-2 16,2-15-32-16,19-23-10 15,-1-21-36-15,1-7-15 16,-8-12-32 0</inkml:trace>
  <inkml:trace contextRef="#ctx0" brushRef="#br0" timeOffset="127832.2215">21029 5163 68 0,'-3'0'27'0,"3"6"-14"0,0-3-44 15,0-3-9-15</inkml:trace>
  <inkml:trace contextRef="#ctx0" brushRef="#br0" timeOffset="128963.1675">21153 5225 208 0,'7'-25'79'0,"3"16"-42"0,8-1-15 16,-15 10 26-16,11 0-14 16,11-3-5-16,0-3-10 15,10-3-2-15,-14 9-10 16,0-4 5-16,1-2 3 0,6 6-3 15,-14 0-2-15,-3 0 6 16,-4 10 3-16,-11 8-3 16,-6-2 1-16,-1 3-6 0,-10 9-1 15,-22 16-4-15,8-3-1 16,0-4-3-16,7-2 1 16,6-13-7-16,8 0 1 15,4-3-1-15,6-7-1 16,4-6-1-16,7-2 1 15,0 2 3-15,11-6 1 16,-4 6 3-16,11-3 1 16,14-3-1-16,-8 10 1 15,-2-1 2-15,-1 7 4 16,-7-1 9-16,-7-2 3 16,-3 6-2-16,-4-4 1 15,-7 4 0-15,-14 0 0 16,-4 6-11-16,-3-6-3 15,-11 6-4-15,0-6 1 0,1 0-20 16,2-10-8-16,5 7-36 16,6-16-16-16,11 0-17 15,7-6-6-15,11-7-1 16,3 4-38 0,7-1 40-16,7-6 203 31,32 1-27-16,-7 5 0-15,-7 1-29 16,-4 6-14-16</inkml:trace>
  <inkml:trace contextRef="#ctx0" brushRef="#br0" timeOffset="129079.4268">21544 5680 470 0,'25'16'49'0,"-8"2"1"0,-2 1-18 0,-8 10-10 16,-4 2-13-16,-6-9-6 16,-1 9-42-16,-3-9-16 15,0-12-85 1,0-14-62-16,0-11 84 15</inkml:trace>
  <inkml:trace contextRef="#ctx0" brushRef="#br0" timeOffset="129306.0283">21932 5090 220 0,'14'10'82'0,"-14"-10"-44"0,11 0-9 0,-8 9 30 0,4 1-6 15,-3-4-1-15,3 19-5 16,0-3-2-16,0 19-25 16,4 31-5-16,-4-16-1 0,0 7-8 15,0-13-1 1,0-3-63-16,-3-9-63 16,-1-7-32-16,-3-18 15 15</inkml:trace>
  <inkml:trace contextRef="#ctx0" brushRef="#br0" timeOffset="129648.4393">22176 4830 216 0,'14'-6'82'0,"-11"6"-44"0,1 0-14 0,-1 0 27 16,1 6-4-16,3-3 1 16,0 13-9-16,0-7-1 15,11 17-22-15,6 21 4 0,-6-13 3 16,3-6-8-16,4 16-3 16,21 35-1-16,-7 2 3 15,-4 16-4-15,-7-9 2 16,-7-3-3-16,-7 3 2 15,-7-7-8-15,-7 7-4 0,-10 0 6 16,-11-22 4-16,-4-4-15 16,-3-18-8-16,-4-3-53 15,-3-13-23-15,-4-9-93 16</inkml:trace>
  <inkml:trace contextRef="#ctx0" brushRef="#br0" timeOffset="130099.1611">23329 5216 224 0,'7'-3'85'0,"-7"3"-46"0,32 0-15 16,-25 0 27-16,11 0-17 16,-4 0-7-16,14-7-16 15,-3 7-5-15,3-6-4 16,-3 3-10-16,-4 3-5 0,-4-6-62 15,-2 6-27-15,-5 0-10 16</inkml:trace>
  <inkml:trace contextRef="#ctx0" brushRef="#br0" timeOffset="130281.3609">23361 5413 364 0,'-7'16'137'0,"10"-16"-74"0,4 0-58 0,-3 0 27 15,3 0-18-15,0 0-5 16,11-6-9-16,-4 3-2 16,18-4 1-16,13-2-35 0,1-10-16 15,-3 0-42-15,3 4-18 16,-8-4-6 0</inkml:trace>
  <inkml:trace contextRef="#ctx0" brushRef="#br0" timeOffset="130563.7264">24102 4805 196 0,'24'-9'74'0,"-20"2"-40"0,7 7-7 16,-8 0 29-16,1 7 4 15,-1-7 4-15,8 15 2 16,-1 23 3-16,1 9-37 15,0 6 11-15,-4 1 4 0,0 15-16 16,-4-13-8-16,1-12-13 16,-1 25-7-16,1-13-2 15,-1 7-1-15,4 25-7 16,0-10 0-16,0-12-46 16,0-12-19-16,-3-14-60 15,0-12-27-15,-8-12 5 16</inkml:trace>
  <inkml:trace contextRef="#ctx0" brushRef="#br0" timeOffset="131464.6849">19678 6812 252 0,'0'0'93'0,"0"0"-50"0,3 0-28 0,-3 0 26 15,8 3-4-15,-5 3 2 16,15 10-4-16,-4-3-1 15,14 12-19 1,-3 0 0-16,10 12-1 0,-3 1-1 0,7 6 2 16,-8-10-4-16,8 14-1 15,18 14-6-15,-8-2-3 16,-7-7 2-16,-6-6 0 16,-8-12-15-16,-7-7-4 15,-3-6-43-15,-8-10-16 16,-3-2-30-16,-7-20-12 15,-7 1 1 1</inkml:trace>
  <inkml:trace contextRef="#ctx0" brushRef="#br0" timeOffset="131750.4457">20214 6636 216 0,'-3'-3'82'0,"3"3"-44"0,-7 10-18 15,7-10 27-15,-4 9-7 16,1-3 1-16,-5 7-3 16,1 3-2-16,-7 12-19 15,4 0 5-15,-8 25 5 0,4-9-4 16,-14 19-1-16,-18 34-8 16,-3-6-1-16,-4 3-6 15,0-12-2-15,7-7-2 16,3-6-3-16,5-16-6 0,6-9-4 15,11-16-49-15,14-28-83 16,10-9 17 0,1 0-12-1</inkml:trace>
  <inkml:trace contextRef="#ctx0" brushRef="#br0" timeOffset="132095.3522">20892 6536 236 0,'-8'-16'88'0,"8"16"-48"0,-17-31-16 15,13 25 27-15,-6 3-13 16,-1 6-2-16,1 6-15 15,2 1-3-15,-6 15-10 16,0-7 8-16,-7 17 6 0,0-7 4 16,-4 26 2-16,4-4-7 15,-7 34 0-15,-11 57-8 16,7-6-3-16,18 0-5 16,11-19-2-16,3 0-3 15,7-22-3-15,10-9-14 0,8-16-4 16,7-6-49-1,7-19-19-15,6-10-80 16</inkml:trace>
  <inkml:trace contextRef="#ctx0" brushRef="#br0" timeOffset="133912.1177">21156 6922 152 0,'0'-28'57'0,"0"28"-30"0,4-19-16 0,-4 12 15 15,3 7 14-15,-3-3 10 16,0 3 6-16,0 0 5 0,0 10-33 16,0-1 13-16,4 19 6 0,-1 26-3 15,1-14-1-15,-1-8-13 16,1 18-4-16,-1-12-13 15,4 15-3-15,-3-9-6 16,3 3-3-16,0-6-5 16,0-4-2-16,-3 1-46 15,3-4-18-15,0-9-35 16,3-21-12-16,1 2-27 16</inkml:trace>
  <inkml:trace contextRef="#ctx0" brushRef="#br0" timeOffset="134123.1477">21491 7295 340 0,'0'0'129'0,"4"9"-70"0,-4 10-47 0,0-19 30 15,0 19-9-15,0-3 1 16,0 18-13 0,-4 13-3-16,1 6-10 0,-4-2-5 0,0-4 0 15,-8-3 0-15,1-7 1 16,-7-2-27-16,4-7-9 15,2-12-44-15,1-1-18 16,4-21-53 0,10-19-32-16,3-3 84 15</inkml:trace>
  <inkml:trace contextRef="#ctx0" brushRef="#br0" timeOffset="134378.3266">21812 6884 232 0,'7'10'88'0,"-3"-1"-48"0,3 10-14 0,-4-4 29 0,4 20-5 16,-3 9 0-16,0-13-16 15,-4 1-9-15,0 5-14 16,0 23-7-16,0-10-3 0,0 0-10 15,0-12-4-15,0-10-37 16,0-3-15-16,0-9-29 16,-4-7-9-16,0-15-1 15</inkml:trace>
  <inkml:trace contextRef="#ctx0" brushRef="#br0" timeOffset="134692.6624">22035 6599 204 0,'0'-10'77'0,"-4"26"-42"0,11-13-6 0,-3 13 30 15,-1-4-6-15,4 10 1 0,4 0-17 16,3 3-5-16,3 19-19 15,5 3 1-15,-1 25 2 0,0 13-4 16,-3-10 1-16,-1 13-4 16,-3 0 0-16,-3 12-1 15,-4-2 2-15,-3 2 4 16,-4-12 1-16,-4-7-11 16,0-12-1-16,1-12-21 15,-4-7-8-15,0-16-74 16</inkml:trace>
  <inkml:trace contextRef="#ctx0" brushRef="#br0" timeOffset="134966.3819">23058 6837 340 0,'21'3'126'0,"-11"-3"-68"0,11 10-50 0,-10-10 27 16,3 0-18-16,0 0-4 16,4 0-6-16,0 0-2 15,-1 0-3-15,-3 0-21 0,-7 0-10 16,4 0-56-16,-25 9-101 15</inkml:trace>
  <inkml:trace contextRef="#ctx0" brushRef="#br0" timeOffset="135127.4612">22938 7091 348 0,'0'10'132'0,"3"-4"-72"0,8-3-46 15,-1 3 31-15,8-6-25 16,7 0-8-16,3 0-8 15,4-9-4-15,6 3 1 16,5-13-6-16,-4-10-1 0,-4 11-92 16,0-7-39-16,-7 6-8 15</inkml:trace>
  <inkml:trace contextRef="#ctx0" brushRef="#br0" timeOffset="135638.0695">23647 6734 340 0,'3'-10'129'0,"4"10"-70"0,7 0-49 0,1 0 30 16,6-9-20-16,7 9-3 15,4-3-7-15,6 3 1 16,8-7-6-16,4 7-3 0,-1 0-1 15,-10 7 3-15,-7-4 2 0,-22 6 9 16,1 1-7 0,-18 24 1-16,-18 29-3 15,-7 6 1-15,1-6-6 16,-12-7-1-16,1 4 0 16,7-17 2-16,-1-5-3 15,5-10 0-15,6 1 1 16,7-14 2-16,4 1-3 15,4-7 0-15,3-6-1 16,7-6 0-16,3-3 2 16,4-3 2-16,11-1 5 15,3 1 4-15,4 3 9 0,10-4 7 16,11 7-1 0,17-3 2-16,4 6-12 15,0 0-2-15,0 0-6 0,-3 9-3 16,-15 1-2-16,-3-4 0 15,-7 3-7-15,-4-3 1 16,-7-2-56-16,1-14-23 16,-5 1-96-1,-3-7-82-15,8-3 95 16</inkml:trace>
  <inkml:trace contextRef="#ctx0" brushRef="#br0" timeOffset="151044.9841">3933 6564 252 0,'-7'-3'96'0,"7"3"-52"0,-3 10-38 0,3-7 22 15,0 12-2-15,0-5 4 0,0 18-1 16,0-3 2-16,3 22-17 16,1-3 3-16,-1 25 1 0,-3-13-8 15,0 23-1-15,0-16-5 16,-3 28-1-16,-1-16-1 15,1 16 1-15,-4 28-2 16,0-6 2-16,3-22 0 16,-3-13 3-16,4-12-3 15,-1-13-2-15,4-9 0 16,0-9 1-16,0-7 1 16,0-12 3-16,0-7 1 15,0 0 3-15,0 7-7 16,0-7-2-16,0-5 1 15,0 5 1-15,0-3-1 16,0-3 1-16,0 4-4 16,0-7 0-16,0 0 3 0,0 0 1 15,0 0-1-15,0 6 1 16,0-3-4-16,4-3 0 16,-1 6 1-16,4-6 0 15,7 0 0-15,8-6 0 16,6 6 0-16,-4-9 2 15,-2 9-1-15,23-10 2 16,19-5-2-16,-1-4 2 16,-3 0-2-16,-17 10 2 15,-4-1-7-15,3 1-1 16,21-10-40-16,-27 6-18 16,-1 4-69-16,-24-10-30 0</inkml:trace>
  <inkml:trace contextRef="#ctx0" brushRef="#br0" timeOffset="151330.2329">3941 7260 372 0,'-15'0'140'0,"15"0"-76"0,7 0-68 0,1 0 24 15,2-9-7-15,-3 0 3 16,25-1-1-16,-4 4 4 16,18-3-11-16,-7 5 0 0,7-5 2 15,-8 0-6-15,5-1 0 16,-8 4 0-16,0 3 2 16,1-3-27-16,-12 6-11 15,1-7-59-15,-4 4-26 16,-3 3-34-1</inkml:trace>
  <inkml:trace contextRef="#ctx0" brushRef="#br0" timeOffset="151551.4152">3923 6743 312 0,'-18'-3'115'0,"18"3"-62"0,0-6-38 0,0 6 31 0,4 0-16 16,3 0-5-16,3 0-3 15,5-4-2-15,9-5-11 16,1 3 3-16,21-10 4 0,-11 7-6 16,14-4-1-16,-6 4-5 15,-1-1-3-15,-3 4-42 16,7-3-20-16,17 2-64 16,-20 4-28-16,-15-3 26 15</inkml:trace>
  <inkml:trace contextRef="#ctx0" brushRef="#br0" timeOffset="152123.2367">5080 6439 248 0,'7'0'93'0,"-7"0"-50"0,4-3-6 0,-4 3 36 15,0 0-14-15,-4-7-4 16,1 7-20-16,-1-3-8 16,-7-3-15-16,4 6-8 0,-7-9-2 15,-10 2 0-15,-1 4 1 16,-3 3-1-16,-1 3 1 16,1 4-7-16,7 2-1 15,3 0 2-15,-3 20 1 0,7-7 2 16,-14 18 2-1,7-5 1-15,3 28 3 16,4-4-5-16,3 23-3 0,1-10 1 16,6 25 0-16,1 47 3 15,3-9 1-15,3-9 1 16,1-48 2-16,3-15-3 16,-4 15 0-16,1-12 1 15,3 3 2-15,-3-13 1 16,-1 10 1-16,1 19 2 15,-4-16 4-15,0-16 1 16,0-15 3-16,0-10-6 16,0-3-2-16,0-6-5 0,3-3-4 15,4-7 0-15,0 0-1 16,11-9-3-16,-1 0 2 16,8 0-1-1,7-9 0-15,7 0 2 16,7-10 2-16,-1 3-1 0,1 0 2 15,4 7-15-15,-15-4-5 16,4-5-84-16,-4-7-35 16,-7-10-54-1</inkml:trace>
  <inkml:trace contextRef="#ctx0" brushRef="#br0" timeOffset="152410.6285">5158 7019 260 0,'7'0'96'0,"7"19"-52"0,18-13-18 16,-25-6 31-16,7 19-4 16,-4-3 2-16,11 12-9 15,11 9-4-15,3 14-23 16,1-4-3-16,-12-10 1 0,-2-2-7 15,6 9-3-15,-3-7-2 16,6 7-1-16,1-3-5 16,-4-3 1-16,11 15-33 15,-14-19-15-15,-11-12-31 0,-4-6-13 16,-17-19-70 0</inkml:trace>
  <inkml:trace contextRef="#ctx0" brushRef="#br0" timeOffset="152678.5782">5563 6787 304 0,'-7'0'115'0,"4"9"-62"0,-4 1-40 0,7-4 28 16,-4 10-12-16,-3 15 0 15,0 4-3-15,-4-1 1 16,-3 13-15-16,-14 31 4 0,7-15 4 15,3-16-7-15,-13 32-2 0,-26 37-4 16,4-16-2-16,4-22-3 16,6-9-2-1,12-22-17-15,6-9-6 0,11-13-49 16,10-15-20-16,8-20-60 16,28-18-42-1,-4-25 90-15</inkml:trace>
  <inkml:trace contextRef="#ctx0" brushRef="#br0" timeOffset="153188.4152">5824 6668 228 0,'0'-22'85'0,"4"12"-46"0,-1 1-13 0,-3 9 29 15,4 0-16-15,-1-3-5 16,5-3-8-16,-1 6-5 15,10-10-11-15,11 7 2 0,-6-3 2 16,-1 3-3-16,11-10 1 16,-4 10-7-16,14-13-1 15,-3 4-2-15,10-10 1 16,-6 9-4-16,-1-2 0 16,-3 5 3-16,-7 1 3 15,6 9 4-15,-17 9 2 0,-3 1 3 16,-11 24 2-16,0-9-3 15,-7 22 0-15,-3 50-5 16,3-24 0-16,0-11-5 16,3 20 0-16,8 49-1 15,-4-49-2-15,0-13 5 16,4 13 1-16,6 34-5 16,1-16 0-16,-1-6-1 15,-2-19 0-15,-5-3 2 16,-3-12 3-16,0-4 0 15,-7 4 2-15,-7-7 0 16,-3-15 1-16,-8 3 4 16,-10-10 3-16,-15-6-8 15,-2 3-2-15,-8-12-8 0,0 3 0 16,0-10-26-16,0 1-10 16,7-10-53-16,4-3-21 15,6-26-64 1</inkml:trace>
  <inkml:trace contextRef="#ctx0" brushRef="#br0" timeOffset="158833.1727">9938 7019 588 0,'0'0'0'0,"21"19"-6"16,-7-13 3-16,18-3 1 0,7-3 1 15,-4 0 3-15,-7 0 3 16,14-9-2-16,33-1 0 0,-26 1 1 16,-7 0 2-16,22-1 1 15,-11 1 1-15,3 2 0 16,18-2-2-16,-14 9-1 15,-14 6 8-15,-11 7 6 16,-17 12-1-16,-7 3-1 16,-15 13-7-16,-10-7-2 15,-18 4-2-15,4 0-1 16,3-4-6-16,-17 20-1 16,7-11 3-16,-11 20 1 15,7-10 0-15,0-6-2 16,-10 22-2-16,10-21 1 15,11-5-1-15,10-8 0 0,11-7 0 16,11-9 0-16,-1-3 4 16,18-7 1-16,22 7 1 15,17-13 2-15,3 3 1 16,4-6 1-16,-3 0-4 16,-4 3-3-16,-11-3 2 15,-7-3 0-15,-6-3-63 16,-8-4-27-16,-7 1-71 15</inkml:trace>
  <inkml:trace contextRef="#ctx0" brushRef="#br0" timeOffset="159433.1185">10008 6928 156 0,'-7'3'60'0,"7"-3"-32"0,0 6-13 0,0-6 18 15,4 7-3-15,-4-7 0 16,3-7 0-16,1 7 1 16,10-15-16-16,0 5 4 0,11-8 4 15,14-17 1-15,-8 16 1 16,-2 0-8-16,16-6 0 15,-9 7-8-15,24-11-1 16,28-15 0-16,-28 19 2 16,-11 7-1-16,8-1 2 15,13-6-6-15,-13 3-3 16,-11 6 3-16,-22 16 1 16,-3-6-35-16,-7 6-18 15,-3 0-73 1</inkml:trace>
  <inkml:trace contextRef="#ctx0" brushRef="#br0" timeOffset="160919.4601">10114 8170 212 0,'-3'-10'79'0,"6"10"-42"0,-3-9-23 16,0 9 22-16,0 0-18 15,0 0-7-15,4 0 8 16,-1 6 6-16,-3-3-12 16,0 7 13-16,-3 6 4 0,-1-4-7 0,-6 13-3 15,-8 13-5-15,0 15-2 16,1 7-3-16,6 2-1 15,4 17-3-15,7-38-1 16,0-1-1-16,11-5 0 16,6 6-5-16,1-1 1 15,3-11-13-15,-3-14-5 16,-4-2-74-16,14-13-34 16,0-3-12-1</inkml:trace>
  <inkml:trace contextRef="#ctx0" brushRef="#br0" timeOffset="161075.8159">10266 7982 340 0,'-39'6'129'0,"25"-3"-70"0,-11 3-51 16,22-3 27-16,-8-3-25 16,8 7-6-16,-1-4-64 15,1 6-25-15,6-9-58 16,8 10-26-16</inkml:trace>
  <inkml:trace contextRef="#ctx0" brushRef="#br0" timeOffset="161415.2185">10590 8295 140 0,'4'0'52'0,"14"-3"-28"0,-11-3 3 0,-7 6 48 16,-4 0-15-1,-3 0-7-15,0 0-7 16,-7 9-26-16,-7 1 2 0,-4-1-1 16,-3 13 0-16,3 0 2 15,0 12-4-15,11-15-2 16,4 0-7-16,-1 16-2 15,1 18-4-15,6-9-3 16,4-7 0-16,11-2-1 16,-4-10 2-16,14-6 3 15,11-10-15-15,-4-2-6 16,-7-4-60-16,7-13-26 16,7-9-48-16</inkml:trace>
  <inkml:trace contextRef="#ctx0" brushRef="#br0" timeOffset="161595.6982">10435 8440 368 0,'-14'6'137'0,"14"-6"-74"0,4 0-71 16,3 0 21-16,3 0-11 16,8 0 1-16,3-6 0 15,11 2 3-15,-8-2-3 0,-2 6-2 0,6 0 0 16,11 0-41-1,-11 0-18-15,-7 6-69 16</inkml:trace>
  <inkml:trace contextRef="#ctx0" brushRef="#br0" timeOffset="162225.0701">10862 8650 264 0,'-21'3'101'0,"21"-3"-54"0,0 9-44 0,0-9 21 16,3 6-10-16,1-6 0 16,3 4 0-16,0 2 4 0,7 0-10 15,-3-3 9-15,6 4 5 0,1-4-2 16,3-3 0-16,11 9-5 16,0-9 1-16,-4-3-5 15,4-3 1-15,-1-4-7 16,1 1-3-16,-11 3-1 15,-3-7 1-15,-4-6 3 16,-7-6 2-16,-7 0-1 16,-14-3-1-16,-4-7-6 15,-6-2 1-15,-5 2 0 16,12 16 2-16,3 4-3 16,0 2 0-16,-1-6-1 15,8 4-4 1,11-1 1-16,7-3 3 0,3 3 3 15,-4 7-2-15,18-10 0 16,1 10 3-16,9-4 3 16,-6-2 0-16,7 5 2 15,17-5-4-15,-6 2 0 16,-4 7-1-16,-18 6 1 16,-3 0 4-16,-4 6 6 15,-4 13 4-15,-9 0 2 16,-8 6-4-16,-8 6-1 15,-2 13-4-15,-1 0-1 16,-3 9-1-16,0 0 0 16,3 1-2-16,4-17-1 15,0-2-3-15,7-7-2 16,0-3 1-16,7-6-1 16,4-3 0-16,10-7 0 15,7-3 0-15,4-6 0 0,10-6-7 16,4-3 0-16,-3-1-87 15,3-5-37-15,-8-29-64 16</inkml:trace>
  <inkml:trace contextRef="#ctx0" brushRef="#br0" timeOffset="162708.9857">11338 6875 212 0,'-7'9'82'0,"7"-9"-44"0,7 19-22 15,-3-10 24-15,6 16-8 16,-3-6 1-16,4 25-3 16,0-6-1-16,3 15-16 15,-4-9 1-15,4 19 2 0,1-10-4 16,-1 16-2-16,0 31-5 16,-7-40-2-16,0-13-3 15,-4-3-3-15,-3 3-51 16,-3-22-24-16,-1-16-66 15</inkml:trace>
  <inkml:trace contextRef="#ctx0" brushRef="#br0" timeOffset="163038.823">11296 6752 228 0,'-7'-12'85'0,"7"12"-46"0,3-6-26 0,-3 6 22 16,7-4-5-16,1-2 0 15,9-3-4-15,-3 6 1 16,15-4-15-16,-5-2 0 0,19 3 1 16,-5 6-5-16,12 0 0 15,-8 6-2-15,4 3-1 16,-7 1 3-16,0 15 3 16,-8-6 5-16,-6 25 4 15,-4-10 1-15,-10 23 2 16,-1-14-7-16,-17 4-1 0,-24 22-5 15,-8 0-1-15,-7-12-1 16,14-19 0-16,4-7-9 16,0-9-4-16,3 3-26 15,4-9-10-15,3-4-52 16,11-12-20-16,7 0-42 16</inkml:trace>
  <inkml:trace contextRef="#ctx0" brushRef="#br0" timeOffset="163396.2615">11853 7329 228 0,'0'10'85'0,"4"-7"-46"0,3 13-19 0,-4-10 24 15,5 6-9-15,-1-2-3 16,3 6-7-16,1 12-2 15,-1-3-12-15,-3 3 4 0,0-3 5 16,-3-6 0-16,-4 0 0 16,-4-10-4-16,-3-3-2 15,-3 4-6-15,3-16-5 16,0-7-4-16,-4-6 0 16,4-15 1-16,4-7 2 15,3 10 3-15,0-1-2 16,10 4-2-16,4 9 0 15,-3 4 1-15,-1 5 1 16,8-9 1-16,10 1-2 16,4 2-2-16,-4-3-43 15,0 10-19-15,-3-1-112 16</inkml:trace>
  <inkml:trace contextRef="#ctx0" brushRef="#br0" timeOffset="163790.4058">12517 6690 212 0,'-4'-22'82'0,"4"22"-44"0,-3-6-16 0,3 6 26 16,0 0-12-16,0 0-3 15,0 0-6-15,0 0-2 16,-4 6-14-16,4-3 7 0,-11 6 2 16,1 1-2-16,-8 15 0 15,-14 22-2-15,8-3 0 16,3-10-4-16,-11 29 0 16,-18 34 2-16,22-28 1 15,7-12-6-15,3 24-1 0,1 51-2 16,10-26-1-16,17-18-6 15,11-12 1-15,11-14 0 16,7-8 0-16,0-14-3 16,0-11 0-16,-1-14-51 15,1-12-22-15,0-3-60 16,-7-25-27-16,-8 3 43 16</inkml:trace>
  <inkml:trace contextRef="#ctx0" brushRef="#br0" timeOffset="163983.103">12594 7232 392 0,'-7'-6'145'0,"7"12"-78"0,0-6-69 0,0 10 25 16,4-1-14-16,-1 7-3 16,4 3-3-16,0 15 0 15,4-6-2-15,-1 0-3 0,-2-2 1 16,-1-11-43-16,-4-2-18 15,1-4-29-15,-8-9-10 16,-3-3-21 0</inkml:trace>
  <inkml:trace contextRef="#ctx0" brushRef="#br0" timeOffset="164102.3866">12534 6947 312 0,'-7'-16'115'0,"11"13"-62"0,-4 3-62 16,0 0 20-16,7 0-32 15,0 0-11-15,3 0-93 16,1 0-43-16</inkml:trace>
  <inkml:trace contextRef="#ctx0" brushRef="#br0" timeOffset="164401.8935">12873 6690 440 0,'-21'6'165'0,"21"-6"-90"0,-4 9-79 16,8-9 29-16,3 10-16 0,-4-4-1 16,11 13-2-16,11 19 1 15,-4-10-4-15,-3-3 0 0,10 34 1 16,25 23 0-16,-7-10 2 16,-4 10 3-16,1 5 5 15,-8 1-4-15,-10-3 2 16,-11 9-3-16,-11-19 0 15,-6 4-5-15,-8-1-1 16,-10-12-1-16,-7 3 1 16,-1-13-18-16,-9-2-4 15,-1-20-57-15,-3-18-25 16,-4-23-96 0</inkml:trace>
  <inkml:trace contextRef="#ctx0" brushRef="#br0" timeOffset="168833.5224">13681 6752 180 0,'-11'-9'68'0,"11"9"-36"0,0 0-11 0,0 0 25 0,0 0-9 16,7 6 1-16,0-3 1 15,0-3 0-15,7 22-21 16,-3-9 9-16,17 31 4 0,-3-7-1 15,7 23 2-15,-4-13-12 16,11 22-2-16,17 31-10 16,-6-2-3-16,-8-7-5 15,0-4-1-15,-3-5 3 16,-7-19 1-16,-4-4-4 16,-7-15 1-16,-7-9-18 15,-7-7-8-15,-7-9-72 16,-3-10-31-16,-1-25-22 15</inkml:trace>
  <inkml:trace contextRef="#ctx0" brushRef="#br0" timeOffset="169134.5689">14146 6618 272 0,'-17'0'104'0,"13"9"-56"0,-3-9-32 0,7 9 27 16,0-2-17-16,0-4-4 16,-3 19 0-16,-1-10 0 15,-6 29-11-15,-1 25 7 0,-7 22 2 16,-3-7 1-16,-4 7-1 16,-3 12-4-16,-7 7-2 0,-11 0-6 15,-3-7 0 1,3-3-5-16,7-12 0 15,7-13-3-15,8-16-1 0,2-15-26 16,12-13-9-16,6-15-53 16,15-22-22-16,14-20-44 15</inkml:trace>
  <inkml:trace contextRef="#ctx0" brushRef="#br0" timeOffset="169476.9516">14633 6696 228 0,'18'-44'85'0,"-18"44"-46"0,3-9-13 0,-3 9 29 16,0 0-5-16,0-7 3 16,0 7-8-16,0 0-3 15,-7 7-23 1,-7 12-3-16,-3-1 1 0,-5 7-5 0,1 22-2 15,-3 16-3-15,-1 22 0 16,-7-1 0-16,7 14 1 16,4 5 0-16,7 4 2 15,4 3-3-15,10-20 1 16,7 5-5-16,7-14-2 16,3-9 0-16,8-15 1 0,3-7-12 15,8-16-6-15,-1-12-40 16,4-12-16-16,3-13-27 15,-3-16-9-15,-7-16-31 16</inkml:trace>
  <inkml:trace contextRef="#ctx0" brushRef="#br0" timeOffset="169687.9">14810 7179 364 0,'0'19'137'0,"0"-19"-74"0,3 44-47 16,1-19 35-16,-1 9-31 0,1 4-8 15,-1 9-8-15,4 3-4 16,4-12 1-16,-4-4-34 0,0-9-15 16,-3-6-27-16,-8-35-66 31</inkml:trace>
  <inkml:trace contextRef="#ctx0" brushRef="#br0" timeOffset="169807.2174">14728 6787 208 0,'-7'0'79'0,"7"0"-42"0,4 6-56 0,-1-3 7 0,5 7-73 15,6-1-29-15</inkml:trace>
  <inkml:trace contextRef="#ctx0" brushRef="#br0" timeOffset="170152.1351">15060 6511 316 0,'-10'0'121'0,"13"0"-66"0,-3 0-64 15,4 9 81 1,6 23-25-16,1-1-4 0,10 10-5 16,4 3-22-16,-1 12 4 0,-3-12 3 15,-3-6-3-15,10 31-2 16,15 31-4 0,-8-3 1-16,0 1-2 0,-7-1 0 15,-10 3-7 1,-7 4-2-16,-8-10-2 0,-6 3-2 15,-8-16 3-15,-7 4 0 16,-3-13-8-16,-3-9-4 16,-8-16-35-16,-7-6-14 15,-3-13-78-15,-4-19-32 16,-7 1 3 0</inkml:trace>
  <inkml:trace contextRef="#ctx0" brushRef="#br0" timeOffset="177088.4982">7726 7122 36 0,'-11'-6'16'0,"8"6"-8"0,-1-6-14 15,4 6 1-15,0 0 2 16,0 0 1-16,0 0 28 16,0 0 12-16,0 0 15 0,0 0 4 15,0 0-2-15,0 0-1 16,4 0-4-16,-1 0-1 16,4 0-27-16,0 0 16 0,4 0 8 15,-4 0-4-15,7 0-3 16,0 0-8-16,11 0-3 15,-4 0-9-15,7 0-1 16,-3 0-9-16,7 0-1 16,-4 0-6-16,7 0-2 15,-3 0 0-15,0 0 2 16,-4 0-1-16,0 0-1 16,-3 0-2-16,-4 0-1 15,-3 0-42-15,-4-3-18 16,-4 3-39-16,-6 0-15 0,-1 0-24 15</inkml:trace>
  <inkml:trace contextRef="#ctx0" brushRef="#br0" timeOffset="177388.5703">7673 7436 260 0,'-11'3'96'0,"11"-3"-52"0,0 0-25 16,0 0 29-16,4 0-8 16,-1 0 1-16,8 0-10 15,-4 0-2-15,14-3-16 0,-3-3 3 0,17 3 2 16,18-13 3-16,-14 13 2 16,-7-3-6-16,6-4-2 15,-2 4-9-15,2-4-4 16,-6 10 1-16,4-3 2 15,-5-3-2-15,-3 6-2 16,-3 0-47-16,0-3-19 16,3-6-82-16,-10-7-33 15,-4 6 45 1</inkml:trace>
  <inkml:trace contextRef="#ctx0" brushRef="#br0" timeOffset="208884.8982">5009 10067 132 0,'0'-6'52'0,"0"6"-28"0,0 0-8 15,0 0 18-15,0 6-1 16,0-6 3-16,4 3 4 16,3-3 2-16,-7 10-22 0,4-10 8 0,3 9 5 15,0 0 3-15,3 23 2 16,1-10-3-16,10 18-1 15,-10-8-6-15,17 21-3 16,-3-3-9-16,6 22-3 16,-3-15-3-16,8 21 1 15,-4-15-4-15,-1 9-2 16,-3-9-2-16,8 9 0 16,-8-19-2-16,4 10-1 15,-4-13 3-15,0 3 0 16,-3-9-1-16,0 0 1 15,-8-12-2-15,-3 2-1 16,-3-6-26-16,-8-6-10 16,-6 0-59-16,-1-16-24 0,1-2-48 15</inkml:trace>
  <inkml:trace contextRef="#ctx0" brushRef="#br0" timeOffset="209397.7469">5637 9857 236 0,'0'16'88'0,"0"-16"-48"0,-7 3-29 0,7-3 21 16,-3 6 0-16,-1 3 6 15,-6 10-8-15,-1 0-1 16,-7 16-16-16,4-7 5 0,-10 31 3 16,3-5 0-16,-15 27-1 15,12-9-4-15,-22 32 0 16,7-20-5-16,-11 23-1 16,8-19 0-16,-4 18 1 0,-21 54-5 15,32-78-4-15,7-10-1 16,0-3-1-16,3-13 0 15,4-2 2-15,3-17-3 16,-7-2 0-16,8-4-41 16,3-9-17-16,3 3-43 15,7-15-16-15,1-4-21 16</inkml:trace>
  <inkml:trace contextRef="#ctx0" brushRef="#br0" timeOffset="211183.5109">6040 11008 208 0,'-7'-3'79'0,"7"3"-42"0,-4 0-23 15,4 0 22-15,0 0-7 16,0 0-2-16,0 3-2 15,0-3 1-15,0 6-14 0,0-3 11 0,4 13 6 16,-4-7 5-16,3 19 4 16,1-9-6-16,-1 25-2 15,1-3-10-15,3 6-2 16,-4-9-5-16,4 5 2 16,-3-8-6-16,3 9-1 15,-4-10 5-15,1 4 1 16,-4 0 4-16,-4-4 1 15,-3 10-6-15,0-9-3 16,0-14-3-16,-3 14 0 16,-12 6-6-16,1-10-1 15,0 0 0-15,0-12 0 16,3-6-20-16,8-7-9 16,-1 3-67-16,1-24-27 0,3 5-74 15</inkml:trace>
  <inkml:trace contextRef="#ctx0" brushRef="#br0" timeOffset="211467.7658">6018 10835 212 0,'-3'-9'79'0,"3"9"-42"0,0-6 1 0,0 6 32 16,-4 0-3-16,4 0 0 16,-3 0-24-16,-1 0-11 15,1 0-19-15,-1 0-11 0,4 0-4 16,0 0-68-16,0 0-27 15,0 0-64 1</inkml:trace>
  <inkml:trace contextRef="#ctx0" brushRef="#br0" timeOffset="212399.5992">6657 10647 188 0,'-4'-6'71'0,"4"12"-38"0,0-6-17 0,0 0 22 16,0 0-7-16,0 0-1 15,4 0-3-15,-1 0 0 16,1 0-15-16,0 0 11 0,3 0 6 15,7 0-2-15,0 0 1 16,3-6-6-16,1 6-2 16,-4 0-2-16,7 0-2 15,4-6-4-15,0 2-2 16,-4 4-6-16,-7-6-3 16,-3 6-3-16,3 0 1 15,3-3 1-15,-6 3 0 0,0 0 0 16,-1 0 0-16,1 0-5 15,-1 0-1-15,1 0-11 16,-8 0-3-16,1 0-6 16,-4 0 1-16,-4-6-32 15,-3 6-13-15,0-3-74 16</inkml:trace>
  <inkml:trace contextRef="#ctx0" brushRef="#br0" timeOffset="213193.9188">6590 10920 260 0,'3'0'99'0,"-3"0"-54"0,18-13-24 16,-14 13 28-16,10-6-13 15,-4 6-3-15,11-9-13 16,15 6-2-16,6-7-11 16,-3-2-2-16,0 8 1 0,-8-2-25 15,-2 3-12-15,-5-3-103 16</inkml:trace>
  <inkml:trace contextRef="#ctx0" brushRef="#br0" timeOffset="214230.6993">8297 9800 160 0,'0'-6'63'0,"0"6"-34"0,0-9 1 15,0 9 28-15,0-3-5 16,0-4-1-16,-3 7-21 15,-1-6-6-15,-3 3-15 16,0 3 0-16,-3 0 1 0,-1 0-4 16,-10 0 1-16,3 3-5 0,-10 13 0 15,7-7-1 1,-18 10-2-16,-21 25 1 0,7 0-1 16,4 0 2-16,21-16 1 15,3-3 1-15,7 0 2 16,4-3-5-16,7 9-3 15,0-9-2-15,14 3 0 16,0-6 7-16,14 6 5 16,-3-6-2-16,10 0 2 15,-3-3-1-15,7 2 1 16,-4-2-4-16,-4 6-1 16,-2-6 14-16,-5 12 6 15,-3-9 4-15,-7 12 1 16,-3-3-7-16,-11 10-2 15,-14 31-5-15,3-25 1 0,4-6-6 16,-18 5-3-16,8-5-6 16,-5-3 0-16,5-7 0 15,2-3 0-15,5-6-7 16,6-1-3-16,4-2 3 16,14-6 4-16,0-1 4 15,11-3 4-15,7-3-4 16,-4 4-3-16,0 2 1 15,-7-6 0-15,0 3 1 16,0 10 2-16,-3-6-1 16,-1 2-1-16,-2 23 5 15,-1 2 1-15,-7 7 0 16,-4 16 1-16,-7 6-2 16,-3 3 2-16,-7-4 0 15,-4 14 1-15,-3 2-2 16,0 7-1-16,3-6-6 0,4-4 1 15,7 0 2-15,3-15 1 16,8-6-4-16,3-4 1 16,7 0 0-16,11 1 2 15,-1-11-3-15,8-5 0 16,3-7 1-16,4-9 0 16,7 3 0-16,0-15 0 15,-1-1-7-15,1 1-3 16,-4-10-58-16,1 0-25 15,-1-13-74 1,4-12-69-16,7-3 88 0</inkml:trace>
  <inkml:trace contextRef="#ctx0" brushRef="#br0" timeOffset="215504.9067">8848 10017 168 0,'-4'0'66'0,"8"0"-36"0,-4-3-15 0,3-4 18 15,1 7-3-15,3-9 2 16,3 3-1-16,4-7 3 16,1 4-18-16,-1-1 4 0,10-5 3 15,12-1-6-15,-12 3-2 16,-2-2-6-16,-1 5-1 15,3-8-3-15,-6 2 2 16,-4 13 7-16,-7-4 5 16,0 4 2-16,0 6-1 0,-3 7-8 15,-4 9-3-15,0-4 1 16,-4 23 1-16,-3 25-1 16,0 12-1-16,4-3-3 15,-4-15 1-15,3-4-6 16,1-9-1-16,-1-7-16 15,1-2-4-15,-1-7-39 16,0-3-16-16,1-9-21 16,-4-4-6-16,-11 4-17 15</inkml:trace>
  <inkml:trace contextRef="#ctx0" brushRef="#br0" timeOffset="215766.0742">8724 10578 244 0,'-3'0'90'0,"3"0"-48"0,0 0-27 0,3 0 24 16,4-6 5-16,0 3 8 15,7-7-2-15,4-5 2 16,3 5-29-16,-3 1 0 0,21-7-1 16,24-3-8-16,1 7-1 15,-4-1-7-15,-7 4-4 16,-4 6 1-16,-3-4 0 15,-4 4-12-15,0-3-4 16,-10 6-43-16,-7 0-17 16,-7 6-84-1,-11-3-61-15,-7-3 92 16</inkml:trace>
  <inkml:trace contextRef="#ctx0" brushRef="#br0" timeOffset="217787.7568">10703 9970 296 0,'-3'-6'110'0,"3"6"-60"0,0 9-41 0,0-9 27 0,3 9-13 16,1 1-1-16,-1 15-9 15,1 12 0-15,3 7-8 16,0 10 1-16,-3-1 4 0,-1-9-6 16,-3-7-2-16,0-2-8 15,-3-1-1-15,-1-8-41 16,0-8-18-16,-3-8-81 16</inkml:trace>
  <inkml:trace contextRef="#ctx0" brushRef="#br0" timeOffset="217923.1178">10523 9678 272 0,'-17'-19'104'0,"17"19"-56"0,-7 29-54 0,7-23 19 16,3 3-61-16,1 1-24 16,24 5-33-16,-7-5-12 15</inkml:trace>
  <inkml:trace contextRef="#ctx0" brushRef="#br0" timeOffset="218267.5346">11247 9600 324 0,'-25'-13'123'0,"25"13"-66"0,-25-6-51 0,15 6 28 15,-5-3-20-15,5-3-5 16,-4 6-5-16,3-4-4 15,-3-2 1-15,0 3-1 0,-4 12 2 0,4-5 3 16,-3 14 2-16,2 4 3 16,-2 16 4-16,3 0 1 15,0 12 3-15,3-13-4 16,4 35 2-16,3-9-5 16,8 19-1-16,10 40-6 15,4-6-1-15,6-9-3 16,8-10-1-16,-4-16 1 15,1-8 0-15,-5-11-16 16,-6-8-4-16,-7-17-30 16,-4-5-12-16,-7-14-43 15,-11-15-18-15,-14-3 1 16</inkml:trace>
  <inkml:trace contextRef="#ctx0" brushRef="#br0" timeOffset="218450.5201">10855 10268 204 0,'11'0'77'0,"-11"0"-42"0,10-13-6 0,-6 13 30 16,6-6-4-16,1 6 0 15,14-16-15-15,-4 7-5 16,18-10-20-16,-8 10-7 0,12-10-1 16,-8 9-28-16,4-5-13 15,-8 5-115-15,5-2-65 16,-5-1 94-16</inkml:trace>
  <inkml:trace contextRef="#ctx0" brushRef="#br0" timeOffset="219230.7731">12023 10054 244 0,'0'-9'93'0,"0"9"-50"0,3 6-22 0,1-6 30 16,-1 3-9-16,1 4-3 16,10 18-8-16,0 19-3 15,0-7-15-15,0 10-3 0,0-3-3 16,-3-9-1-16,-4-1 1 16,0-12-2-16,-3 0 2 15,-4-9-2-15,-4 2 2 16,1-11-2-16,-5-8 2 15,-2-2-6-15,3-13-3 0,0 7 1 16,3-20 0-16,1 4-2 16,6-6 0-16,1 5-1 15,10 1 0-15,0-13 3 16,11 20 2-16,-4-5 0 16,11 1-1-16,-4 7-2 15,7-1 1-15,-7 3 3 16,4 3 1-16,-7-2-1 15,-4 5 1-15,-3 1-2 16,-1 0 2-16,1-1 7 16,-11 4 5-16,0 6-7 15,-7 6-4-15,0-3-6 16,-4 16 1-16,1-3 1 0,-1 18 0 16,1-9 0-1,3 13 0-15,3 9-3 16,8-6 0-16,3-13-1 0,4-9 3 15,6-3 0-15,5-16 1 16,2-10 0-16,-9-6 0 16,-5 1 0-16,-3-7 2 15,0 3 3-15,-14-12 2 16,0 9-1-16,-14-10-1 16,0 4-3-16,-11 3-2 15,4 6-8-15,-7 0-3 16,3 4-49-16,1 12-21 15,3-4-57-15,6 7-61 16,5 7 71-16</inkml:trace>
  <inkml:trace contextRef="#ctx0" brushRef="#br0" timeOffset="219513.6482">12728 9597 204 0,'-14'-16'77'0,"18"22"-42"0,10-6-17 16,-11 0 23-16,1 3-4 0,-1 4 3 15,8 11 6 1,3 11 4-16,-3 2-27 0,-4-9 9 0,3 19 3 16,-3-13-17-16,0 25-5 15,0-6-6-15,4 7-2 16,-4-10-3-16,0 9 1 15,4 19-7-15,-4-19-1 16,-4-12-45-16,1-13-16 16,-4-9-229-1,-4-25 144 1</inkml:trace>
  <inkml:trace contextRef="#ctx0" brushRef="#br0" timeOffset="219770.3321">12947 9568 348 0,'-4'13'132'0,"4"-4"-72"0,7 16-28 16,-3-15 38-16,3 9-24 15,0 25-6-15,7-1-22 16,-3 1-6-16,-4-9-8 16,0-7-3-16,4 16 2 0,-1-6-2 15,1 15 2-15,-1-9-2 16,1 0-1-16,-1 25 1 15,-6-13-1-15,-4-12-7 16,-4-6-3-16,1-7-41 16,-1-18-16-16,1-4-70 15,-4-22-29-15,0-2 29 16</inkml:trace>
  <inkml:trace contextRef="#ctx0" brushRef="#br0" timeOffset="221270.858">14086 10026 216 0,'-3'-3'82'0,"3"3"-44"0,-7 0-5 0,7 0 51 16,-4 0-27-1,1 3-19-15,-1-3-12 16,4 10-17-16,0-4 1 0,-3 3 1 16,3 7 5-16,3 6 2 15,1 3-1-15,-1 13 2 16,1 21-1-16,-1-5 0 15,1-1 0-15,-1 0 0 16,1 0-7-16,-1-5-2 16,1 14-3-16,0-8 1 0,-1-1-2 15,-3-6 0-15,0-3 1 16,-7 0 1-16,0-7 1 16,-7 4 2-16,-4-6-5 15,1-7-1-15,2-3-2 16,-9-3 1-16,3-6-4 15,-15-1 0-15,5-5-4 16,-5-7-1-16,5-6-26 16,-1-4-11-16,7-18-66 15,4-3-28-15,7 0-36 16</inkml:trace>
  <inkml:trace contextRef="#ctx0" brushRef="#br0" timeOffset="221450.335">13952 9882 436 0,'-21'-9'165'0,"21"9"-90"0,-10-19-68 0,10 12 34 16,-4 7-29-16,1-3-8 16,-4 3-39-16,3 0-14 15,8 0 24-15,-4 0-78 0,10 0-29 16,-3 0-11-1</inkml:trace>
  <inkml:trace contextRef="#ctx0" brushRef="#br0" timeOffset="221991.6753">15131 10045 276 0,'-18'-3'104'0,"18"3"-56"0,18 0-23 0,-15 0 33 15,1 3-13-15,-1 3-2 16,4 13-11-16,0 0-3 0,0 15-16 16,0-5-1-16,1 11 1 0,-1-8-5 15,-4 9-2-15,1-13-6 16,-1 9 0-16,-3 7-46 15,0-9-20-15,0-10-59 16,-3-16-23-16,-1-15 18 16</inkml:trace>
  <inkml:trace contextRef="#ctx0" brushRef="#br0" timeOffset="222110.9933">15106 9873 268 0,'-18'-16'101'0,"8"32"-54"0,3-13-77 0,7 3 8 15,3-3-75-15,-3 3-28 16,14 4 53-16,0-1 26 16</inkml:trace>
  <inkml:trace contextRef="#ctx0" brushRef="#br0" timeOffset="222485.99">15614 9920 296 0,'-7'-4'110'0,"3"4"-60"0,-10 0-39 0,14 0 26 15,-7 0-16-15,0 0-2 16,-3 4-11-16,-1-4-3 16,-10 9-3-16,3-3-4 0,-3 7 1 15,3 3 1-15,1-1 2 16,3-2-3-16,3 2 0 16,4 4-1-16,11-3 0 0,-1-4 2 15,11 4 0 1,0 0 0-16,7-4 0 0,-3 4 0 15,3 0 0-15,-3-4 0 16,3 4 0-16,0-7 6 16,-3 10 4-16,-4 6 10 15,-7-12 7-15,0 2-5 16,-7 4-1-16,-11 6-8 16,-3 4-3-16,-7-11-5 15,-14 1-4-15,0-3-11 16,3 0-4-16,4-7-24 0,7-15-10 15,6-4-39-15,8-2-17 16,14-10-29 0</inkml:trace>
  <inkml:trace contextRef="#ctx0" brushRef="#br0" timeOffset="223507.0725">16281 9844 172 0,'-4'-6'66'0,"4"25"-36"0,0-29-33 0,0 20 11 16,0-10-9-16,0 0 1 0,0 0 0 15,0 0 0 1,0 0 0-16,0 0 0 0,0 9 0 15,0-9 0-15,0 7 2 0,0-4 12 16,0-6 6-16,0-4-6 16,0 7-3-16,0 0-6 15,0 0-4-15,0 0-3 16,0 7 1-16,0-4 1 16,0-3 0-16,0 0 0 15,0 0 2-15,0 0 10 16,0-3 4-16,0-4 1 0,0 7 2 15,0-3-4-15,4-3-1 16,-4 6-2-16,0-3 0 16,3-4 5-16,-3 7 3 15,0 0 5-15,4-3 2 16,-1-3-3-16,4 0-3 16,-3 3-3-1,6-7-1-15,-2 4-7 0,2-7-4 16,1 4 1-16,3-16 2 15,-4 6-4-15,1 0-3 16,0 4 7-16,-1-1 6 16,-3 7 4-16,0 18 1 15,0-9-3-15,0 16 2 16,0 2-6-16,0 11-3 16,1-4-1-16,-1 19-1 0,0-7-7 15,3 17 0-15,1-10-1 16,-1 18 2-16,8 26-14 15,-4-16-7-15,-10-9-32 16,-1-10-13-16,-3-9-37 16,-10-6-16-16,-5-4-34 15</inkml:trace>
  <inkml:trace contextRef="#ctx0" brushRef="#br0" timeOffset="223702.5523">16249 10456 356 0,'-18'-3'132'0,"22"6"-72"0,10-3-46 16,-7 6 33-16,4-6-13 0,10 10-2 16,7-4-3-16,7-3-1 15,15 3-15-15,-1-3-1 0,0 4 1 16,-3-7-9-16,0 0-2 16,0 0-4-16,-7-7 0 15,-4 7-64-15,-10-3-30 16,-11-3-98-1</inkml:trace>
  <inkml:trace contextRef="#ctx0" brushRef="#br0" timeOffset="224467.4703">9088 11284 196 0,'0'-7'74'0,"0"7"-40"0,0-3-20 0,0 3 20 16,0-6 5-16,0 6 3 15,-4-9-3-15,1 5-1 0,-8-2-21 16,4 6 1-16,-14 10 0 0,3-4 1 15,-10 13 1-15,3-1-11 16,-3 17-3-16,3-10-2 16,1 22 0-16,2-12-2 15,8 27-2-15,4 36 1 16,13-17-1-16,15-3-3 16,24-21 2-16,8-13-1 15,13-10-2-15,1-24 0 16,10-17 3-16,3-21 0 15,-20 0 1-15,-15 3 0 16,-3-19 2-16,3-22 5 16,-31 32 6-16,-1 5 10 0,-20-11 8 15,-22-17-12-15,7 16-3 16,4 10-10-16,-14-3-4 16,3-1-4-16,-14 16 1 15,-17 4-26-15,27 5-9 16,5 10-53-16,6 10-20 15,4-1-49 1</inkml:trace>
  <inkml:trace contextRef="#ctx0" brushRef="#br0" timeOffset="225054.0012">10654 11506 168 0,'-7'-15'66'0,"7"15"-36"0,-25-10-7 0,22 10 26 15,-8 0-3-15,4 0 2 16,-7 0-13-16,-11 0-4 15,8 0-18-15,2 7-3 0,-6 2-3 16,4 0-3-16,-1 16-1 16,4-3-3-16,0 19-1 15,3-10-1-15,11 10 0 16,7 13 0-16,7-17 0 16,8-2 2-16,2-20 2 15,-3-2-1-15,15-16-1 16,-8-4-2-16,4-11-1 0,-4-1 4 15,-3-12 1-15,-4 2 4 16,-11 1 3-16,-10-10 5 16,-3 13 1-1,-1 0-8-15,-20 13-2 0,2-4-10 16,-9 7-2-16,6 2-47 16,0 14-21-16,4 2-66 15</inkml:trace>
  <inkml:trace contextRef="#ctx0" brushRef="#br0" timeOffset="225297.5497">11045 11042 348 0,'-10'-15'129'0,"10"15"-70"0,-7 9-51 0,7-9 29 15,0 16-21-15,0 2-4 16,7 26-1-16,-4-9 3 15,8 21-8-15,0-6 1 0,10 23 0 16,-4-11-6-16,5 17 0 16,2 30-12-16,-6-18-5 15,-4-12-45-15,-3-26-18 16,-11-28-170 0,-11-12 112-1</inkml:trace>
  <inkml:trace contextRef="#ctx0" brushRef="#br0" timeOffset="226391.646">10876 11478 312 0,'-3'3'118'0,"3"-3"-64"0,10 0-54 15,-6 0 21-15,6 0-12 16,1 0-3-16,14-9-3 16,17-1 0-16,-7-5-2 15,-3 5-1-15,10-12 3 0,18-18-4 16,-7 2 0-16,-7 3 3 15,-11 7 1-15,-6 3 3 16,-12 16 3-16,1 6 5 16,-1 21 3-16,1 20-3 15,0 6 2-15,-1 0 0 16,-6-10-1-16,0-5 4 16,-1 8 0-16,1-2-4 0,-1 2-1 15,1-2-6 1,-1-7-3-16,-2-3 0 15,2-6-1-15,1-10-5 0,3-9 1 16,7-9 0-16,7-10 0 16,-3-6 2-16,3-3 1 15,-3 9-4-15,-8 3 1 16,-2 7-2-16,-1 6 0 16,3-3 4-16,-6 15 3 15,-1-3-2-15,1 13 0 16,0-3-3-16,3 12-1 15,0-9 1-15,7 15 2 0,-3-9-3 16,3-3-2-16,0-3 4 16,4-3 3-16,10-10-1 15,0-12-2-15,-3-10-5 16,-11 7-2-16,-3-4 0 16,-4-12 2-1,-4 6-5-15,-10-6-1 0,-10-9-6 16,-4 12-3-16,3 0 0 15,1 12 1-15,3 7 3 16,3 6 2-16,8 19 8 16,6 0 4-16,8 3 2 15,6 10-1-15,1-1 1 16,3-12 1-16,1-3 3 16,-1-3 4-16,-7-7 7 0,0-9 4 15,-3 0 3-15,-4-3 1 16,-3-9-7-16,-4-7 0 15,0 0-10-15,0-9-2 16,3-7-5-16,-3 16-1 16,0 1-1-16,4-1-2 15,7-3 3-15,-4 9 0 16,0 4-2-16,0 3 2 16,4 6 3-16,-4 9 3 15,-4 10 4-15,4 6 2 16,-3 0-5-16,0-6-4 15,-1 9 1-15,1-12 0 16,-1 2-4-16,1-11-1 0,-1-4 1 16,1-6 2-16,0-7-2 15,-1-5 0-15,1-1 1 16,-1-3 0-16,1 0-3 16,-4 10 2-16,-3 0 1 15,-1 2 0-15,1 7-3 16,3 10 0-16,3 5 4 15,1 4 1-15,3 9 0 16,4-6-2-16,6 0-2 16,1-3 1-16,3-3 3 15,-3-7 1-15,0-9-4 16,-4-9 1-16,0-7 4 16,-3-3 5-16,-4-3-7 15,-4-9-3-15,-3 3 2 16,-3 3 1-16,-4-4-3 15,0 11 1-15,0 8-33 0,0-5-15 16,0 5-42-16,3 10-18 16,1-3-1-16,6 3 2 15,15 3 0 1</inkml:trace>
  <inkml:trace contextRef="#ctx0" brushRef="#br0" timeOffset="226541.4257">13077 11541 292 0,'8'3'110'0,"-5"3"-60"0,4 4-14 0,-3-1 36 15,-1 10-16-15,1 0-3 16,-1 6-28-16,1 12-12 0,3-2-9 16,-4-1-8-16,1-5 0 0,-4-11-40 15,0-2-18-15,-4-10-43 16,-3-18-17-16,0-10-12 16</inkml:trace>
  <inkml:trace contextRef="#ctx0" brushRef="#br0" timeOffset="227214.2138">12950 11459 296 0,'0'-12'112'0,"4"24"-60"0,14 1-61 16,-1-7 18-16,1-3-31 15,3 7-8-15,11-4-31 16,7-3-14-16,17-3 24 16,1 0 12-16,-5 0 21 0,-2 0 10 15,-8-9 35-15,-3 9 20 16,-7-10 31-16,-15 7 16 15,-6-3-15-15,-4 3-7 16,-11 3-41-16,-3 0-5 0,-3 0-2 16,-4 0-2-16,0 3 1 15,0 3-12-15,6-3-4 16,1 7-5-16,4 5-2 16,6 1-2-16,8-3 1 15,3 5 1-15,0-2 0 16,4 3-3-16,3-3 2 15,0-4 3-15,0 4 1 16,-3-1-1-16,-4-2 1 16,-3 3 0-16,-4 12 1 15,-4 0 4-15,-6 7 3 0,-1-10 2 16,-6-7 5-16,3 1-6 16,0-3 1-16,-1 3-8 15,1-10-1-15,7 1-7 16,7-4 0-16,4-3-1 15,3-3 2-15,4 0 1 16,6-3 3-16,8-3 1 16,0-4 1-16,7-5-2 15,7-14 1-15,-4-8 0 16,0-1 1-16,-3-12-9 16,-7 12-4-16,0-3-2 15,-11 13-1-15,-11-9 4 0,-10 8 3 16,-10 4 5-1,-18 7 2-15,-11 2 6 16,0 16 5-16,4 9 8 0,3 10 5 16,7 6-8-16,11 13-3 15,11 6-6-15,10 6-1 16,7-3-7-16,18-3-3 16,3-7-4-16,4-12-1 15,3 4-23-15,11-14-10 16,0 1-76-16,3-7-35 15,4 1-31 1</inkml:trace>
  <inkml:trace contextRef="#ctx0" brushRef="#br0" timeOffset="229214.0129">3718 13237 120 0,'0'-6'46'0,"0"6"-24"0,0-9-2 16,0 9 19-16,7 0-6 0,-7 0-2 16,4 0-2-16,3 0-1 15,-7 6-15-15,3-3 16 0,12 6 8 16,-5 4 3-16,11 18 3 16,-10 1-7-16,17 15 1 15,-7 0-10-15,18 28-4 16,-7-19-9-16,17 32-1 15,-10-16-6-15,10 10 1 16,-6-13-5-16,-1 12-2 16,0-8 2-16,-6-1 0 15,-8-10 1-15,4-2 0 16,-4 15-5-16,-3-21-1 16,-8-11-32-16,-10-14-13 15,0-14-38-15,-14-15-14 0,4-3-42 16,-8-38-25-1,1 13 82-15</inkml:trace>
  <inkml:trace contextRef="#ctx0" brushRef="#br0" timeOffset="229512.7944">4318 13049 208 0,'0'-28'79'0,"0"28"-42"0,-4 9-19 15,4-6 23-15,0-3-6 0,0 7 2 16,0 5-6-16,0 4-1 16,-7 22-17-16,0-4 3 0,-7 35 2 15,4-12-2-15,-19 30 3 16,5-5-4-16,-15 24 1 16,4-15 0-16,-8 32 2 15,8-23-6-15,-7 16 1 16,6-19-8-16,1-9-1 15,7-16-9-15,3-9-4 16,1 18-61-16,13-52-110 31,22-29-25-31,-1 0 68 16</inkml:trace>
  <inkml:trace contextRef="#ctx0" brushRef="#br0" timeOffset="229830.5121">4604 13604 232 0,'3'-3'88'0,"-3"3"-48"0,29-6-23 0,-22 6 27 16,10 0-3-16,-6 0 0 15,10 0-14 1,-3 0-6-16,6 0-12 16,-3 0-4-16,4 0-1 0,-11 0-13 0,0 0-4 15,-3 0-84-15,0 0-38 16,-1 0 11-1</inkml:trace>
  <inkml:trace contextRef="#ctx0" brushRef="#br0" timeOffset="229964.8245">4720 13764 280 0,'0'19'107'0,"0"-19"-58"0,7 9-33 0,-3-9 29 15,3 0-17-15,0 0-4 0,11 0-14 16,-1-3-4-16,1-3-4 15,-1-3-8-15,8-1-1 0,-11 4-125 16</inkml:trace>
  <inkml:trace contextRef="#ctx0" brushRef="#br0" timeOffset="231644.2988">5288 13149 232 0,'-14'0'88'0,"14"0"-48"0,0 0-23 0,0 0 25 15,0 0-18-15,0 0-5 16,11 7 1-16,-8-4 4 15,11 13-13-15,-3-7 18 0,10 19 8 0,-3-3-2 16,3 19 2-16,0-9-6 16,7 12-1-16,-3-3-11 15,14 18-1-15,-8-5-11 16,22 21-2-16,21 29-3 16,-14-16 1-16,-10-19-2 15,-8-13-1-15,-10-12 3 16,-7-12 0-16,-8-7-8 15,-6-6-2-15,-4-9-27 16,-7 2-10-16,-4-12-31 16,-3-3-12-16,0-18-27 15,0-11-11-15,0-14 15 16</inkml:trace>
  <inkml:trace contextRef="#ctx0" brushRef="#br0" timeOffset="232034.3337">5860 13140 76 0,'-4'-9'30'0,"4"9"-16"0,0-10-19 0,0 10 4 15,4 0 0-15,-1 0 0 16,1 0 18-16,-1 0 11 15,1 0 19-15,-1 0 8 0,-3 0-1 16,0 0 0-16,-3 3-6 16,3 4-3-16,-7 18-24 15,3-6 9-15,-13 24 5 0,2-5-4 16,-13 22-1-16,7-13-8 16,-14 34-3-16,3-12-5 15,-7 22-1-15,-21 35-1 16,11-20 0-16,7-9-6 15,3-15-4-15,18-19-1 16,-4-13 1-16,7-13-8 16,8-11-3-16,3-14-33 15,7-6-12-15,10-12-35 16,11-3-13-16,8-1-37 16</inkml:trace>
  <inkml:trace contextRef="#ctx0" brushRef="#br0" timeOffset="232394.572">6078 14049 216 0,'0'4'82'0,"4"-8"-44"0,3 8-11 16,-4 11 29 0,5 1 2-16,-1-4 2 0,0 7-6 15,0 13-1-15,-4-4-30 16,1 10-4-16,-1-4-2 0,1 1-7 15,-1 2-3-15,-3-9-9 16,0-3-1-16,0-6-54 16,4-3-22-16,3-25-55 15,-4-10-21-15,5-6 34 16</inkml:trace>
  <inkml:trace contextRef="#ctx0" brushRef="#br0" timeOffset="232739.4896">6632 13444 184 0,'0'-3'68'0,"0"3"-36"0,4-6-22 0,-4 6 17 16,3 0 9-16,-3 0 5 0,4 9 4 16,-1-9 4-16,4 16-26 15,0-7 20-15,4 10 8 0,-4 0-14 16,4 15-4-16,-4-5-15 16,3 11-4-16,-3-8-6 15,4 12-3-15,-4-10-5 16,0 1 0-16,0 9-24 15,-7-16-10 1,-3 0-77-16,-1-19-35 0,1 1-6 16</inkml:trace>
  <inkml:trace contextRef="#ctx0" brushRef="#br0" timeOffset="232951.5538">6576 13667 388 0,'-4'0'145'0,"4"0"-78"0,4-3-54 0,-4 3 33 16,7 0-15-16,0 0-1 15,14-7-8-15,14-2-4 16,11 0-10-16,0-1-5 0,-14 4 0 16,-4 6-15-16,4-3-7 15,-8-3-61-15,8 6-27 16,7-10-75-1</inkml:trace>
  <inkml:trace contextRef="#ctx0" brushRef="#br0" timeOffset="233266.6558">7190 13140 284 0,'3'0'107'0,"-3"0"-58"0,7 9-24 16,-3-9 31-16,6 16-2 16,-3-6 3-16,11 24-9 15,-4-6-5-15,14 19-24 16,-3-6 2-16,3 16 0 0,15 33-9 16,-12-30-2-16,-6-7-4 0,3 10-1 15,11 28-3-15,-4-9-2 16,-6-7 1-16,-8-12 1 15,-4-16-19 1,-6-10-6-16,-4-12-39 0,-7-18-129 16,-11-17-11-1,1-12 56 1</inkml:trace>
  <inkml:trace contextRef="#ctx0" brushRef="#br0" timeOffset="233534.8494">7560 13077 296 0,'0'-6'112'0,"4"12"-60"0,10 4-32 0,-7-1 32 0,-4 1-19 16,1-1-6-16,-8 25-3 16,-3 29-1-16,0 9-12 15,-3 0 4-15,-5 23 5 0,-2-5 4 16,-4 17 3-16,-11 3-6 15,-3-13 0-15,-1-3-10 16,1-19-4-16,7-6-9 16,3-15-1-16,4-17-52 15,7-8-23-15,7-14-88 16,7-15-74 0,14-9 91-16</inkml:trace>
  <inkml:trace contextRef="#ctx0" brushRef="#br0" timeOffset="233883.2792">7747 13962 332 0,'11'0'123'0,"-1"-3"-66"0,8-4-36 0,-8 7 33 16,8 0-20-16,-4 0-7 16,14-3-12-16,-3-3-2 15,7 6-8-15,10 0 1 0,-7 0 1 16,-10 6 8-16,-4 7 4 15,-10 5-5-15,-8 17-1 16,-6-1-5-16,-4 4 0 16,-4 6 1-16,1 0 5 15,-1 0-2-15,4 0 3 16,0-7-4-16,3-2-1 16,8-7-4-16,3-3 1 0,7 0-4 15,4-6-2-15,6-6 0 16,5 2 1-16,2-5-1 15,5-4-1-15,-5-6-19 16,1-6-10-16,-4 6-93 16,-6-19-40-16,-8 19-27 15</inkml:trace>
  <inkml:trace contextRef="#ctx0" brushRef="#br0" timeOffset="279550.2145">9553 13579 208 0,'-28'6'79'0,"28"-6"-42"0,-4-6-19 0,4 6 25 15,0 0-13-15,0 0-5 0,11 0-3 16,-4 0 0-16,11 0-12 16,-4-3 10-16,11-3 3 0,-4 6 2 15,10-3 2-15,-2-4-6 16,17 7-3 0,-8 0-10-16,15 0-5 0,-7 0 4 15,7 7 5-15,-7-4-6 16,3-3-3-16,-6 6-2 15,-1-3 1-15,-7-3-1 16,-3 6 2-16,0-6 0 16,-8 0 1-16,-2 0-20 15,-5 3-7-15,-3 4-43 16,-7-7-20-16,0 6-50 16,-21-3-41-16,4 3 72 15</inkml:trace>
  <inkml:trace contextRef="#ctx0" brushRef="#br0" timeOffset="279855.7926">9557 13783 200 0,'-39'9'77'0,"39"-9"-42"0,-21 0-19 0,17 0 22 15,4 0-14-15,0 0-1 16,7 0 2-16,-3 0 4 15,10 0-16-15,-3 0 11 0,10 0 5 16,-4 0 0-16,8 0 1 0,-4 0-4 16,11 0-1-16,-4 0-6 15,22 0-1-15,-8 0-8 16,21 7-4-16,-10-4-1 16,11-3-1-16,-11 6-5 15,3-3 1-15,-10-3 2 16,0 6 3-16,-4-6-24 15,-6 0-12-15,-5 0-77 16,-6-6-32-16</inkml:trace>
  <inkml:trace contextRef="#ctx0" brushRef="#br0" timeOffset="280253.6795">10019 13391 228 0,'-21'0'85'0,"21"0"-46"0,3 0-30 0,-3 0 22 16,4 0-10-16,-1 0 0 15,8 0 3-15,-4 6 5 16,14 4-16-16,-3-7 4 0,10 12 3 16,-7 1-5-16,11-3 2 15,-4 2-4-15,11 4 0 16,-7-3-3-16,6 3 1 15,-2-7-4-15,3 10 1 16,-8-9-1-16,8 12 1 16,-7-6 2-16,-4 6 4 15,-3-7 1-15,-11 8 3 0,0-8-1 16,-14 20 1-16,0-13-3 16,-18 19 1-1,4-10-5-15,-10 7-1 0,2 3-4 16,-9 0 1-16,2 0-4 15,-2 0-2-15,2 0-5 16,1-7 0-16,4-2-73 16,9-16-31-16,1 0-90 15</inkml:trace>
  <inkml:trace contextRef="#ctx0" brushRef="#br0" timeOffset="281425.7794">11412 13407 148 0,'-3'0'57'0,"3"0"-30"0,3-7-10 0,-3 7 22 16,0 0-5-16,0 0 1 16,0 0 4-16,0 0 2 15,0 10-21-15,0-4 6 0,0 13 2 16,0 0 0-16,0 15 3 16,0-9-8-16,-3 22-2 15,-1-12-8-15,-3 27-3 16,0-8-1-16,0 2 1 15,0-2-1-15,0-1 0 16,0 0-5-16,3-9-1 16,1 0-3-16,3-10-1 0,0 1 3 15,3-7 3-15,1-3 7 16,7-6 4-16,-4-6 1 16,10-1-1-16,1-2-4 15,14-7 0-15,-4-3-5 16,18 0 1-16,-7-3-5 15,6-4-2-15,19 7 0 16,-25-3 1-16,-8-3-1 16,1 6-1-16,-4 0-6 15,-3-6-1-15,3 2-39 16,-6-2-14-16,-12-3-43 16,-13-4-17-16,-12-2-35 15</inkml:trace>
  <inkml:trace contextRef="#ctx0" brushRef="#br0" timeOffset="281682.4614">11405 13705 276 0,'-7'0'104'0,"7"0"-56"0,4 0-25 0,-4 0 31 16,3 6-4-16,1-6 3 15,10 0-10-15,-3 0-2 16,17-10-23-16,-4 4-2 0,19-3-1 15,-4 6-6-15,6-4-1 16,-6-2-4-16,4 9-1 16,-5-3-17-16,-2-4-5 0,-5 7-37 15,-2 0-14 1,-8 0-13-16,-4-6-3 0,-2 3-30 31,-22-3-38-31,3-4 56 0</inkml:trace>
  <inkml:trace contextRef="#ctx0" brushRef="#br0" timeOffset="281891.0167">11395 13432 236 0,'-21'-22'90'0,"21"22"-48"0,0-10-20 15,0 10 28-15,3-3-15 16,1-3-5-16,3-3 7 16,0-1 3-16,7 1-21 15,0 2 7-15,14-2 4 0,-3 6-3 0,17-7 1 16,-7 4-11-16,11-3-5 15,-7 6-5-15,3-4-2 16,-6 7-34-16,3 10-13 16,-8-10-58-16,8 9-26 15,-7 1-33 1</inkml:trace>
  <inkml:trace contextRef="#ctx0" brushRef="#br0" timeOffset="282554.3996">12640 13115 276 0,'-7'-19'104'0,"7"19"-56"0,-14-3-30 15,14 3 31-15,-7-6-12 16,0 6-1-16,-7 0-12 15,0 0-4-15,-11-3-12 16,4-4-3-16,-8 7 1 0,8 0-3 0,-7 10 0 16,3-4-1-16,-3 16-2 15,3-6 1-15,-3 21-1 16,4-12 2-16,2 29 1 16,5-7 5-16,-1 15 3 15,4-2-4-15,0 22-2 16,3-10 0-16,4 15 1 15,0-14-1-15,4 8 2 16,-1-12-2-16,4 10 0 16,0-17 1-16,0 4 3 15,0 28 0-15,0-19 0 16,4-12-1-16,-1-19 2 16,1-6-1-16,3-7 0 15,0-9-1-15,7 0 2 16,4-13-1-16,6-6 0 0,4-3-3 15,4 0-1-15,0 0-3 16,-7-3 1-16,-4-3-2 16,14 6-1-16,-7 0 1 15,8 0 1-15,6 0-14 16,-3-3-7-16,-7-3-70 16,-1-1-28-16,-6-11-80 15</inkml:trace>
  <inkml:trace contextRef="#ctx0" brushRef="#br0" timeOffset="282869.0396">12700 13416 388 0,'4'9'145'0,"-4"-9"-78"0,24 54-52 0,-17-45 34 16,14 10-14-16,-3 0-3 15,10 22-10-15,-3-13-1 16,7 25-12-16,-4-9-5 0,11 9-1 16,17 23-2-16,-24-33-1 0,-4-2 1 15,0-3 1-15,4 9-6 16,-7-13 1-16,-11-9-63 15,-7-6-28-15,0-9-95 16,-10-13-49 0,-1-19 116-16</inkml:trace>
  <inkml:trace contextRef="#ctx0" brushRef="#br0" timeOffset="283107.1709">13183 13284 348 0,'-14'7'129'0,"14"-7"-70"0,-21 25-36 0,21-22 35 16,-11 22-23-16,4-6-5 16,-7 18-14-16,4-2-3 15,-11 15-7-15,3-9 0 0,-7 28 4 16,-21 47-6-16,15-53-2 16,6-10-1-16,-10 10-1 15,3-4 0-15,0-12 0 16,-7 16-33-16,18-35-92 15,18-22-11 1,-1-3-25 0</inkml:trace>
  <inkml:trace contextRef="#ctx0" brushRef="#br0" timeOffset="283572.4086">13420 13218 316 0,'0'-9'118'0,"0"9"-64"0,3-6-26 15,1 6 35-15,-1-3-24 16,1 3-8-16,6-7-12 16,1 7-2-16,7-6-10 15,-4 3-2-15,10 3-1 0,-2-6-2 16,9 6-2-16,-2 0 3 16,6 0 0-16,-3 0-1 15,3 6-2-15,-7-6 1 16,0 9-1-16,-3-2 4 15,-7 5 5-15,-1 4 1 0,-6 9 2 16,-4-3-4-16,-11 22 0 16,1-10-3-1,-1 23 2-15,4-7 0 0,4 16 1 16,-1-7-4 0,8 20-3-16,10 21 2 0,0-3 2 15,-3-9 0-15,3-13 2 16,-7-3-4-16,-3-3 0 15,-4-12 5-15,-4-4 3 16,-6-9-2-16,-4 0 0 16,-18-16-1-16,-10 4 2 15,-8-10-7-15,-9-7-2 16,-8 1-6-16,-7-13-1 16,0-6-37-16,-15-13-14 0,12 1-75 15,10-14-30-15,10-5-12 16</inkml:trace>
  <inkml:trace contextRef="#ctx0" brushRef="#br0" timeOffset="284639.2627">14672 13595 324 0,'0'15'121'0,"0"-15"-66"0,11 0-40 0,-8 0 31 15,11 0-18-15,-3 0-6 16,14 0-13-16,-4 0-4 15,14-6-3-15,-7-3-2 0,4 9 3 16,-7 0-20-16,-4 0-8 16,-4 0-40-16,-2 6-18 15,-5-3-61 1</inkml:trace>
  <inkml:trace contextRef="#ctx0" brushRef="#br0" timeOffset="284810.096">14679 13808 352 0,'4'3'132'0,"-4"-3"-72"0,21 0-48 16,-18 0 32-16,15 0-25 15,-4 0-7-15,14 0-13 16,-7 0-2-16,15 0 1 16,-5-3-72-16,5-3-29 0,-4 3-48 15</inkml:trace>
  <inkml:trace contextRef="#ctx0" brushRef="#br0" timeOffset="285884.7368">15653 13275 212 0,'-4'0'79'0,"4"0"-42"0,0 9-23 16,0-2 22-16,7 21 8 15,0-3 6-15,-3 22 1 16,-1-13 1-16,4 29-28 16,1-10-1-16,-1 29-1 0,0-13-6 15,-4 6-1-15,1-6-3 16,-1 3 0-16,1-9-4 16,-4 9-3-16,0-12 0 15,3-4-1-15,-3-12 0 0,4-3 0 16,-4-10 2-16,0 1 3 15,0-10 0-15,3-7 2 16,1-5-6-16,-1-10-1 16,1 6-2-16,6-12 1 15,1 6-2-15,21-7-1 16,-7 4 1-16,24-6 1 16,-10-1 1-16,17-5 1 15,-10 5-2-15,3-5 1 16,-6 5-2-16,-1 1-1 15,-3-1-17-15,-7 7-9 0,-4-3-37 16,-11-3-17 0,-2 2-51-16,-12-2-22 15,-21 0 24 1</inkml:trace>
  <inkml:trace contextRef="#ctx0" brushRef="#br0" timeOffset="286109.6975">15730 13905 280 0,'-7'0'107'0,"7"0"-58"0,7-15-24 16,-3 15 31-16,6-10-15 15,1 4-1-15,21 3-12 16,-7-4-5-16,24-5-13 0,-7 2-4 0,11-5 0 16,-7-1-3-16,3 4 0 15,-6-4-19-15,-4 7-9 16,-4-1-40-16,-7 1-18 15,-3 2-52 1,-11-2-42-16,-4 0 73 16</inkml:trace>
  <inkml:trace contextRef="#ctx0" brushRef="#br0" timeOffset="286319.7559">15593 13353 276 0,'-11'-15'104'0,"11"15"-56"0,11-10-30 0,-8 10 31 0,11-9-9 16,-3 6-1-16,14-10-11 15,-4 10-3-15,21-13-14 16,-7 7-4-16,25 0-1 0,-14-1-8 16,7 1-3-16,-10 9-79 15,9 0-34-15,-6 0-35 16</inkml:trace>
  <inkml:trace contextRef="#ctx0" brushRef="#br0" timeOffset="286890.2325">16856 13159 208 0,'10'-10'77'0,"-10"10"-42"0,0 0-4 0,0 0 29 16,0 0-8-16,0 0-1 16,-3 0-16-16,-1 0-4 15,-10 7-18-15,4-4-6 0,-15-3 0 16,4 6-4-16,-15-3-2 15,5-3-3-15,-12 10-1 16,12-4 2-16,-1 3 0 16,4 7-2-16,3 12 2 15,4-3 1-15,3 13 0 16,4 0 2-16,3 24 3 16,4-11 2-16,0 24 1 0,4-6-2 15,-1 12 1 1,1-12-2-16,3 13 2 0,0-10 2 15,3 19 5-15,1 25-6 16,-1-47-2-16,1-16 1 16,3 1 0-16,0 24 3 15,0-31 1-15,0-3-1 16,0-7-1-16,-3-8-3 16,13-7 3-16,1-10-3 15,3-2-3-15,7-4-2 16,4-6 2-16,3 0 2 15,8-6-4-15,-1-4-1 16,0 1-22-16,-3-4-8 16,-4-2-53-16,-6 5-24 15</inkml:trace>
  <inkml:trace contextRef="#ctx0" brushRef="#br0" timeOffset="287148.8966">16852 13435 392 0,'4'0'145'0,"-4"0"-78"0,10 37-47 16,-6-30 35-16,10 12-19 16,-3-1-6-16,13 17-11 15,-3-1-2-15,18 23-10 16,-7-13-4-16,7 15 0 0,-7-12-2 15,6 7 2-15,15 18-4 16,-14-19-2-16,-7-9-27 16,-15-25-12-16,-2 0-48 15,-8-13-19-15,-11-22-64 16</inkml:trace>
  <inkml:trace contextRef="#ctx0" brushRef="#br0" timeOffset="287375.8056">17261 13319 344 0,'-10'25'129'0,"10"-25"-70"0,-21 38-34 0,21-29 38 15,-7 16-19-15,0 3-5 16,-4 13-11-16,0-10-6 16,-6 32-12-16,3-10 0 0,-8 20 1 15,-13 33-9-15,14-43 0 16,3-10-7-16,-6 7-1 15,3-13-28-15,3-3-10 16,4-10-62-16,10-6-26 16,1-9-30-1</inkml:trace>
  <inkml:trace contextRef="#ctx0" brushRef="#br0" timeOffset="287566.3119">17438 14015 404 0,'0'25'151'0,"0"3"-82"0,0 0-58 16,0-21 32-16,0 2-21 16,3 19-4-16,1-9-11 15,-4 3-3-15,3 6-2 16,1-6-10-16,-4 13-3 0,0-1-40 16,0-5-17-16,0-11-42 15,0-18-18-15,0 0-3 16</inkml:trace>
  <inkml:trace contextRef="#ctx0" brushRef="#br0" timeOffset="288075.7376">17544 13168 216 0,'3'-3'82'0,"-3"3"-44"0,21-9-9 0,-17 9 28 0,10-7-5 16,-3 7-1-16,10 0-15 16,0 0-5-16,4 0-18 15,-4 0-8-15,14 7-1 0,-7-4-3 16,4-3 2-16,-4 6 0 15,0-3 1-15,-3 4 6 16,-7 5 4-16,-4 4 4 16,-7 18 1-16,-4-5-8 15,-3 8-2-15,0-2-3 16,-7 34 1-16,0-16 2 16,4 28 5-16,3 54 3 15,0-22 2-15,7-12-8 16,3-1-2-16,5-22-7 0,6 1-4 15,-4-7 3-15,1-16 1 16,-7-12 2-16,-4 0 2 16,-7-9 3-16,-7-7 5 15,-7-3-2-15,-11 3 1 16,-10-12-5-16,-4-7-3 16,-7-6-13-16,-18-6-8 15,-3-13-62-15,0-21-26 16,18 2-108-1</inkml:trace>
  <inkml:trace contextRef="#ctx0" brushRef="#br0" timeOffset="288454.7181">18517 13479 356 0,'-3'-10'132'0,"3"10"-72"0,0 10-46 0,0-10 31 16,0 19-14-16,0-1-3 15,3 7-10 1,1-6-1-16,-4 22-10 0,0-10-6 0,0 13-4 16,0-9-20-16,0 12-10 15,-4 6-67-15,1-9-27 16,-1-3-23-1</inkml:trace>
  <inkml:trace contextRef="#ctx0" brushRef="#br0" timeOffset="288620.7278">18390 13711 340 0,'0'0'129'0,"0"0"-70"0,25 6-40 15,-21-3 32-15,17-3-22 16,-4 0-5-16,26-3-15 15,-8-3-4-15,14-4-3 16,-10 4-48-16,3-3-21 0,-6-1-103 16</inkml:trace>
  <inkml:trace contextRef="#ctx0" brushRef="#br0" timeOffset="288961.6204">19124 13203 376 0,'-18'9'143'0,"18"-9"-78"0,-14 44-56 0,14-38 30 16,-3 26-20-16,-1-1-3 15,1 16-6-15,-1-9-1 16,1 24-5-16,-1-8 4 0,1 24 2 16,-1 38-1-16,1-25 0 15,-1-3-3-15,1-7 1 16,3-12-2-16,0-15 0 15,7-1-6-15,3-15-1 16,4-10 5-16,4-3 5 16,10-6 0-16,7-10 1 15,4-9-3-15,4 0-1 16,2-9-3-16,1-10 1 16,0 3-2-16,-4-2-1 0,-3 5-24 15,-7-6-11-15,-4-3-84 16,-14-6-34-16</inkml:trace>
  <inkml:trace contextRef="#ctx0" brushRef="#br0" timeOffset="289158.8013">19022 13792 364 0,'3'0'137'0,"-3"0"-74"0,39-3-36 0,-32 3 40 15,14-6-30-15,-3 6-10 16,21-16-15-16,-7 7-6 16,10-10-3-16,-3 0-25 0,3 4-7 15,-7 5-68 1,-3-9-28-16,-4 7-38 16</inkml:trace>
  <inkml:trace contextRef="#ctx0" brushRef="#br0" timeOffset="289352.3166">18976 13319 384 0,'3'-19'143'0,"-3"19"-78"0,32 19-49 0,-25-13 35 16,18-12-25-16,-4 6-4 0,21-3-15 15,-3-4-5-15,14-8-2 16,-7 5-22-16,10 1-10 0,-6-4-77 15,3-2-33-15,-7 5-9 16</inkml:trace>
  <inkml:trace contextRef="#ctx0" brushRef="#br0" timeOffset="289982.7492">20070 13112 200 0,'10'-16'77'0,"-10"16"-42"0,14-9-15 0,-10 9 27 16,-1 0-3-16,1 0 4 15,-1 0 1-15,1 0 5 16,-4 0-30-16,0 0-2 0,-11 0-1 16,4 0-6-16,-14 6 0 15,3-6-12-15,-13 3-1 16,6-3-4-16,-17 10-2 16,6-1 3-16,-9 16 0 15,6-6 1-15,-4 15 0 16,8-5-3-16,7 15 0 0,3-10 4 15,8 13 1 1,2 3 2-16,8 7 0 0,0-4 0 16,7 19 2-16,0-12 1 15,4 12 1-15,-1 34-2 16,1 1 1-16,-1-16-4 16,1-31 0-16,-1-13 3 15,1 12 1-15,-4 13-1 16,0-15 1-16,0-4-4 15,0-18 0-15,0-1-1 16,0-15 1-16,0 6 0 0,4-13 1 16,3-2-2-1,3-4-2-15,11-3 1 16,8-3-1-16,2-3 0 16,8-3 0-16,7 6 2 0,-4-10 1 15,4 7-1-15,-3-3-2 16,-5-10-17-16,-6 4-6 15,-4-7-75-15,-7-6-30 16,-6 0-45 0</inkml:trace>
  <inkml:trace contextRef="#ctx0" brushRef="#br0" timeOffset="290252.9676">19953 13460 356 0,'0'3'134'0,"0"-3"-72"0,7-9-46 16,-3 9 32-16,6 15-17 15,1-5-4-15,7 18-9 16,-1-9-1-16,15 25-10 16,-7-10-2-16,10 13-1 0,-3-3 0 15,6 16 0-15,19 21-5 16,-11-12 1-16,-7-6-2 15,-11-16 0-15,-7-9-22 16,-3-7-10-16,-8-12-55 16,-6-10-25-16,-4-18-44 15</inkml:trace>
  <inkml:trace contextRef="#ctx0" brushRef="#br0" timeOffset="290463.3818">20345 13247 324 0,'-7'-10'121'0,"7"10"-66"0,-22 10-33 0,22-4 31 16,-7 13-22-16,0 0-4 15,-3 15-8-15,-1-6-3 16,-3 19-8-16,4-12-3 0,-8 28 1 16,4-13-3-16,-7 16 0 15,-8 37-1-15,5-18 1 16,-5-13-59-16,8-9-25 15,14-13-96-15</inkml:trace>
  <inkml:trace contextRef="#ctx0" brushRef="#br0" timeOffset="290823.338">20458 13789 356 0,'7'0'132'0,"-7"0"-72"0,17 0-41 15,-13 0 34-15,13 0-25 16,-2 0-7-16,6 0-11 16,-4 0-5-16,8 3-2 0,-4-3 0 0,-3 7 0 15,-4-4-1-15,-7 16 1 16,0-4 0 0,-10 13 1-16,-8 16-2 15,-7 0 1-15,-3-6 0 0,0-4 1 16,3-5 2-16,8-7 3 15,3-10 2-15,0 7 3 16,3 6-7-16,8-6-2 16,6-4-1-16,4 1 0 15,8-6 0-15,6-7 0 16,4 3-5-16,-1-6-1 16,5-6-8-16,-5-4-2 15,5-5-72-15,-8-4-32 0,0-9-69 16</inkml:trace>
  <inkml:trace contextRef="#ctx0" brushRef="#br0" timeOffset="291378.3155">20902 12971 316 0,'4'-3'118'0,"-4"3"-64"0,17 3-39 0,-13-3 29 16,6 0-13-16,1 0-3 15,10 6-10-15,-3-3-3 16,14-3-9-16,-8 0-4 0,15-3 1 15,-7-3-2-15,7 6 2 16,-4 0-2-16,0 0-1 16,-3-3 7-16,-4 6 3 15,-7-3 10-15,-10 19 7 16,-1-10-10-16,-10 25-4 16,0-5-2-16,0 24 3 15,0-3-4-15,0 16 2 16,0-6-7-16,7 12-1 0,-3-3 0 15,10 6 0-15,11 41-2 16,-4-13 1-16,-3-12-2 16,-1-9 2-1,-3-1 0-15,-3-12 1 0,0-12 2 16,-8-4 3-16,-6-9 0 16,-5-9 2-16,-6 2-2 15,-10-12 0-15,-8 0-1 16,-10-6 0-16,-4-9-9 15,-7-1-4-15,-4 0-24 16,-6-12-11-16,-11-3-61 16,0-10-25-16,3-2-71 15</inkml:trace>
  <inkml:trace contextRef="#ctx0" brushRef="#br0" timeOffset="297310.3275">22772 13485 168 0,'-7'-6'63'0,"7"6"-34"0,0 0-8 0,0 0 22 16,3 0-10-16,-3 0-4 16,7 0-2-16,0 0 0 15,11 0-14-15,-4-7 3 0,21-2 4 16,-3 0 2-16,14-4 4 15,-7-3-12-15,10 1-5 16,-6 5-4-16,6 1 1 16,-10 6-3-16,3 6 0 15,-7-3-1-15,4 6-2 16,-11-3-13-16,-3 4-6 16,-4-4-28-16,-7 3-10 15,-3-6-16-15,-15 9-5 16</inkml:trace>
  <inkml:trace contextRef="#ctx0" brushRef="#br0" timeOffset="297608.6048">22765 13632 184 0,'-7'0'71'0,"7"0"-38"0,0 0-19 15,0 0 20-15,0 7 0 16,0-7 2-16,3 3-4 15,-3-3-2-15,7 0-17 16,0 0 10-16,15-3 4 0,-5-4-1 16,22 4-1-16,-4-3-7 15,15-3-3-15,-8 5-5 0,7-2-1 16,-6 6-5 0,6-3-3-16,-7-3 0 15,8 6 1-15,-4-7-1 16,3 4 2-16,-7 3-46 0,-6-6-18 15,-5 6-36-15,-13-9-12 16,-4-1-13 0</inkml:trace>
  <inkml:trace contextRef="#ctx0" brushRef="#br0" timeOffset="297954.0234">23273 13200 264 0,'-4'-7'99'0,"4"7"-54"0,0 0-31 0,0 0 28 16,0 0-16-16,0 0-3 0,4 0-4 16,-1 0-3-16,4 0-8 15,0 0 1-15,11 0 2 0,-4 7-6 16,11 2-1-16,-4-6 0 16,14 13 2-16,-6-7-3 15,2 10-2-15,-3-3 0 16,1 3 1-16,-8-7 3 15,0 13 4-15,-3-6 2 16,-11 16 3-16,0-7-1 16,-21 3 2-16,3-3-6 15,-21 16-1-15,8-6-4 16,-12 6-3-16,8 0 0 0,0 0-1 16,3-7-25-16,4-9-10 15,3-2-48-15,8-11-22 16,3-5-44-1</inkml:trace>
  <inkml:trace contextRef="#ctx0" brushRef="#br0" timeOffset="298554.6009">24028 13059 212 0,'0'-7'79'0,"0"7"-42"0,3 7-10 0,1-7 27 16,-1 3-6-1,-3-3-1-15,0 15-9 16,0 4-3-16,0 16-20 0,0-7-5 0,-3 25 1 15,-1-3-5-15,-3 7-1 16,4-4 2-16,-4 19 2 16,0-12 0-16,-1 6 0 15,5-4-3-15,-1-8 1 16,4 18-2-16,0-28 0 16,0-10-3-16,11-6 1 15,14 16-2-15,6-15 2 16,5-4 2-16,3-16 2 15,10-9-1-15,-7 0-1 16,4-9-1-16,-11-1 0 16,-6 7 0-16,6-13 0 0,-7 7-2 15,0-7-2-15,-3 7-39 16,-7 0-19-16,-1-1-47 16,-13-6-20-1,-1 7-19-15</inkml:trace>
  <inkml:trace contextRef="#ctx0" brushRef="#br0" timeOffset="298765.143">24052 13588 244 0,'-24'0'90'0,"24"0"-48"0,3-28-23 16,1 28 26-16,3-3-10 16,0 3-1-16,14-6-4 15,-3 3-1-15,13-10-16 0,-2 4 5 0,9-1 5 16,-6 7-10-16,7-6-4 15,-4-1-6-15,4 4-3 16,-7-3-54-16,0 9-26 16,-4-7-53-1,-11 4-50-15,1 3 67 16</inkml:trace>
  <inkml:trace contextRef="#ctx0" brushRef="#br0" timeOffset="298990.2404">24007 13115 224 0,'-18'-19'85'0,"18"19"-46"0,3-9-26 0,-3 9 22 0,7 0-12 15,-3 0-3-15,17-10 6 16,-3 4 3-16,14-3-15 16,-4-1 5-16,11 1 2 0,-4 6-9 15,4-4-4-15,-8-2-5 16,8 9 0-16,-3-3-44 15,2 6-19-15,-6 3-67 16,10-3-47 0,-3 4 72-16</inkml:trace>
  <inkml:trace contextRef="#ctx0" brushRef="#br0" timeOffset="299545.4878">25033 12914 248 0,'4'-6'93'0,"-4"6"-50"0,0-3-17 0,0 3 29 16,-4 0-18-16,1 0-4 15,-8 0-13-15,0 0-5 16,-6 0-8-16,3 0-5 0,-15 3 1 15,5-3-4-15,-8 9 0 16,4-2 3-16,-7 5 1 16,6-2 3-16,-6 12 1 15,7-10-1-15,0 16-1 16,3-3-3-16,4 26-2 0,3-14 1 16,4 29 1-1,3-6-1-15,4 9 2 0,0-7 2 16,4 14 4-16,-1-14 0 15,4 23 2-15,0 34 0 16,4-22 1-16,-1-15-4 16,4-1 0-16,4-18-5 15,-1-3 0-15,1-16 1 16,0-7 0-16,-1-8 2 16,-3-11 3-16,4-2 2 15,3 0 1-15,4-13-4 16,3-3 0-16,7 0-3 0,0 0 0 15,4-10-3-15,0 7-2 16,-1-3-2-16,-2 3 1 16,-5-3 1-16,-2 6 0 15,-5-7-49-15,-3 4-21 16,-7-3-53-16,-3-3-21 16,-4-4 2-1</inkml:trace>
  <inkml:trace contextRef="#ctx0" brushRef="#br0" timeOffset="299890.7839">24874 13077 228 0,'11'-6'88'0,"-11"6"-48"0,3 6-18 16,1-6 28-16,3 7 0 16,0-4 5-16,7 16-15 15,0-1-6-15,11 17-20 16,-4-1 2-16,18 13 2 0,-7-3-6 16,7 10 1-16,-4-10-4 15,4 9 0-15,-4-9-8 16,0 9 0-16,-7-15-1 15,1 6 0-15,-8-10 0 0,-4-6 0 16,1 1-53-16,-11-14-22 16,0 4-48-16,-7-22-20 15,0-3 21 1</inkml:trace>
  <inkml:trace contextRef="#ctx0" brushRef="#br0" timeOffset="300161.0028">25298 12899 260 0,'0'-7'99'0,"0"7"-54"0,-4 13-31 0,4-10 26 15,0 6-7-15,0 7 3 16,-3 3-7-16,-1 0-3 0,-6 25-14 16,-1-10 10-16,-10 29 5 0,3-10-6 15,-7 13 1-15,4-3-9 16,-10 6-3-16,6 0-3 15,-3-7 0-15,-1-8-6 16,8-7-1-16,4-3-9 16,2-10-2-16,1-6-47 15,7-9-19-15,4 0-32 16,10-19-9-16,-4 6-8 16</inkml:trace>
  <inkml:trace contextRef="#ctx0" brushRef="#br0" timeOffset="300467.7412">25464 13629 160 0,'3'-6'63'0,"-3"6"-34"0,4 0-3 0,-4 0 23 16,3 6 2-16,1-3 4 16,-1 4-6-16,1-4-3 15,3 19-25-15,-4-10 1 0,4 17 1 16,-3-4-10-16,-1 9-2 0,4 13-9 16,-3-6-4-16,-1-13-24 15,-3 0-7-15,0-3-61 16,0-15-24-16,0-10-10 15</inkml:trace>
  <inkml:trace contextRef="#ctx0" brushRef="#br0" timeOffset="301093.3362">25615 12971 200 0,'-3'-3'77'0,"3"3"-42"0,7-7-26 0,-4 7 22 16,4 0-13-16,0 0 0 15,15 0-1-15,-5 0 1 16,11-6-10-16,-6 3-2 0,13 3 0 16,-7-6 1-16,7 3 1 15,-6-4 0-15,2-2 0 16,-6-1 2-16,3 7 1 0,-7-3-1 15,-3 3 1-15,0-3 5 16,-8 12 4-16,1-3-6 16,-8 22-1-16,1-6-1 15,-4 15 0-15,0-5-2 16,7 27-1-16,-4-6 3 16,8 16 5-16,-4-6-3 15,4 9 0-15,-1-13-6 16,4 16 0-16,-3-9-3 15,3 9 2-15,4 35-2 0,-8-10 2 16,-3-16 0-16,-7-8 3 16,-7-11 1-16,-7-2 1 15,-3-7-4-15,-5-9-3 16,-2-6-2-16,-15-10 0 16,4 3-7-1,-1-12 1-15,-2-9-19 0,2-1-6 16,1-3-34-16,3-12-12 15,8-3-74 1</inkml:trace>
  <inkml:trace contextRef="#ctx0" brushRef="#br0" timeOffset="301933.0977">26642 13193 232 0,'7'-6'88'0,"-7"6"-48"0,17-3-29 0,-13 3 23 16,7-6-9-16,-1 6-2 16,11-3-5-16,1-4 1 15,2 7-10-15,-3-3-5 0,1-3-1 16,-5 6-2-16,-3 0 2 16,-3 0-48-16,-4 0-20 15,0 6-62-15</inkml:trace>
  <inkml:trace contextRef="#ctx0" brushRef="#br0" timeOffset="302142.6547">26638 13391 252 0,'0'0'96'0,"0"0"-52"0,18 0-32 15,-15 0 26-15,12 0-5 16,-5 0 3-16,18-9-14 15,-3 9-3-15,10-10-11 16,-6 1-5-16,2 9 0 0,-2-7-2 16,-5-2-1-16,-3 6-43 0,-3 3-19 15,-4 0-81 1</inkml:trace>
  <inkml:trace contextRef="#ctx0" brushRef="#br0" timeOffset="319020.82">27686 12720 200 0,'11'0'74'0,"-11"0"-40"0,10 0-20 0,-6 0 22 0,-1 0-5 15,-3 0 2-15,7 0 5 16,-3 0 3-16,-4 0-21 15,0 0 2-15,-4 0-1 0,-3 0-3 16,0 0 0-16,-3 0-10 16,-5 3-3-16,1 3-3 15,-10 4 1-15,3-1-4 16,-11 10 0-16,4-3 3 16,-8 9 1-16,8-7-1 15,-4 1-2-15,4 0 1 16,3-3-1-16,4-7-3 15,0 10 2-15,3-10 1 0,4 7 0 16,4-6 0-16,10-1 2 16,0 0 1-16,14 1 1 15,-4-1 6 1,15-3 6-16,-4-2-2 0,11 2 2 16,-7-6-5-16,10 3-1 15,-7-3-4-15,7 6 1 16,-6 4-4-16,-1-4 0 15,-3-3 1-15,-8 6 2 16,-3 1 1-16,-7 9 3 16,-3-4-3-16,-15 14-2 15,4-11-2-15,-14 26-3 16,0-9 3-16,-18 9 0 16,7-7-4-16,-20 17-1 15,6-4 1-15,-7 6 0 0,7-12 1 16,4 3 0-16,6-3-5 15,8-9 1-15,3-7 0 16,8-3-1-16,3 0 6 16,10-6 1-16,1-4 6 15,17-5 3-15,-4-7-2 16,22-3 0-16,-4 0-5 16,15 0-3-16,-8-3 0 15,4-3-1-15,-8 6 0 16,1-4 2-16,-4-2-6 15,-3 6-1-15,-4-3-25 16,-3-3-10-16,-4 6-26 0,-7 0-8 16,0 0-84-1,-18 6-58-15,1-3 94 16</inkml:trace>
  <inkml:trace contextRef="#ctx0" brushRef="#br0" timeOffset="319470.5604">27174 14181 216 0,'-7'-16'82'0,"7"16"-44"0,-3-6-33 16,3 6 19-16,0-3 5 16,0-3 6-16,0 6 8 15,0 0 3-15,-4 6-24 16,1-3 5-16,-8 7 1 0,4 5-2 15,-3 4-1-15,-1 0-5 0,0 22-2 16,4-13-6-16,0 10-2 16,0-4-6-16,4 1-1 15,-1-1-1-15,8 10-2 16,-4-13-2-16,7 4-1 16,0-7-5-16,11-3 0 15,6 10-40 1,1-17-18-16,-4-2-81 15,0-7-66-15,-3-24 83 16</inkml:trace>
  <inkml:trace contextRef="#ctx0" brushRef="#br0" timeOffset="319633.9943">27164 13987 392 0,'-21'-16'148'0,"21"16"-80"0,-4 0-75 15,4 0 27-15,0 6-58 16,0-3-21-16,7-3-74 16,0 7-30-16,4-4 56 15,-1 3 31-15</inkml:trace>
  <inkml:trace contextRef="#ctx0" brushRef="#br0" timeOffset="320442.3225">27559 14115 156 0,'0'-3'57'0,"0"3"-30"0,0-25-23 0,0 25 13 16,4-3-4-16,-4-3 2 15,0 6 12-15,0 0 7 16,0 0-18-16,0 0 14 0,0 0 6 16,0 0-6-16,-4 9 0 15,0-3-11-15,-3 4-4 16,0-1-6-16,-3 1-4 16,3 5 0-16,-4-2-1 15,4 2 0-15,-3 11 0 16,-1-8 2-16,0 1 1 0,4 0 1 15,0 9 2-15,4-3-5 16,3 4-1-16,0-11 0 16,7 7 0-16,0-6-5 15,7-3 1-15,11 3-2 16,-4-4 0-16,0-5-11 16,-7-10-7-16,-3 0-38 15,-1 0-15-15,1 0-66 16</inkml:trace>
  <inkml:trace contextRef="#ctx0" brushRef="#br0" timeOffset="320688.8697">27478 14256 308 0,'0'0'115'0,"0"0"-62"0,7 0-38 0,-4 0 31 15,8 0-23-15,-4 0-5 16,11-9-11-16,-4 9-3 16,7-9-2-16,-3 2-2 0,6 4 1 15,-2-6-26-15,2 3-10 16,-3 6-18-16,-3-4-4 16,-4-2-14-16,-3 6-5 15,-1-3-19 1</inkml:trace>
  <inkml:trace contextRef="#ctx0" brushRef="#br0" timeOffset="321704.9514">27915 14479 212 0,'-7'6'79'0,"4"-3"-42"0,-1-3-43 15,4 0 86-15,0 10-30 16,0-10-14-1,0 0-10-15,4 0-17 0,3 0 8 0,0 0 5 16,0 0 2-16,3 0 1 16,1 0-3-16,3 0-2 15,4 0-8-15,-4 0-5 16,7 0-2-16,4 0 1 16,-4 0-3-16,-3 0 0 15,-1-3 1-15,1-4 0 16,-4 7-2-16,-3-3 1 0,-4-3-2 15,0 6-1-15,0-3 1 16,-4-10 1-16,1 1 1 16,-8-4 1-16,1 7-7 15,-8-10 0-15,4 0-6 16,-14-9 1-16,3 3 2 16,-3-13 3-16,3 7 0 15,-3-7-1-15,4 4 0 16,3 5 3-16,-1 1 2 15,5-3 2-15,-1 12-4 16,8-3 1-16,-1 0-2 16,4 3 0-16,0 7 0 15,11-10 0-15,-4 9 4 16,11-2 1-16,-4 2-1 0,7-9-2 16,-4 3 1-1,8 10 1-15,-4 0-1 0,4-1 2 16,-4 4 0-16,4 6 1 15,-4 0 2-15,0 6 1 16,-3-3 1-16,-4 4 0 16,0 2 0-16,-3 0 2 15,-4 1-5-15,7 5-1 16,-7-5-4-16,0 6-1 16,0-4 1-16,0 7 0 15,-3 3 2-15,-4 6 1 16,0-9-1-16,0 15 1 15,0-5 0-15,-4 5 1 16,0-6-5-16,1 7 1 0,-1-7 0 16,1 7 0-16,-1-7-7 15,1 0-3-15,-4 13 14 16,0-13 9-16,0-3-8 16,7-6-5-16,0 0 0 15,0-1-1-15,0-8 1 16,0-1 2-16,10-2 1 15,1 2 1-15,3-3 2 16,11-3 3-16,3-3-2 16,4 0 1-16,-1 0-5 15,-2 0-2-15,2-3 0 16,-2-3-1-16,-5 6-5 16,-6 0 1-16,0 0-40 15,-11-6-99-15,-7 3-8 16,-7 3-17-1</inkml:trace>
  <inkml:trace contextRef="#ctx0" brushRef="#br0" timeOffset="325652.4342">28519 12714 256 0,'-4'-10'96'0,"4"10"-52"0,0 6-18 0,0-6 31 15,0 4-28-15,0-4-10 16,4 15-10-16,-4-5-2 16,0 24-4-16,7-9 7 0,0 29 3 15,-4-14 7-15,4 23 2 16,-3-10-5-16,-1 16-2 15,1-9-7-15,-1-4-3 16,-3-2-2-16,0-7 0 16,0-7-29-16,0-11-9 15,0-1-71-15,-7-12-29 16,4-7-1 0</inkml:trace>
  <inkml:trace contextRef="#ctx0" brushRef="#br0" timeOffset="325982.7047">28272 12736 196 0,'-7'-7'74'0,"7"7"-40"0,10-6-24 15,-6 6 17-15,6 0-7 16,1 0-1-16,17-3-3 16,-7-3 3-16,15-4-11 15,-5 1 9-15,12-1 5 0,-5 7-7 16,5-3-1-16,-8 6 5 15,0 0 2-15,-6 6 3 16,6 7 2-16,-11-4-3 16,5 16-2-16,-8 0-3 15,-3 4 1-15,-4-1-4 0,-7 16 1 16,0-16-7-16,-11 13-1 16,1-10 0-16,-11 10 0 15,-1-13-4-15,-9 7-3 16,3-7-16-16,-11-9-7 15,7-1-58-15,4-2-22 16,0-7-67 0</inkml:trace>
  <inkml:trace contextRef="#ctx0" brushRef="#br0" timeOffset="326343.665">28850 13124 268 0,'-7'7'101'0,"7"-7"-54"0,11 28-39 16,-8-19 24-16,1 7-20 16,-1-7-6-16,8 20-2 15,-8-14 1-15,8 14-2 16,-4-4 0-16,0 0 3 0,-7-3 6 16,0-7 4-16,0 4 7 15,-3-3 3-15,-1-7-7 16,-7-6-4-16,4-3-6 15,-3-9-4-15,3-4 0 16,3-12 1-16,1 6-3 16,3-12 0-16,0 9 5 0,10-6 5 15,1 6-5-15,7 0 0 16,-1 0-4-16,4 3-3 16,0 7 0-16,1-4-1 15,-1 7-25-15,-4-1-8 16,-6 1-38-16,7 3-17 15,-8-4-62 1</inkml:trace>
  <inkml:trace contextRef="#ctx0" brushRef="#br0" timeOffset="327062.8481">29425 12632 120 0,'0'0'46'0,"0"0"-24"0,4 0-8 0,-4 0 17 16,0 0 0-16,0 0 4 16,0 0 5-16,0 0 4 15,0 0-23-15,0 0 6 0,0 0 1 16,0 6-4-16,-4-3 0 15,-3 7-9-15,-3-1-2 16,6 4-1-16,-10 9 2 16,0-3-5-16,-4 12-3 15,1-9 1-15,-8 31 2 0,4-9 2 16,-11 19 1-16,7-10 5 16,4 19 3-16,0-9 1 15,3 15 2-15,4-15-4 16,4 15-2-16,-1-12-9 15,18 3-5-15,-3-12-2 16,6 2-1-16,1-2-3 16,3-7 2-16,7 13-10 15,0-16-5-15,0-7-19 0,-3-11-5 16,-4-10-30-16,0-10-10 16,-3-3-46-1,-4-21-49-15,0 5 65 16</inkml:trace>
  <inkml:trace contextRef="#ctx0" brushRef="#br0" timeOffset="327469.0244">29468 13071 224 0,'0'-12'85'0,"0"12"-46"0,0 0-26 15,0 0 24-15,0 0-4 16,0 0 3-16,0 3-7 15,0 3-3-15,-4 10-14 16,0-7 10-16,-3 13 5 0,-3-6 1 16,3 18 1-16,-4-6-5 15,1 7-3-15,3-7-5 16,3 10-2-16,1-13-8 16,6 9-4-16,1-5-1 0,6 5-1 15,-3-9-22-15,7-3-10 16,-3 3-55-16,7-6-23 15,-8 0-49 1</inkml:trace>
  <inkml:trace contextRef="#ctx0" brushRef="#br0" timeOffset="327649.5037">29538 12924 372 0,'-10'-16'140'0,"10"16"-76"0,-15-16-61 0,15 16 26 0,-3 0-46 16,-4 0-16-1,7 0-93-15,-4 0-41 0,8 7 49 16,-4-1 27-16</inkml:trace>
  <inkml:trace contextRef="#ctx0" brushRef="#br0" timeOffset="328024.3483">29655 12613 216 0,'0'-9'82'0,"3"9"-44"0,-3 0-20 0,0 0 25 16,0 0-9-16,0 3 0 15,11 10-2-15,-4-4 0 16,0 13-17 0,0-6 15-16,3 21 9 0,-3-2-3 0,11 9 2 15,-7-1-16-15,6 20-5 16,-3-16-6-16,-3 22-2 16,10 32-5-16,-10-7-1 15,-8-3 5-15,-6-10 3 16,-4 1-4-16,0-32 1 15,3-6-5-15,-14 3 0 16,4-10-14-16,-7 7-6 16,7-9-29-16,-7-7-12 0,0-3-32 15,-4-6-13-15,7-3-53 16</inkml:trace>
  <inkml:trace contextRef="#ctx0" brushRef="#br0" timeOffset="331148.7009">30194 12704 124 0,'-7'-9'49'0,"7"9"-26"0,0 0-7 0,0 0 18 16,0 0-9-16,0 0-5 15,0 0 4-15,0 6 2 16,11-3-14-16,-11-3 9 0,7 6 2 0,0-2 0 16,3-4 0-16,-2 6 1 15,-1-3 2-15,-4 3-1 16,1 1 2-16,-1-4-6 15,-3 6-1-15,7 1-5 16,-3-1-1-16,-4 0-8 16,0-2-2-16,3 8 0 15,-3-5-5 1,7-1 1-16,-7-6 2 16,4 7 1-16,-4-4-1 15,0-3-2-15,0-3 1 16,7-3-1-16,-7 12 0 15,0-18 0-15,0 9 0 16,3 0 0-16,-6 0 0 0,3 0 0 16,-7 0 0-16,14 0 0 15,-4-6 2-15,-3 12 3 16,0 3-2-16,8 1 0 16,-5-1 1-16,4 1 2 15,0 5-1-15,4 10 2 16,3 7 7-16,3 8 3 15,1-2 0-15,3 9 0 16,0 3-7-16,-3 7-4 16,7-4-3-16,-1-3 0 15,1-3-4-15,-4 3 0 16,-7-9 1-16,8 3 2 0,-8-9-3 16,-4-1 0-16,-3-6-4 15,0-3-1 1,-7-6-17-16,0 0-5 15,0 0-13-15,0-10-1 0,0 4-5 16,0-10 2-16,-3-3-8 16,-1-3-4-16,-6-4-31 15,-8-18-51 1,11-3 35-16</inkml:trace>
  <inkml:trace contextRef="#ctx0" brushRef="#br0" timeOffset="331626.4521">30618 12620 208 0,'-4'-7'79'0,"4"14"-42"0,-7-4-28 0,3 3 19 0,-3 3-3 16,7 4 0-16,-14 12-1 15,0 13 2-15,-7 6-14 16,3 6 2-16,-3 22 2 0,-3 3 3 16,-1 13 1-16,0 0 6 15,0-7 6-15,1 7-6 16,-4-6-3-16,3-10-7 16,0-13-2-16,0-5-8 15,11-11-2-15,0-5-4 16,0-10-1-16,4-9-21 15,2-3-8-15,5-7-14 16,-4-9-5-16,7-3-28 16,0-13-12-16,0 1-38 15</inkml:trace>
  <inkml:trace contextRef="#ctx0" brushRef="#br0" timeOffset="332154.0384">30663 13425 236 0,'0'0'90'0,"4"10"-48"0,-4-4-49 16,7 7 113-16,0-4-33 16,0 7-15-16,-3 9-16 15,-4-3-26-15,7 3-1 0,-4 3-1 16,-3 3-5-16,0 1-3 15,0-1-3-15,0-3-3 16,0-3 1-16,0-3-1 16,0-3-27-16,-3-3-9 15,-4-10-46-15,7-6-18 16,0-6-53 0</inkml:trace>
  <inkml:trace contextRef="#ctx0" brushRef="#br0" timeOffset="332933.0573">31242 12588 128 0,'0'0'49'0,"7"0"-26"0,-7 0-3 16,0 0 19-16,0 0-4 15,0 0 0-15,0 0-3 16,0 0 0-16,0 0-17 15,-7 0 0-15,7 0 1 0,-11 10 3 16,1-4 3-16,3 13-3 16,-11-1-2-16,4 14-1 15,-7 9 0-15,-4 3 9 16,0 9 6-16,-3 19-5 16,-3 6-1-16,6 4-1 0,7 12 2 15,1-9-10-15,6 9-2 16,4-3-2-16,10-10 0 15,8-2-6-15,3-14-4 16,11-2 1 0,0-10 0-16,6-9-6 0,-3-3 0 15,-3-10-10-15,7-5-2 16,-11-11-25-16,-3-2-12 16,13-7-34-16,-13-6-13 15,3-16-54 1</inkml:trace>
  <inkml:trace contextRef="#ctx0" brushRef="#br0" timeOffset="333278.9776">31387 13140 252 0,'0'6'93'0,"7"-3"-50"0,0 16-13 16,-7-9 34-16,7 12-10 16,-4 9 1-16,4 10-16 0,-3 3-4 15,3-7-20-15,-3 17-2 0,-1-7-2 16,-3-7-9-16,11-8-2 15,-11-1-8-15,7-9 0 16,-7-6-20-16,0 3-7 16,0-10-35-16,0 0-13 15,0-9-49 1,0-18-40-16,0-8 71 16</inkml:trace>
  <inkml:trace contextRef="#ctx0" brushRef="#br0" timeOffset="333429.3787">31411 12892 100 0,'-10'-9'38'0,"6"9"-20"0,1 0-63 15,3 0-13-15</inkml:trace>
  <inkml:trace contextRef="#ctx0" brushRef="#br0" timeOffset="334720.0211">31623 12657 196 0,'4'-6'74'0,"-4"6"-40"0,7 6-40 16,0 4 100-16,3-1-32 0,4 10-4 15,4 6-9-15,-4 3-29 16,-3-3 4-16,3 13 3 0,7 6-6 16,-7 0 0-16,0 9-6 15,-3 0-1-15,3 10-6 16,-4 0 0-16,-2 9-5 15,-5-3 0-15,-3-3 1 16,-3 12 0-16,-5-6-2 16,-2-3-2-16,-1-3 3 15,4 3 0-15,-10-13-4 16,2-2-1-16,1-4-15 16,-7-12-6-16,-7-1-17 15,-4-12-5-15,8 0-16 16,-12-6-6-16,12-9-26 0,-1-1-9 15,4-9-5 1</inkml:trace>
  <inkml:trace contextRef="#ctx0" brushRef="#br0" timeOffset="335232.7353">31341 12855 212 0,'0'-3'79'0,"17"6"-42"0,-13-3-17 0,-4 0 24 15,0 0-11-15,0 0-4 16,0 0-22-16,0 0-8 15,0 0-39-15,-4 0-16 16,-3 0-59 0</inkml:trace>
  <inkml:trace contextRef="#ctx0" brushRef="#br0" timeOffset="353034.8063">30822 11186 496 0,'0'26'0'0,"0"17"5"16,7-24 3-16,-3 6 7 15,-1 4 3-15,-3 8 2 16,0 7 2-16,0 0-12 15,0 9-1-15,0 10-2 0,0 0-1 16,-3-4-1-16,-1-8-3 16,4-8-2-16,0-11-32 15,0-10-14-15,0-13-67 16,7-9-28-16,0-19 23 16</inkml:trace>
  <inkml:trace contextRef="#ctx0" brushRef="#br0" timeOffset="353260.9083">30988 11139 236 0,'-7'4'88'0,"3"5"-48"0,1 13-25 0,3 0 26 16,0 3-13-16,0 13-1 16,0-4-7-16,0 10-1 15,3 9-10-15,1 1 1 0,-1 2 1 16,1 4-6-16,0-4-1 15,-4-3-4-15,0-9-1 16,-4 0-23-16,-3-16-12 16,-7-3-47-16,-4-6-22 0,1-12-7 15</inkml:trace>
  <inkml:trace contextRef="#ctx0" brushRef="#br0" timeOffset="353562.5364">30663 11676 224 0,'-7'9'85'0,"14"-3"-46"0,-3 7-15 16,7-4 29-16,-1 10-12 16,1 6-1-16,6 3-8 15,5-3-2-15,-8 1-17 16,7-4 3-16,-7 9 4 0,7-3 0 16,-7-3 0-16,7-3-8 15,-3 0-3-15,0-9-1 16,-4 2 0-16,0-5 9 0,0-10 4 15,-3 0-3 1,10-10 0-16,-7-8-8 0,7-8-4 16,-7 1-3-16,11-3 0 15,0-16-20-15,-1 0-6 16,8-9-37-16,-7 0-16 16,-4 6-31-16,-4-7-13 15,-6-8-17 1</inkml:trace>
  <inkml:trace contextRef="#ctx0" brushRef="#br0" timeOffset="354252.5943">29767 9964 164 0,'0'-10'63'0,"-3"4"-34"0,-1 3-21 0,4 3 16 15,0 0-14-15,-3 0-6 16,-1 9 0-16,-6 1-1 16,-4 5-1-16,-8 4-2 0,8 9 1 15,-3 7-1-15,-4 18 0 16,3 0 4-16,4 4 2 0,3 12 4 16,8 3 4-1,10-9-10-15,14 9-2 0,7-19 0 16,7-9 1-1,8-16-1-15,31-18 1 0,-7-14 0 16,-4-11 1-16,-10-7-2 16,-10-10 1-16,-12-11 15 15,-13 2 11-15,-18-9-4 16,-4-13 0-16,-20-3-10 16,-8-3-2-16,0 6-7 15,-3 13-2-15,-7 13-2 16,6 8 1-16,8 14-4 15,-4 11 0-15,1 8-6 0,2 11 0 16,1 4-41-16,14 16-18 16,3-1-57-1</inkml:trace>
  <inkml:trace contextRef="#ctx0" brushRef="#br0" timeOffset="354986.572">30734 10446 96 0,'0'0'35'0,"4"-3"-18"0,3-3-9 0,0 6 11 15,3 0 4-15,-3-3 25 16,0-3-1 0,0 2-5-16,-3-2-1 15,-4 6-23-15,0 0-4 0,-11 0-2 16,4 10-7-16,-3-1-1 0,-1 0 0 16,1 7 2-16,-1 3 1 15,0 6 1-15,11-6-4 16,0 6-1-16,0-6-1 15,11 0-2-15,7-10-2 16,-1 0-1-16,-3-2 4 16,8-14 1-16,-8-2 0 15,7-7 1-15,-11-3 0 16,-6 1 3-16,-4-1-1 16,0-6 2-16,-11 6-2 15,4-6 0-15,-14 6-6 16,0 10-1-16,7 5-15 15,0 8-4-15,3 2-57 16,4 3-24-16,11 1-1 16</inkml:trace>
  <inkml:trace contextRef="#ctx0" brushRef="#br0" timeOffset="355301.9068">30974 10403 244 0,'0'-4'90'0,"0"20"-48"0,3-13-49 15,4 7 29-15,1-4-15 16,2 3 2-16,1 4-2 16,-1 3-3-16,4-1 2 0,-3 4 3 15,0-6 1-15,-1 2 4 0,-3 1 2 16,-7-7 2-16,7-6-1 16,-14-3 1-16,7 0-7 15,-3-9-4-15,-1 0-4 16,-3-10 0-16,7 3-2 15,0 4 2-15,0-7-4 16,11-3 0-16,-1 3 1 16,4 0 0-16,0 10-3 15,8-1 2-15,-1-5-19 16,-4 12-7-16,8-4-43 16,0-2-20-16,10-1-28 15</inkml:trace>
  <inkml:trace contextRef="#ctx0" brushRef="#br0" timeOffset="355678.9094">31701 10026 180 0,'0'-9'68'0,"0"15"-36"0,7-3-11 0,-7-3 22 16,3 10 5-16,-3 5 3 16,0 4-1-16,11 0 1 15,-11 15-28-15,10 1 7 0,-6 3 1 16,6 5-10-16,-2 1-2 0,-1 0-5 16,0 0-1-16,3 0-7 15,-3-3-2 1,4-7 0-16,-4 1 0 15,-4-7 0-15,8-3 0 16,-7 0-2-16,-4-6-2 0,7-10 1 16,-7 10 1-16,0-9-1 15,-7-1 2-15,7 0-46 16,-4-9-18-16,-7-9-129 16,1-3 24-1</inkml:trace>
  <inkml:trace contextRef="#ctx0" brushRef="#br0" timeOffset="378933.2646">26416 15291 176 0,'-4'0'66'0,"4"0"-36"0,8 0-13 0,-5 0 22 15,4 0-5-15,0 0 1 16,4 0-3-16,-1 0 0 16,8-3-17-16,-4-3 0 0,7-4-1 15,-3 4-5-15,3 3-1 16,-3-3-2-16,-1 6-1 16,-3-3-28-16,1 3-11 0,-5 0-63 15</inkml:trace>
  <inkml:trace contextRef="#ctx0" brushRef="#br0" timeOffset="379142.3213">26501 15504 244 0,'0'-6'90'0,"0"6"-48"0,3 0-36 15,1 0 20-15,3-3-14 16,-4 3-4-16,15-9-8 15,-4 2 0-15,14-2 0 16,-3 0 0-16,10 9 2 0,-7-4 1 0,1-2 1 16,-5 6-62-1,1-6-25-15,-4 3-21 16</inkml:trace>
  <inkml:trace contextRef="#ctx0" brushRef="#br0" timeOffset="380163.132">27651 15200 148 0,'7'-6'55'0,"-7"6"-30"0,0-3 6 0,0 3 26 15,0-6-4-15,0 6 1 16,-4-4-10-16,1-2-5 16,-8 6-22-16,4 0-1 0,-18 0-2 15,4 0-7-15,-18 6-2 16,8-2-3-16,-15 5-2 16,7-3 1-16,-3 4 1 15,3-1-6-15,4 10 1 0,3-10 1 16,4 10 3-16,3-3 0 15,7 3 2-15,4-10-4 16,7 7-2-16,0-1-1 16,14-2 0-16,0-4 5 15,18 1 3-15,-4-4 3 16,18 3 1-16,-7-9 0 16,10 7 0-16,-7-7-4 15,0 3-1-15,-3-3 1 16,-4 9 2-16,-3 1 8 15,-7 8 3-15,-4-8-2 16,-7 12 1-16,0-10-5 16,-14 13-1-16,0 1-6 15,-18 11-1-15,4-2-1 16,-25 12-2-16,7-3-2 16,-10 9-1-16,7-6 2 0,-1 6 0 15,5-9 1-15,2 0 0 16,8-3 0-16,3-10 2 15,4 1-6-15,7-4 1 16,3 0 1-16,8-9 1 16,-1 0-2-16,19-4 0 15,-5 1 4-15,25-13 3 16,-6 7 5-16,16-10 5 16,-6 0-6-16,7 0-2 15,-7-4 1-15,3-2 0 16,-3 6-6-16,0 0 0 0,-4 0 3 15,-3 0 5-15,-4 0-5 16,-3 0-2 0,-4 0 1-16,-3 0 2 0,-4 0-15 15,-14 0-8 1,0 0-64-16,-11 0-26 0,1 0-71 16</inkml:trace>
  <inkml:trace contextRef="#ctx0" brushRef="#br0" timeOffset="381456.8584">26818 16458 168 0,'-10'0'63'0,"10"0"-34"0,-18-7-3 16,18 7 23-16,0 0-13 16,0 0-4-16,-4 7-12 15,1-4-2-15,-4-3-11 16,3 6 0-16,1 4 3 0,-1-1-2 15,-3 10 3-15,4 0 0 16,-1 6 3-16,1-6-3 16,-1 9-1-16,4-3-4 15,4 3-1-15,-1-3-3 16,8 3-2-16,-1-12-2 16,4 3-1-16,-3 0-27 15,7-10-12-15,-4-9-70 16,3-9-58-16,1-1 63 15</inkml:trace>
  <inkml:trace contextRef="#ctx0" brushRef="#br0" timeOffset="381602.2512">26829 16279 232 0,'-25'-16'88'0,"25"16"-48"0,-18 0-47 0,18 0 14 15,0 0-14-15,0 7-3 16,11-4-52-16,0 6-23 15,6 1 7-15,1-1 9 16</inkml:trace>
  <inkml:trace contextRef="#ctx0" brushRef="#br0" timeOffset="381890.0089">27220 16423 160 0,'0'10'60'0,"0"-10"-32"0,-3 6-9 15,3-3 21-15,-4-3-3 16,1 6 3-16,-8 4-11 16,4-7-5-16,-7 13-14 15,3-4 5-15,-3 10 2 0,4-9 2 16,-1 5 1-16,4-2-9 16,0 3-2-16,4-3-7 0,3 2-2 15,0-2 0-15,10 6 0 16,-3-6 2-16,11-7 1 15,-1 1-4-15,12-1 1 16,-5-9-24-16,5 6-10 16,-8-6-39-1,0 0-17-15,-3 0-23 16</inkml:trace>
  <inkml:trace contextRef="#ctx0" brushRef="#br0" timeOffset="382055.9486">27132 16586 204 0,'-7'0'77'0,"7"0"-42"0,7 7-34 0,-3-7 14 16,3 3 5-16,0 3 5 0,7-6-9 15,-4 0-4-15,8 0-7 16,-4 0-4-16,14 0 2 0,-6 0-22 16,6 0-7-16,-3 0-82 15</inkml:trace>
  <inkml:trace contextRef="#ctx0" brushRef="#br0" timeOffset="382714.7016">27548 16680 240 0,'-3'10'90'0,"3"-10"-48"0,3 22-47 0,-3-16 15 16,7 3-11-16,-3-9 1 15,7 10 4-15,-4-1 2 16,3-9-2-16,1 0 8 0,6 7 7 16,-2-4 1-16,2-6 0 15,1 3-2-15,-1-7-1 16,1-2-5-16,-4 6-2 16,4-4-4-16,-4-2-1 15,-3 3 5-15,-1-4 4 16,-3 7-1-16,-7-12 0 15,0 5-7-15,-7-15-2 16,0 16-2-16,-7-20-2 16,3 4-2-16,-3 7 1 15,4-1 1-15,-1 0 0 16,1 3 0-16,2 4 0 16,1-4-3-16,7 7 2 0,0-1-1 15,7-6 0-15,1 7 2 16,9 0 2-16,-3-7-1 15,22 7-1-15,-8-1 3 16,11 1 0-16,-8-1-6 16,12 4 0-16,-8 3 3 15,-3-3 4-15,-4 6-1 16,-3 6-2-16,-4-3 11 16,-4 13 6-16,-2-7-5 15,-5 10-2-15,-3 6-4 0,0 0 0 16,-3-6-2-16,-4 9 2 15,0-9 2-15,0 12 2 16,0-9-5-16,0 3-2 16,0 4 0-16,3-4 2 15,1-6-3-15,3-1 0 16,0-2-1-16,11 0 1 16,-4-7 0-16,10-6 1 15,-2 7-11-15,2-4-3 16,-3-3-92-16,8-3-41 15,-5 0-25 1</inkml:trace>
  <inkml:trace contextRef="#ctx0" brushRef="#br0" timeOffset="384952.6376">26688 17148 244 0,'-11'0'90'0,"11"0"-48"0,4 0-29 16,-4 0 24-16,3 0-8 15,1 0-2-15,3 0 2 16,-4 6 2-16,8 3-17 16,-1-6 7-16,8 13 6 0,-4 0-2 15,7 3 0-15,-3-1-7 16,3 11-3-16,-3-4-7 15,3 12 0-15,-3-12-5 0,3 13-2 16,0-13-3-16,0 10 1 16,-3-7-6-16,3 0-3 15,-7-9-23 1,-3-3-9-16,-1-1-11 0,-6-21-3 16,-1 6-18-16,-10-13-5 15,0-2-13 1,0-10-29-16,0 6 41 15</inkml:trace>
  <inkml:trace contextRef="#ctx0" brushRef="#br0" timeOffset="385207.8156">26949 16978 196 0,'0'-3'74'0,"0"3"-40"0,0 3-11 0,0-3 24 16,0 10-4-16,0-1-1 0,0 7-4 15,0-7-1 1,-7 16-20-16,3-6 7 0,-10 16 4 0,3-7-7 15,-13 16-1-15,3 0-8 16,-4 9 0-16,4-9-7 16,-8 3-3-16,5 0-1 15,-1-3-1-15,4-3 0 16,3-13 0-16,4 0-22 16,4-3-10-16,-1-6-22 15,7-10-6-15,1 1-21 16,6-10-7-16,1 0-27 15</inkml:trace>
  <inkml:trace contextRef="#ctx0" brushRef="#br0" timeOffset="385658.3635">27129 17477 260 0,'-4'0'99'0,"4"0"-54"0,4 16-24 15,-4-13 30-15,3 3-12 16,1-3 0-16,-1 13-13 15,1 3-7-15,-1-1-10 16,4 8-4-16,-3-1 1 0,-1-7-5 16,1-5-3-16,-1 3-6 15,-3-7-2-15,0 0-48 16,0 1-21-16,-3-1-70 16</inkml:trace>
  <inkml:trace contextRef="#ctx0" brushRef="#br0" timeOffset="386003.4908">27153 17323 228 0,'-3'-6'85'16,"3"6"-46"-16,-4-19-19 0,4 19 27 0,0 6-7 16,0-2-1-16,0-4-18 15,0 0-5-15,0 0-10 16,0 0-2-16,0 0 0 0,0 0-5 15,0 0 1-15,0 0-38 16,0 6-16-16,0-3-50 16,4-3-57-16,-4 6 50 15</inkml:trace>
  <inkml:trace contextRef="#ctx0" brushRef="#br0" timeOffset="387098.7999">27510 16975 180 0,'3'-6'68'0,"-3"6"-36"0,0 6-15 0,0-3 22 16,0-3-7-16,0 7-1 15,-3 2-9-15,-1-6-3 16,1 13-11-16,-1 3 4 0,-3-1 3 0,0 4 4 15,-4 7 1-15,4-11 0 16,-3 29 2-16,3-6-3 16,3 16-2-16,1-13-7 15,6 18-4-15,4 20-3 16,7-13-3-16,7-13-2 16,1-15 1-16,-1-3-1 15,3-20-2-15,-2 1-26 16,2-3-10-16,1-16-31 15,-4 0-10-15,0 0-45 16</inkml:trace>
  <inkml:trace contextRef="#ctx0" brushRef="#br0" timeOffset="387328.4098">27690 17182 240 0,'-8'0'90'0,"8"0"-48"0,-3 10-27 0,3-10 26 16,3 9-7-16,-3-3 1 16,4 13-14-16,0-6-3 15,3 12-10-15,0-7-1 0,0 14 3 16,-4-13-8-16,8 9-3 16,-8-9-7-16,1-1 0 15,-1 4-58-15,-3-9-25 16,0 3-40-1</inkml:trace>
  <inkml:trace contextRef="#ctx0" brushRef="#br0" timeOffset="387476.3037">27679 16994 192 0,'-11'0'71'0,"11"0"-38"0,-3 19-39 15,3-19 12-15,3 9-88 16,-3-9-34-16</inkml:trace>
  <inkml:trace contextRef="#ctx0" brushRef="#br0" timeOffset="389368.1028">27104 17414 92 0,'0'0'35'0,"0"0"-18"0,0-9 4 16,0 9 17-16,0 0-1 15,0 0 1-15,0 0-6 16,0-7 0-16,0 4-18 15,0 3 7-15,0-6 6 0,0 6-2 16,3 0 0-16,-3 0-2 16,4 6 0-16,0-3-4 15,-1 13-2-15,1 0-5 16,3-4-2-16,-4 4 0 16,4 3 4-16,0 9-4 15,0-3 0-15,-3-6-4 16,-1 0-1-16,1 0-1 0,-1-4 0 15,1 4-2-15,-1-9-2 16,1-1 3-16,-4-3 2 16,0 4 0-1,0-20 0-15,0 10-1 0,0-19 2 16,0 4-3-16,0-20 0 16,0 16-3-16,0-9-3 15,0 3-1-15,0-3 3 16,0 12 2-16,0 4 2 15,0-4 1-15,-4 7 2 16,4-1-5-16,0 10-3 16,0 0 1-16,0 16 2 15,0-7 0-15,0 13-1 16,0-6 5-16,4 12 4 16,0-3-5-16,-1 3 0 0,1-9-4 15,-1 6-1-15,-3-6-6 16,0-3-3-16,0-7-49 15,4 1-22-15,-4-1-44 16,3-9-59 0,-3 0 57-16</inkml:trace>
  <inkml:trace contextRef="#ctx0" brushRef="#br0" timeOffset="390342.1944">27707 16956 176 0,'-7'0'66'0,"7"0"-36"0,-3 0-7 0,3 0 26 16,0 3-10-16,0-3 0 15,0 0-13-15,0 7-4 16,0-4-13-16,0-3-1 0,-4 6-1 16,1-3-3-16,3-3-3 15,0 7-11-15,0-7-6 16,0 0-45-16,0 3-18 15,0-3-34 1</inkml:trace>
  <inkml:trace contextRef="#ctx0" brushRef="#br0" timeOffset="390837.5127">27926 16941 184 0,'-4'-7'68'0,"4"7"-36"0,0 0-24 15,0 0 18-15,0 0 2 0,0 0 3 16,0 0-3 0,0 0 0-16,0 7-16 0,0-4 11 0,4 9 4 15,-1-2-1-15,4 9 2 16,1-1-1-16,2 11 1 16,-3-4-9-16,4 19-1 15,-1-16-5-15,1 25 0 16,0-9-5-16,-1 3-3 15,-3-3 2-15,4 9 2 16,-4 10-2-16,-4-25 1 16,1-4-1-16,-1-3 1 15,-3-2 0-15,-3-7 0 16,-1 3-9-16,-6-6-1 16,3 2-22-16,-4-8-9 15,1 3-41-15,-1-13-15 0,0 6-21 16,4-9-8-16,4 0 8 15</inkml:trace>
  <inkml:trace contextRef="#ctx0" brushRef="#br0" timeOffset="392008.217">28236 17210 240 0,'0'-3'90'0,"0"3"-48"0,4 3-25 0,-1-3 27 16,4 0-10-16,-3 7 0 15,7-7-13-15,-1 0-5 16,8 0-9-16,-4 0-1 0,7 0 1 16,-3 0-3-16,-1 0-3 0,5 3-3 15,-8-3-1-15,-4 0-7 16,1 0-2-16,-4 0-20 15,0 0-6-15,-4 0-19 16,-3 0-6-16,0 0-28 16,-7 0-32-1,0 0 46-15</inkml:trace>
  <inkml:trace contextRef="#ctx0" brushRef="#br0" timeOffset="392221.2848">28201 17345 244 0,'0'0'93'0,"0"0"-50"0,11 0-30 16,-8 0 24-16,8 6 1 16,-4-2 2-16,10 2-16 15,-2-6-6-15,13 0-11 0,-4 0-3 16,5 0 0-16,-5 0 0 0,1-6 0 16,-4 2-9-16,0-2-4 15,-3 3-42-15,-4-6-18 16,0 9-64-1,-3-7-33-15,-1 7 82 16</inkml:trace>
  <inkml:trace contextRef="#ctx0" brushRef="#br0" timeOffset="392548.7476">28674 17032 344 0,'-4'-4'129'0,"4"4"-70"0,0 4-47 16,0-4 30-16,4 0-24 15,-4 6-5-15,3 3-4 16,1 1 1-16,3 5-5 16,-4-2 6-16,4 6 2 0,1 0 0 15,-1 15 0-15,-4-9-3 16,1 13 1-16,-1-4 3 15,1 1 1-15,-1 2-13 16,-3-2-5-16,0-1 1 16,0 1 0-16,0-4-9 15,-3-6-3-15,-1 10-35 0,1-7-13 16,-1-12-50-16,4-4-18 16,0-12-3-1</inkml:trace>
  <inkml:trace contextRef="#ctx0" brushRef="#br0" timeOffset="393404.4743">28339 15219 160 0,'0'-9'60'0,"0"9"-32"0,0 0-20 16,0 0 16-16,0-7-3 15,0 7-1-15,0 0 5 16,7 0 1-16,-4 10-13 0,1-4 8 0,10 22 2 16,-4-3 2-16,5 19 2 15,-8-6-4-15,10 15-2 16,-6 1-9-16,3 5-5 15,-3-2-4-15,-4-4 0 16,7-9-2-16,-4 3 2 16,-3-6-31-16,0-13-13 15,-3-3-39-15,-4-16-14 16,0-6-17 0</inkml:trace>
  <inkml:trace contextRef="#ctx0" brushRef="#br0" timeOffset="393753.1703">28205 15131 164 0,'7'-37'63'0,"-7"37"-34"0,17-16-14 15,-13 16 20-15,6-3-4 16,1-3-1-16,10 2 1 16,-3-2 0-16,17-3-16 15,-7-1 2-15,15 1 1 0,-8 3-8 16,7 6-1-16,-6 0 1 15,2 9 1-15,-9-3 8 16,2 13 2-16,-6 0-2 16,-7 6-1-16,-4 3-4 15,-7 7 1-15,-4-7-4 16,-10 7 1-16,4-7-5 16,-15 6 1-16,4 1-5 0,-11-7 0 15,4-3-10-15,-7 0-3 16,3-6-33-1,4-7-11-15,3 4-22 0,15-6-5 16,-1-1-29 0,8-3-32-16,-1-3 56 15</inkml:trace>
  <inkml:trace contextRef="#ctx0" brushRef="#br0" timeOffset="394064.4958">28730 15542 236 0,'11'16'88'0,"-11"-16"-48"0,17 25-27 0,-17-22 24 16,11 6-8-16,-4 1 0 0,4 5-7 16,-4-5-2-16,0 9-11 15,0-4 6-15,-4-5 2 0,1-1-3 16,-4-3 0-16,0-2-2 16,-7-14 0-16,3 4-9 15,-6-3-3-15,3-1-4 16,-4-9 0-16,4 0 5 15,-4 1 1-15,11-1 0 16,0-6 1-16,0 0-2 16,11 6-1-16,0 0 1 15,10 3 1-15,-4 4-3 16,19-4 0-16,-12 7-10 16,8-1-5-16,-7 1-43 0,3 3-19 15,-3-4-65 1</inkml:trace>
  <inkml:trace contextRef="#ctx0" brushRef="#br0" timeOffset="394423.9522">29397 14915 240 0,'-4'0'90'0,"4"0"-48"0,-10 3-25 0,10 3 25 0,0 4-7 16,-4-1 0-16,-6 16-5 15,-1-6 1-15,-3 19-17 16,0-7 5-16,-4 16 4 0,4-3-6 16,-3 19 1-16,-1-7-11 15,7 19-2-15,-3-12-1 16,14 9 2-16,-3-9-1 15,6 9 0-15,-3-15-3 16,21 2 1-16,-6-12-4 16,9 3-2-16,15 7-18 15,-11-32-9-15,-3 0-37 16,3-16-15-16,-7 1-43 16,4-20-49-1,-4 1 64-15</inkml:trace>
  <inkml:trace contextRef="#ctx0" brushRef="#br0" timeOffset="394695.1533">29559 15360 200 0,'-3'-15'77'0,"3"15"-42"0,0 0-6 0,0 0 28 16,0 0-12-16,0 6-1 15,0-3-5-15,0 6-1 16,0 7-20-16,0-7 1 0,0 17-1 15,0-8-2-15,-4 11 1 16,4-4-7-16,0 3-4 16,0 0-6-16,11 7 0 0,-4-7-2 15,7-6 0-15,-3-3-5 16,6-10-3-16,1 0-41 16,-1-9-16-1,5 0-74 1,-8-9-54-16,3 3 81 0</inkml:trace>
  <inkml:trace contextRef="#ctx0" brushRef="#br0" timeOffset="394857.5901">29559 15156 304 0,'-24'-28'115'0,"24"28"-62"0,-11-6-53 16,11 6 21-16,0 0-43 15,0 0-14-15,4 0-93 0,-4 6-41 16</inkml:trace>
  <inkml:trace contextRef="#ctx0" brushRef="#br0" timeOffset="395280.6551">29778 14774 220 0,'-4'0'82'16,"4"0"-44"-16,0 0-20 0,0 0 23 0,0 0-12 16,0 6-2-16,0-3-10 15,0-3 0-15,4 16-10 16,-4-7 2-16,14 16 4 0,-7-6 6 15,11 16 5-15,-8-7 3 16,15 16 1-16,-7-7-2 16,6 23 1-16,19 31-4 15,-12 0-2-15,-2-3-7 16,-8-7-1-16,0-9-2 16,-7 1 1-16,-7-11-2 15,-3 7 1-15,-8-9 0 16,-3-19 3-16,4-1-7 15,-15-2-4-15,-7 22-2 16,1-20 1-16,-5 4-19 0,-2-12-6 16,6-10-56-16,0-4-24 15,8-2-88 1,10-7-38-16,3-9 118 16</inkml:trace>
  <inkml:trace contextRef="#ctx0" brushRef="#br0" timeOffset="402696.585">30692 15620 56 0,'0'0'22'0,"7"0"-12"0,-4-6-12 15,4 6 4-15</inkml:trace>
  <inkml:trace contextRef="#ctx0" brushRef="#br0" timeOffset="402860.6867">30723 15620 103 0,'15'0'18'0,"-1"0"-2"15,3 0-2-15,-3 7-6 16,-3-4 0-16,0 3-3 16,-4-3 0-16,3-3-1 15,1 10 0-15,-8-1-2 16,8 1 1-1,-4-14-2 1,0 8 2-16,-3 2-2 16,-1-12 2-16,-3 6-2 0,4 0-1 15</inkml:trace>
  <inkml:trace contextRef="#ctx0" brushRef="#br0" timeOffset="405503.2019">30879 15668 211 0,'3'6'9'16,"-3"-3"-2"-16,0-3 1 15,7 6-5-15,-3 4-2 0,-1-4 0 16,-3-3-1-16,7 6 0 15,-3-9 0-15,-4 7 0 16,0-7 0-16,0 0 0 16,0 0 2-16,7 3 1 15,-7-3 1-15,0 0 2 16,0 0-5-16,0 0-3 16,0 0 1-16,0 0 0 0,0-10 1 15,0 10 0 1,0-3 2-16,0-3-1 15,0-3-1 1,0-1-2-16,0 4 1 16,0 3 3-16,0-3-3 15,0 6 0-15,0-4 1 16,0-2 0-16,3 6 0 16,-3 0 0-16,0 0 0 15,4 6 2-15,0-2-1 16,-1 2-1-16,1-3 9 15,3 3 4-15,-4 4-9 16,8-1-1-16,-8 0-3 0,-3-2 2 16,7-4-1-16,-3 3 2 15,-4-3-2-15,7 4-1 16,-7-7 1-16,0 0-1 16,0 0 0-16,0 0 0 15,0 0-3-15,0 0 2 16,0 0 3-16,0 0 3 15,0 0-4-15,0 0-1 16,0 0-2-16,3 0 0 16,1 6 0-16,-1-6 0 15,1 3 2-15,0-3 2 16,6 0-3-16,-3 0 0 16,0 0 3-16,0 0 1 15,7 6-4-15,1-3 1 16,6-3 0-16,-7 7 2 0,7-4-1 15,-7-3 2-15,11 6-4 16,-4-6-2-16,0 0-1 16,-3 0 3-16,6 0 0 15,8 0 3-15,-7-6-1 16,-4 6-1-16,-3-3-2 16,6-4-1-16,-2 7 4 15,2-9 1-15,1 9 2 16,0-9 0-16,-4-1-7 15,0 1 0-15,-3-7 1 16,6 7 1-16,1-1 3 16,0 1 1-16,-4 3-1 0,4-4 1 15,-4 1-4 1,-7-1-2-16,7-2 2 0,-7-4 0 16,0 10 3-1,0-7 1-15,4-2-1 16,-4 5-2-16,0-5-2 0,-3 2-1 15,3-3 2-15,7-9 2 16,-7 6 0-16,0 1-1 16,4-1-2-16,-8 3 1 15,-2 4 1-15,2-4 0 16,1 0 0-16,3 7 0 16,-4-4 0-16,1-2 0 0,0 5 0 15,-1-6 0-15,4 7 0 16,0-3 0-16,0-4 0 15,-3 6 2-15,3-5-1 16,4 5-1-16,-4-8 1 16,0-1-1-16,-3 0 0 15,10-6 2-15,3 6-3 16,-6-6 0-16,3 6 1 16,4-6 2-16,0 3-1 15,-4-9-1-15,0-1-2 16,-3 1 1-16,6-7-1 15,1 4 0-15,0-4 4 16,3 1 1-16,-3-14-4 16,-1 8 1-16,-6 5 0 15,7 0 2-15,-4-3-3 0,4 4 0 16,-4-7 1-16,0 0 2 16,-3-9-1-16,3-1-1 15,-7 1 1-15,10-3 1 16,8-4-1-16,-7 4 2 15,0-4-2-15,-4-3 2 16,-4 1-4-16,-2 5 0 16,6-2 3-16,-7 5 1 15,-4-8-4-15,5 8 1 16,2-8 2-16,1-1 1 16,3-9-1-16,4-7-2 15,-4-2-2-15,-4-7-1 16,5 6 2-16,-8 4 2 15,7-13 0-15,4 0-1 0,-4 3-2 16,-4-3 1-16,5 4 1 16,-1-11 2-16,-7 1-1 15,-4 3-1-15,1-9 5 16,-7 5 4-16,-1-2-3 16,-3-6 2-16,0-1-1 15,0-3 1-15,-3 7-2 16,3-7 1-16,0-3-2 15,0 6 0-15,0-2-1 16,-4 11 0-16,-3-11-2 16,3 2-2-16,-6 4 3 15,-11 2 0-15,3 1-1 0,-3-4 1 16,-11 13 2-16,0-6 4 16,-10 16 5-1,3-7 1-15,-7 13-4 16,-14-1-1-16,-3 14-4 0,-4-14 1 15,17 17-4-15,-34-13 0 16,-1 3-1-16,-14 12-2 16,-6-5 1-16,-1 2-1 15,-4 13 0-15,-20 3 2 16,-1 6 1-16,8 4 3 16,-18-1-5-16,-4 7-1 15,0-6 0-15,-3 15 2 16,-10 0-1-16,-5 3 2 0,8-2-4 15,10 2 0 1,-17 3 3-16,7-5 1 16,0-8-4-16,-11 11 1 0,-3-4-2 15,6 0 0-15,-10 4 2 16,-3 5 0-16,14 1 0 16,-8-4 2-16,-2-3-1 15,27 1-1-15,7-13 1 16,11-7-1-16,0-3-3 15,11 4 0-15,10-22 2 16,18-4 0-16,3 3 1 16,4-5 0-16,0-17-3 15,-4 7 2-15,4-16-1 16,7 1 0-16,11 5 2 0,10 4 0 16,-4 6 0-16,15-4 2 15,7 7-1-15,10 7-1 16,7-1-2-16,8 0-1 15,13 0-1-15,4 1 3 16,7-7 0-16,0 3 1 16,8 6-3-16,2-2 0 15,1 5 4-15,3-2 1 16,4 15-3-16,7 0-1 16,10 12 1-16,1 1 2 15,2 3 2-15,8 3 1 16,-3 6-2-16,3-6-2 15,0 6 1-15,-4 0 1 0,4 7-3 16,0-4 0-16,0 10 3 16,-10 6 1-16,-5-3 1 15,1 3 2-15,-3 0-3 16,-8 0 0-16,-3-7-1 16,-8 7 1-16,1 0-2 15,-4-3 2-15,-3-3-2 16,-4 6 2-16,-3 0 0 15,-4 0 3-15,-7 0 1 16,0 0 1-16,-4 0 0 16,-3 0 0-16,0 0-2 15,-4 0-1-15,-3 0-1 16,-10-3 2-16,-5-3-8 16,1 6 0-16,-7-10-2 15,3 4-1-15,0 3 4 16,-10 3 0-16,7-7 3 0,3 7 1 15,7 0-4-15,4-9 1 16,7 6-2-16,3-3 0 16,1 12 0-16,3-6 0 15,3-6 0-15,4 6 0 16,4-4 0-16,3-2 0 16,7 6 2-16,11-3 2 15,-1 3-3-15,5 0-2 16,2 3 2-16,-2-3 0 0,-5 0 1 15,1 10 2-15,0-1-1 16,3 0-1-16,-7-2 1 16,-3 8-1-16,-4-2 0 15,-4 3 2-15,-3 2 3 16,-3 11 2 0,-1-4 1-16,-3 0 0 0,-7 12-2 15,-7 7-1-15,-3-6-3 16,-1 6-2-16,-3 3 1 15,-4 3-1-15,0-3-25 16,4 6-10-16,4 1-40 16,3-1-17-16,3-9-35 15</inkml:trace>
  <inkml:trace contextRef="#ctx0" brushRef="#br0" timeOffset="412893.4826">28501 6414 192 0,'-4'-10'71'0,"4"10"-38"0,7-9-23 0,-3 9 17 0,-4 0-2 15,0 0 0-15,4-3 1 16,-4-3 1-16,0 6-14 15,0 0 5-15,0 0 3 0,0 0-7 16,3 9-1-16,-3 0-3 16,4 13-1-16,-4-3-3 15,10 9 1-15,-6 1 2 16,3 14 5-16,0-8-4 16,0 12 0-16,0-3-4 15,3 19 1-15,5 24-2 0,-5-5 0 16,1-10-6-1,-1-3 1-15,-3-12 0 0,0-4 2 16,-3-9-3 0,0-16 0-16,-4-3-39 0,0 0-15 15,0-6-37-15</inkml:trace>
  <inkml:trace contextRef="#ctx0" brushRef="#br0" timeOffset="413295.3185">28441 6386 152 0,'0'-29'57'0,"0"29"-30"0,11-34-14 15,-8 34 19-15,1-10-1 16,6-5 2-16,1 5-7 15,6-8-4 1,5-1-12-16,2 9 2 0,1 1 2 0,0 3-1 16,-4-4 0-16,4 10-3 15,-1 0-1-15,1 6 1 16,0 4 1-16,-4 9 6 16,0 9 3-16,-3 13 1 15,-8-4-1-15,-3 10-4 16,-3 7-2-16,-4-4-4 0,-4-3-1 15,-3-3-8-15,-3 0 0 16,-5 0-1-16,1-7 2 16,0 1 1-16,4-13 3 15,3-6-45-15,-8-4-18 16,8 14-51-16,-3-14-20 16,6-5 11-1</inkml:trace>
  <inkml:trace contextRef="#ctx0" brushRef="#br0" timeOffset="413715.8258">28797 6812 156 0,'4'9'57'16,"3"7"-30"-16,14 12-32 0,-10-18 10 0,6 9 1 15,4 6 4-15,4-7 17 16,0 11 7-16,-8-1-17 15,1-3 13-15,-4 0 4 0,0-6-5 16,-7-3 0-16,4-4-10 16,-8-2-1-16,-3-10-5 15,-3 0 0-15,-8-10-7 16,8 1-4-16,-8-10-1 16,1-6-1-16,-1-3 0 15,8-7 0-15,6-3 2 16,4 4 3-16,4-1 0 15,3 4 2-15,3 6 0 0,5 0 1 16,2 0 2 0,8 6 1-16,-7 0-1 15,-4 10-1-15,-3-1-5 0,-4 1-1 16,-4 3 3-16,8 6 3 16,-11-3-4-16,7-4-3 15,-7 7-4-15,-3 0 1 16,-4 0-61-16,0 0-25 15</inkml:trace>
  <inkml:trace contextRef="#ctx0" brushRef="#br0" timeOffset="415352.9371">29757 6110 168 0,'0'0'63'0,"3"-4"-34"0,-3-2-16 0,0 6 17 16,0 0 5-16,0 0 3 16,0 0 2-16,0 0 0 15,-3 0-22-15,-11 0 1 0,3 0 1 0,-3-3-7 16,-4 6 0-16,1-3-5 16,-1 0-3-16,0 0-5 15,1 0 0-15,-1 0-2 16,4 6 0-16,3-2 2 15,1-4 2-15,3 6-3 16,0-6 0-16,0 0 1 16,0 9 0-16,-4-2 0 15,8 5 0-15,-8-2-3 16,0 8 2-16,1-2-1 16,-1 0-2-16,-3-4 5 15,11 4 1-15,-4 0 0 16,-1-4 1-16,5-2-4 15,-1-1 0-15,1 0 3 16,-4-2 1-16,7-4 1 16,-4 3 0-16,1 0-2 0,3-6 1 15,0 0 0-15,-4 0 3 16,1-6-5-16,-1 0-1 16,-3 6 0-16,7 0 0 15,-3 0 0-15,-4 6 2 16,7 3-6-16,-4 7 1 15,1-3-1-15,-1 9 2 16,0 0 3-16,4 3 2 16,0 3-4-16,4 0 1 15,0 7 4-15,-1-1 2 16,1 4 0-16,-4 12-1 16,10 6 1-16,-3 7 1 15,4 9-1-15,6 7 1 0,-2-10-6 16,2-4-1-16,-3-2 0 15,0 0 2-15,-3-4 3 16,0-2 4-16,-8-4-4 16,8-9-3-16,-4 6 3 15,-4-12 1-15,1-1-5 16,-4-2 0-16,7-10-1 16,-4-6 2-16,-3 0-1 15,4-10 2-15,-4 1-2 16,0-1 2-16,0-3 0 15,0-6-1 1,0 0-2-16,0 3-2 16,0-3 1-16,0 0 1 15,0 0 0-15,0 0-3 16,3 0 2-16,1 0 1 0,-1-3 2 16,-3 3-3-16,8-6 0 15,-5 3 1-15,-3-3 0 16,7-4-3-16,-3 10 2 15,-1-3 1-15,4-3 2 16,-3 6-1-16,3-3-1 16,3-4-4-16,-3 7 0 15,11 0 6 1,-4 7-1-16,0-14 0 16,0 1-3-16,-3 3 1 15,0 3 1-15,-1 0-42 16,4 0-21-1,-3-10-76-15,3 4-60 16,-3-13 78-16</inkml:trace>
  <inkml:trace contextRef="#ctx0" brushRef="#br0" timeOffset="416162.8741">29764 6555 176 0,'0'-10'68'0,"0"17"-36"0,0-14-15 0,0 7 22 15,3 10-11-15,-3 9-1 0,7 3 1 16,-3 9 5-16,7 10-18 15,-4 3-2-15,0 3 1 0,7 6-8 16,-4 3-1-16,-3-2-3 16,-3-10 1-16,7-4 0 15,-8-8 3-15,1-1-8 16,-4-12 0-16,-4-10-20 16,-3-5-6-16,-4-14 2 15,1-12 0-15,-4-12 12 16,0-10 9-16,-4-10 1 15,14-8 2-15,-3-1 2 16,4-6 0-16,3-3-3 16,3 6 2-16,4 3-1 15,4 4 0-15,3 15 2 16,0 6 2-16,0 10 5 0,-3 3 4 16,7 16 9-16,-4 2 7 15,0 17-3-15,-4-1-2 16,1 13-6-16,0 0-2 15,-4 12-6-15,-7 1-3 16,0-1-2-16,0-2 0 16,-7 2 2-16,-4 1 4 15,-7-1 0-15,8-5 2 16,-4-4 3-16,3 0 1 16,-3-3-6-16,10-4-1 15,-3-2-4-15,14 3-1 16,-3 0-1-16,14 3 1 0,-4 0 0 15,3-7 3-15,5-2-5 16,2 3-1-16,1 2 0 16,7-8 0-16,-8 5-44 15,1-5-18-15,-4 6-88 16,-3-7-51 0,3-6 91-16</inkml:trace>
  <inkml:trace contextRef="#ctx0" brushRef="#br0" timeOffset="416553.9149">30222 6768 184 0,'-24'-9'71'0,"20"9"-38"0,4 0-36 0,0 0 13 16,0 0-9-16,0 0-3 16,4 0 3-16,-4 0 1 15,0 0 0-15,0 0 3 0,0-7 1 16,7 7 20-16,-7 0 7 15,0 0-1-15,0-3-2 16,0 3-12-16,0-6-4 16,0 6-10-16,0 0-3 15,0-3-1-15,0 3 0 16,0 0 0-16,0 0 2 16,0 0 1-16,0-6 1 15,-7 6-5-15,7 0 1 0,0 0 0 16,0 0 0-16,0 0 0 15,0 0 0-15,0 0 0 16,0 0 0-16,0 0 0 16,0 0 0-16,0 0 0 15,0 0 0-15,0 0-16 16,0 0-4-16,0 0-36 16,0-10-17-16,-4 10-32 15</inkml:trace>
  <inkml:trace contextRef="#ctx0" brushRef="#br0" timeOffset="417483.6169">30212 6671 72 0,'0'0'27'0,"0"-3"-14"0,0 6-2 0,0-3 12 16,0 0 8-16,0 0 3 0,0 0-3 15,0 0-1-15,0 9-6 16,-4 1-3-16,-6-1-11 16,6 7 2-16,-3 3 4 0,0 6-2 15,0 0 0-15,4 3-6 16,3 0 0-16,3 0-5 16,4-2-2-16,0-1 0 15,4-7-1-15,10 11-3 16,-3-20 2-16,-1 0 1 15,1-9 0-15,0-9 0 16,-1-3 2-16,1-14 5 16,-4 1 6-16,-11-3-1 15,4-6 1-15,-14-1-3 16,4 4 1-16,-8-1-4 16,-3 4-2-16,-3 0 0 15,-1 12-1-15,-3-2-2 0,3 8-2 16,0 1-21-16,8 2-9 15,-4 14-31-15,14-4-14 16,-4 3-29 0</inkml:trace>
  <inkml:trace contextRef="#ctx0" brushRef="#br0" timeOffset="417844.5768">30452 6426 228 0,'0'0'85'0,"-4"3"-46"0,4 7-13 16,0 6 31-16,0 2-12 15,4 1-4-15,-4 9-10 16,10 4-5-16,-3 5-14 16,4 1-5-16,3 3-3 0,0 3-2 15,0 3-2-15,0-3 3 16,4-7 0-16,-7 1-4 16,-4-4-1-16,3-9-13 15,-3 1-5-15,-3-8-33 0,-1-8-14 16,-3-10-27-16,0-7-11 15,7-11 8 1</inkml:trace>
  <inkml:trace contextRef="#ctx0" brushRef="#br0" timeOffset="418114.5967">30603 6436 120 0,'4'-10'46'0,"-4"4"-24"0,11 6-8 0,-4 0 15 15,0 0 6-15,0 9 5 0,3 1 1 16,-3 6-1-16,4 2-21 16,3 11 6-16,-3 5 5 0,-1 4-3 15,1 6 1-15,3 0-9 16,-3-1-4-16,-1 1-8 16,-6-6-3-16,6 3-2 15,-3-10 1-15,-3 4 0 16,-1-10 1-1,-3-7-11-15,7 1-3 0,-7-9-48 16,-7-1-19-16,0-12-60 16</inkml:trace>
  <inkml:trace contextRef="#ctx0" brushRef="#br0" timeOffset="419392.3542">31154 6552 44 0,'-7'-7'19'0,"7"7"-10"0,7 0-11 0,-7 0 6 16,0 0-3-16,0 0-1 15,0 0 5-15,0 0 4 16,0 0 10-16,0 0 6 15,0 0-9-15,3 0-2 16,-3 0-2-16,4 0 0 16,-4 0 5-16,0 0 3 15,0 0 3-15,7 0 3 0,-4-3 3 16,-3-3 2-16,8-3-16 16,-5 2 0-16,8-2-1 0,-8-4-5 15,8-2-1-15,3 5-4 16,-4-5-1-16,1-4 1 15,3 6 0-15,4-2-5 16,-1-1-1-16,-6 3 7 16,3 4 4-16,-3 3 4 15,-4 3 3-15,0 3-1 16,0 9 4-16,-4 4-2 16,-3 21 1-16,7 4 2 15,-3 6 2-15,7 6-6 16,-8-3-1-16,8 6-9 0,-4 0-2 15,0 1-2 1,0-7 1-16,3-3-2 16,-6 6 2-16,7-13-9 0,-8-8-1 15,4-1-36-15,-7-3-16 16,-7-6-67 0</inkml:trace>
  <inkml:trace contextRef="#ctx0" brushRef="#br0" timeOffset="419646.0259">31267 7053 324 0,'14'0'123'0,"7"0"-66"0,4 7-51 16,-11-4 28-16,-4-13-11 15,15 4-1-15,0-3-8 16,10-4-4-16,7 4-5 15,1-1-4-15,-8-2 2 0,0 9-11 16,-3-4-2-16,-14-2-46 16,3 6-18-16,0-3-28 15,-10 3-12-15,-4-7 13 16</inkml:trace>
  <inkml:trace contextRef="#ctx0" brushRef="#br0" timeOffset="420381.3536">31962 6633 176 0,'-4'0'68'0,"4"-6"-36"0,0 6-24 16,0 0 18-16,0 0-11 15,0 0-1-15,0 0-8 0,0 0-4 16,0 0-1 0,4 0-4-16,-4 0 0 0,0 0 2 0,3 0 2 15,4 0 2 1,-3 0 1-16,-4 0-2 0,0 0-2 16,0-3 5-16,0 3 4 15,0-6-3-15,0 6-1 16,0 0-5-16,0 0 0 15,0-4-2-15,0 4 0 16,0 0 2-16,0 0 2 16,0 0 3-16,0 0 2 15,0 0 1-15,0 0 2 16,0 0-5-16,0 0-3 0,0 0-4 16,0 0-1-16,0 0 2 15,0 0 0-15,0 0 1 16,0 0 2-16,0 0-3 15,0 0 0-15,0 0-12 16,0 0-5-16,0 0-45 16,0 0-65-1,0 0 25-15</inkml:trace>
  <inkml:trace contextRef="#ctx0" brushRef="#br0" timeOffset="421567.1588">31937 6395 148 0,'-4'0'55'0,"4"0"-30"0,0 0-29 15,4 9 80 1,0 7-21-16,3 12-7 16,-4 4-10-16,8-1-23 0,3 3-2 0,-4 4 0 15,-3 6-3-15,0-9 2 16,1 2-3-16,-5 4 2 16,8-7-4-16,-8-5 1 15,8-11-7-15,-11 1-1 16,7 0 2-16,-4-3 1 15,-3-13-1-15,0-3 1 16,0-3-4-16,0-4 0 16,0-2 1-16,0-10 0 15,7-6-3-15,0 3 2 16,1-9 1-16,2 9 0 16,-3-3 0-16,4 6 2 0,-1 3-6 15,4 4 1 1,-3 2 3-16,0 4 4 15,-1 16 1-15,-6-1 0 16,-4 10-1 0,0 6-2-16,7 3 1 0,-4 3-2 15,-3-2 2-15,11-1-18 16,-1 0-6-16,1-9-37 16,3-3-14-16,0-7-40 15,7 0-35 1,-3-12 64-16</inkml:trace>
  <inkml:trace contextRef="#ctx0" brushRef="#br0" timeOffset="422002.3003">32487 6646 156 0,'-7'-19'57'0,"4"16"-30"0,-8-7-12 0,11 4 20 16,-3 6-2-1,-4 0 3-15,3 0-7 0,-7 0-1 16,8 6-15-16,-15-2 3 0,8 5 4 15,3 0-2-15,-4 7 1 16,0 9-1-16,1-6-2 16,-1 6-4-16,1-3-2 15,6-6-6-15,4 3-1 16,0-1-3-16,4-2-3 16,6 3-1-16,1-10 0 0,-1 1 3 15,5-10 0-15,-5-10-2 16,1 1 2-16,-1-1-1 15,-6-8-2-15,6-7 0 16,-6-1 3-16,3 8 0 16,-3-1 1-16,-4 3 0 15,0 7 2-15,0 6 3 16,0-4 2-16,0 17 1 16,0-1 2-16,0 7-3 15,0 3-2-15,7-4-2 16,-4 4 0-16,-3 0-9 15,4 0-1-15,6-4-29 16,1-5-12-16,3-1-32 16,7-9-13-16,11 0-18 15</inkml:trace>
  <inkml:trace contextRef="#ctx0" brushRef="#br0" timeOffset="422302.9828">32755 6589 284 0,'-17'-15'107'0,"-1"15"-58"0,-10 6-35 0,21 3 26 16,-7-2-20-16,3 2-3 16,1 0-9-16,3 1-3 15,-1 2-2-15,5-5-3 0,-4 12 1 16,7-10-1-16,10 7 0 16,-2-7 0-16,6 0 2 15,0 1 3-15,0-1 2 0,7 1 3 16,-7-1 1-16,-3 0 3 15,3 7 2-15,-4-6-3 16,-10 8 2-16,0-2-6 16,-10 3-1-16,-4 0-15 15,-11-1-6-15,-10 4-39 16,-1-9-19-16,-13 3-73 16,-11 12-49-1,-10-3 87-15</inkml:trace>
  <inkml:trace contextRef="#ctx0" brushRef="#br0" timeOffset="422858.0618">30187 7474 260 0,'0'0'96'0,"0"0"-52"0,7 0-40 16,-3 6 19-16,3-3-4 15,0 13 3-15,3 3-3 16,1-1 0-16,0 7-10 16,-1-6-1-16,1 6 2 0,-4-6 0 15,0 0 2-15,-4 0-2 16,8-3-1-16,-7 2-5 15,-1 1-3-15,1-9 0 16,-4-10-1 0,3 6 0-16,4-22 2 15,0-3-1 1,0-6 2-16,-3-12-2 16,3 2-1-16,-4-9 3 0,4 7 0 15,-3-1-21-15,3 3-8 16,0 10-40-16,0 0-15 15,4 6-40 1,-4 10-27-16,10 9 69 16</inkml:trace>
  <inkml:trace contextRef="#ctx0" brushRef="#br0" timeOffset="423263.5031">30639 7339 112 0,'0'-10'44'0,"0"4"-24"15,0 6-8-15,0 0 16 0,-7-3 6 16,7 3 4-16,-7 0-5 16,-4 3 0-16,-7 3-19 15,4 13 3-15,-3 0 1 0,-1 6 1 16,7 3 1-16,-3-3-7 16,4 10 0-16,3-7-6 15,3-3 1-15,4-6-10 16,4-6 0-16,3-4-2 15,3-3-1-15,12-15 6 16,-5-1 1-16,1-5-5 16,-1-7-2-16,-6 0 2 15,3 0 1-15,-3 0-1 16,-4 9 0-16,-4-2 4 0,4 12 1 16,-3-4 4-16,-1 17 3 15,-3-1 2-15,7 1 1 16,-7 12-4-16,4-1-3 15,-4-2-5 1,7 6 0-16,-3 0-13 0,6-6-5 16,-6-3-52-16,3-7-24 15,-4-15-17 1</inkml:trace>
  <inkml:trace contextRef="#ctx0" brushRef="#br0" timeOffset="423503.642">30741 7144 192 0,'0'-9'74'0,"4"9"-40"0,-1 9-20 16,1 1 20-16,6-1-2 15,1 26 3-15,-1-7-4 16,-6 13 1-16,10-4-18 16,-7 1 3-16,-3 6 3 0,6 6-11 15,-3-12-2-15,0-4-3 16,0-6 2-16,-3-3-8 15,3-6 0-15,-4 0-35 16,1-9-13-16,0-4-26 16,-4-6-10-16,3-6-19 15</inkml:trace>
  <inkml:trace contextRef="#ctx0" brushRef="#br0" timeOffset="423804.4269">30896 7376 204 0,'0'19'77'0,"7"-3"-42"0,-3 3-26 0,-4-10 19 16,10 1-3-16,-2 5 2 15,-1 4 0-15,3 6 1 16,1 0-15-16,-1-3-1 0,4-3-1 16,1 3-4-16,-5-9-2 15,11 2-2-15,0-5-3 16,-3-10 1-16,3 0 1 15,-3-10-1-15,-8-5 2 0,1-7-2 16,0-4 2 0,-8 1 0-16,-3-9 1 15,-7 3-7-15,-3-4 0 0,-8 10-32 16,11 0-12-16,-4 12-49 16,4 7-58-1,7 6 44-15</inkml:trace>
  <inkml:trace contextRef="#ctx0" brushRef="#br0" timeOffset="424149.8459">31196 7492 244 0,'0'0'90'0,"7"0"-48"0,-3 0-42 16,3 0 16-16,0-3-11 15,10-3-1-15,1-3-2 0,3-1-2 16,-7 1 1-1,8-1-4-15,-8 1 2 0,-4 0 5 0,-6-1 2 16,3 1 9-16,-4-4 4 16,-3 4-5-16,-14 9-1 15,0 0-3 1,0 6 3-16,-4 13 4 16,8 0 2-16,3 6 3 15,0 3-6-15,7 0-1 16,7 4-7-16,0-4-3 15,3-3-2-15,8-3-3 16,0-6 1-16,-4-7 1 0,7 0-21 16,4-9-9-16,-4 0-35 15,0 0-14-15,-3-9-57 16</inkml:trace>
  <inkml:trace contextRef="#ctx0" brushRef="#br0" timeOffset="424554.5067">31761 7355 252 0,'0'-7'96'0,"7"1"-52"0,3 3-40 0,-6-3 19 16,10 2-9-16,-4 4 2 15,12-6-3-15,-8 3 2 16,7-13-8-16,-3-2-4 0,3-1 0 16,-7 0 0-16,7-3 3 15,-7 3-3-15,0 10 0 16,-3-1 10-16,-1 1 6 16,-10 6 7-16,0 3 5 15,0 12-9-15,0 17-2 16,0 2-1-16,-3 7 2 15,3-1-5-15,0 7-1 16,3 9-9-16,4-9-4 16,0 0-4-16,1-6 1 15,-5-4-19-15,8 1-7 16,-8-10-39-16,4-3-17 0,-7-6-37 16,-7 2-14-16,4-8 28 15</inkml:trace>
  <inkml:trace contextRef="#ctx0" brushRef="#br0" timeOffset="424752.0313">31806 7690 260 0,'0'-3'99'0,"8"3"-54"0,-1 3-20 16,3 3 31-16,4-6-8 16,7 7 1-16,-6-4-16 15,9 3-8-15,8-3-14 16,-4-3-5-16,7 0-2 0,11 0 0 0,-7 0 2 15,3 0-19-15,-6-3-5 16,-1-6-47-16,-7-4-20 16,-3 1-73-1</inkml:trace>
  <inkml:trace contextRef="#ctx0" brushRef="#br0" timeOffset="425515.443">32897 6066 228 0,'0'-3'85'0,"3"3"-46"0,22 0-15 0,-15 3 27 16,1-3-11 0,10 0-1-16,4 0-16 0,3 0-6 15,7 6-10-15,1-6-5 0,9 0 1 16,-6 0 2-16,0 6 2 16,-4-3 3-16,1-3 1 15,-15 10 6-15,3-1 1 16,-9 1 2-16,-5 12 0 15,1 6-5-15,-11 9-1 16,0 17-6-16,0 18 0 16,-7 6 1-16,3 4 2 15,4 6-3-15,-3 3 0 16,3-1-5-16,0 8 0 0,3-11 1 16,-3 4 0-16,0-3-5 15,4 0 1-15,3-6 0 16,-4-1 2-16,4-9-1 15,-3-3 2-15,3-12 2 16,-4-4 4-16,-3-9-2 16,4-3-2-16,-4-10 0 15,0-6-1-15,0-6 0 16,-4-3 2-16,4-7-3 16,-10 0-2-16,-4 1 4 15,-22-1 1-15,1-3-7 16,-14 4-4-16,-8-1 7 15,8 1 3-15,-4-1-7 16,7-3-3-16,7-3-44 0,8-3-19 16,17 0-90-1,3-9-35-15,0-16 45 16</inkml:trace>
  <inkml:trace contextRef="#ctx0" brushRef="#br0" timeOffset="462718.319">30582 8430 248 0,'-10'0'93'0,"-1"0"-50"0,15 0-17 16,-8 0 29-16,8 0-18 15,-4 0 9 1,14 0-8-16,3 0-21 16,1 0 3-16,7-3 1 0,3-3-3 0,7 6 0 15,-10-3-8-15,0-4-2 16,-4 7-2-16,0-3-1 16,-3-3-8-16,3 6-2 15,-7 0-47-15,4 6-18 16,-11-3-68-1,3 4-69-15</inkml:trace>
  <inkml:trace contextRef="#ctx0" brushRef="#br0" timeOffset="462989.0286">30603 8631 332 0,'-14'3'123'0,"14"-3"-66"0,4 0-38 15,-4 0 32-15,10 0-15 16,5 6-1-16,6-6-7 16,7 0-3-16,7-6-13 15,8-7 3-15,-1 1 3 0,4 2-6 16,-7 7 1-16,-4-3-6 16,0 3-2-16,-10-3 0 15,-4 6 1-15,-7 0-3 16,0 6-28-1,-7-3-15-15,-7-3-163 16,-7 0 8 0</inkml:trace>
  <inkml:trace contextRef="#ctx0" brushRef="#br0" timeOffset="463693.8738">31718 8160 184 0,'0'0'71'0,"0"0"-38"0,0 0-6 0,0 0 29 16,0 0-7-16,0 0-1 16,0 0-5-16,0 0-3 15,0 0-21-15,0 0 8 0,4 16 4 0,-4 3 3 16,3 0 5-16,8 6-9 15,-4 3-1-15,-4 0-12 16,8 0-5-16,-7 7-5 16,6-4-2-16,-3-2-3 15,-3-7-2-15,-4 3 1 16,0-7-1-16,0-2-36 16,0-7-15-16,0 1-34 15,0-10-14-15,-11 0-73 16</inkml:trace>
  <inkml:trace contextRef="#ctx0" brushRef="#br0" timeOffset="464112.3962">32057 8229 132 0,'3'-6'52'0,"-3"3"-28"0,0-3 3 0,0 6 21 16,0 0 3-16,0 0 4 15,0 0 1-15,0 9 2 16,0 1-32-16,0 5 3 0,-14 10 2 15,4 7-4-15,-8 8-1 0,0 7 1 16,1 16 0-16,-4 0-10 16,7 0-3-16,-1-1 1 15,-2 1 2-15,3-10-9 16,0 1-4-16,-1-10-1 16,5-7 0-16,3-2-17 15,-4-10-5-15,8-6-20 16,3-10-5-16,-4-9-17 15,-3-9-6-15,7-1-33 16,0 1-13-16,0-16-4 16</inkml:trace>
  <inkml:trace contextRef="#ctx0" brushRef="#br0" timeOffset="465089.1739">32286 8534 136 0,'0'-7'52'0,"0"7"-28"0,0 0-2 16,0 0 20-16,0 0 0 16,0 0-1-16,0 0 2 15,0 0 0-15,0 0-23 16,0 7 6-16,-3-4 2 0,-4 12-4 16,-4 1-2-16,4 3-6 15,-11 0 0-15,4 9 0 16,-7 0 2-16,7 7-4 15,0-1 2-15,3 4-7 16,1-4-3-16,10-6-3 16,0 7-3-16,10-7 3 15,11 4 0-15,-6-10-1 16,9 3-2-16,8-10-2 16,-4-5 1-16,8-10-1 0,2-7 0 15,-2-11 2 1,-5 2 2-16,-2-3-1 15,-5 7-1-15,-6-10 3 0,-4 0 0 16,-10-3-1-16,-8 6 1 16,-7 3-4-16,1 7 0 15,-4-1 3-15,-7 7 3 16,-4 13-4-16,0 2-1 16,-3 13 0-16,0 3 0 15,14-3-3-15,0 4 0 16,3-4-84-16,11-6-37 0,7-10-43 15</inkml:trace>
  <inkml:trace contextRef="#ctx0" brushRef="#br0" timeOffset="470869.592">14651 15915 208 0,'0'-6'77'0,"3"12"-42"0,8-12 1 0,-4 6 30 16,4-3-16-16,6-3-3 15,1 2-13-15,-4-2-4 16,14-3-16-16,15-4-4 0,-1 4-3 15,-10 3-8-15,-4-1-4 0,-7 7-59 16,-7 7-25-16,-3-7-61 16</inkml:trace>
  <inkml:trace contextRef="#ctx0" brushRef="#br0" timeOffset="471094.6185">14711 16031 388 0,'0'0'145'0,"3"0"-78"0,11 0-60 15,1 7 31-15,6-7-13 16,11-7-2-16,-4 7-9 0,0 0-4 16,4 0-5-16,10 0-4 0,-7 0 2 15,-3 7-18-15,-7-4-4 16,-8-3-57-16,-6 0-23 15,0 0-70 1</inkml:trace>
  <inkml:trace contextRef="#ctx0" brushRef="#br0" timeOffset="471638.5754">15815 15398 176 0,'-7'-10'68'0,"7"10"-36"0,0-9-4 0,0 3 27 16,0 6-4-16,0 0 0 16,0 0-11-16,7 0-2 15,0 6-22-15,4 3 15 0,-1 7 8 16,1-3-3-16,-1 15-1 16,1 13-6-16,0 6-4 15,-1-3-13-15,1 6-5 16,-1-3-3-16,-3 0 0 15,0-3-7-15,1-10-2 16,-5 1-40-16,1-16-15 16,-4-1-34-16,-4-8-11 15,-3-4-50 1</inkml:trace>
  <inkml:trace contextRef="#ctx0" brushRef="#br0" timeOffset="471906.2756">15300 16210 252 0,'-7'6'96'0,"10"-3"-52"0,15 4-18 16,-4-4 29-16,21-6-7 15,8 3 1-15,6 0-12 0,15-7-3 16,6-2-19-1,8 0-5-15,7-7 1 0,-1 7-7 0,-13-1 0 16,-11 7-4-16,-11-3-1 16,-10 12-34-16,-7-12-15 15,-8 12-34-15,-6-6-12 16,-11 9-44 0</inkml:trace>
  <inkml:trace contextRef="#ctx0" brushRef="#br0" timeOffset="472415.2273">15822 16373 80 0,'18'-9'30'0,"-8"9"-16"0,1-3 10 15,-8 3 16-15,1 0 6 16,-1 0 4-16,1 0-1 16,-4 0 0-16,0 0-27 15,-4 0 11-15,-3 3 5 0,-3 6-7 16,-4 7-3-16,-4 9-8 16,0 3 0-16,-3 10-5 15,-10 6 1-15,2 0-5 16,8-1 1-16,0 4 2 15,7 4 1-15,3 2-8 0,8-6-2 16,10 6-3-16,7-3-2 16,7-6-2-16,7-15-1 15,11-1 2-15,14-19 0 16,3-9-6-16,-3-9 0 16,-3-7-2-16,-11-3 3 15,-11-3 6-15,-11 0 4 16,-6-6 5-16,-11 3 5 15,-14 6-2-15,-11 0 3 16,-10 1-8-16,-7 11-4 16,-4 4-7-16,0 6 0 15,4 4-27-15,6 8-9 0,5-2-53 16,9 6-20 0,5-10-31-1</inkml:trace>
  <inkml:trace contextRef="#ctx0" brushRef="#br0" timeOffset="472941.1839">16835 15752 192 0,'-4'-6'74'0,"4"6"-40"0,0 6-16 16,0-3 23-16,0 4-4 15,0 5 3-15,4 4-5 16,3 12 1-16,0 13-20 16,3 6 2-16,-3-19 2 0,0-3-11 15,0 13-2-15,4 12-5 16,-4-3-2-16,0-13-10 16,-3-15-4-16,-1 0-39 15,-3 0-18-15,-3-3-67 16</inkml:trace>
  <inkml:trace contextRef="#ctx0" brushRef="#br0" timeOffset="473135.8605">16725 16050 260 0,'0'-9'99'0,"0"9"-54"0,21 9-28 0,-7-3 27 16,4-12-10-16,7 6-2 15,14-19-14-15,10 4-6 16,-7 2-7-16,-6-3-4 0,6 4 2 16,14-10-53-16,4 3-23 15,-7 7-69-15</inkml:trace>
  <inkml:trace contextRef="#ctx0" brushRef="#br0" timeOffset="473375.9999">17512 15373 340 0,'-7'6'129'0,"7"10"-70"0,3-4-42 16,-3-5 33-16,7 14-19 16,4 23-5-16,7 0-15 15,3 10-5-15,4-4-4 16,-4 0-2-16,0 0 3 0,0 7-22 15,-3-4-9-15,-8-3-30 0,-3-6-11 16,-7 3-41 0,-7-9-15-16,-14-4 20 15</inkml:trace>
  <inkml:trace contextRef="#ctx0" brushRef="#br0" timeOffset="473604.7426">17205 16326 312 0,'11'-3'115'0,"6"6"-62"0,18-6-35 0,-17-3 28 0,10-1-13 16,15-2-2-16,10 0-16 15,10-1-6-15,-3 7-6 16,-7-3-11-16,-7 3-5 0,-7 3-62 15,-11 3-27-15,-7 3-45 16</inkml:trace>
  <inkml:trace contextRef="#ctx0" brushRef="#br0" timeOffset="474008.8645">17526 16533 324 0,'-25'35'121'0,"15"-26"-66"0,-4 0-38 0,14-9 30 16,-7 16-12-16,-4 22-3 16,0-13-12-16,-3 9-5 15,4 4-8-15,3 6-3 0,3 0 2 16,8 3-1-16,3 3 2 16,7-3-2-16,7-3 0 15,4-7-6-15,10-5 1 16,4-13 0-16,3-7 0 15,4-12 0-15,-4-3 0 16,-6-22-5-16,-5 6 1 16,-10-6 4-16,-10 6 2 15,0 4 2-15,-15-7 0 16,-10-13-2-16,-7 7 1 16,-11-4-2-16,-7 14-1 0,-3 5 1 15,-4 7 1 1,7 6-3-16,4 6-2 0,7 4-18 15,3-1-7-15,7-6-27 16,4 6-10-16,7-2-37 16,11-14-12-16,6-2-6 15</inkml:trace>
  <inkml:trace contextRef="#ctx0" brushRef="#br0" timeOffset="474533.5425">18348 15702 252 0,'0'0'96'0,"0"0"-52"0,18-9-7 16,-11 9 34-16,-4 0-11 16,4-4 13-1,7-2-26-15,4-3-25 16,3-1-12-16,0 1-3 0,4 3-4 15,0-4-2-15,-4 7 0 16,-3-3-1-16,-4 6-25 16,0-3-10-16,-7 6-33 0,-7-3-14 15,-4 9-32-15,-10 1-11 16,0 9 16 0</inkml:trace>
  <inkml:trace contextRef="#ctx0" brushRef="#br0" timeOffset="474712.5182">18344 15799 288 0,'-3'7'110'0,"6"-4"-60"0,-3-3-10 0,8 6 41 16,-5-3-21-16,4 3-7 15,4-3-17-15,3 7-6 16,7-10-17-16,11 0-3 0,-4 0 0 16,-3-3-8-16,13-4-1 15,15-2-10-15,-10 0-2 0,-8 6-54 16,-7-4-24-16,-7 7-102 15</inkml:trace>
  <inkml:trace contextRef="#ctx0" brushRef="#br0" timeOffset="475177.6034">19318 15395 236 0,'-3'-7'88'0,"3"7"-48"0,3 0-23 0,-3 0 25 16,7 10 2-16,0-4 3 15,4 13-1-15,-1 3 1 0,1 12-26 16,0 1 10-16,-1 9 6 0,1-7-9 15,3-2-1-15,-4 9-12 16,1 0-4-16,3 0-9 16,-3-7-1-16,-1 10-14 15,-6-3-5-15,3-9-50 16,-7-7-22-16,0-3-199 31,-14-6 117-31</inkml:trace>
  <inkml:trace contextRef="#ctx0" brushRef="#br0" timeOffset="475403.7026">18990 16235 340 0,'-7'0'126'0,"14"3"-68"0,11-6-41 0,-1 3 33 16,12 0-15-16,20-6 0 15,7 6-14-15,4 0-3 16,7 0-10-16,0 0-5 0,0 0-2 16,-7 0-15-16,-7-3-3 15,-17 6-66-15,-8-3-28 16,-11 9-53 0</inkml:trace>
  <inkml:trace contextRef="#ctx0" brushRef="#br0" timeOffset="475943.1383">19272 16480 348 0,'0'22'132'0,"7"-19"-72"0,4-3-46 16,-1 9 31-16,8-3-12 15,3-2-2-15,15 5-13 16,2-9-6-16,12 0-7 15,6 0-4-15,-3 0 0 0,-11 9 1 16,-3-2 3-16,-18 8 4 16,-10-2 2-16,-7 12-1 15,-12 3 1-15,-9 7-6 0,-11-1-1 16,-1 4 2 0,-6-1 1-16,3 7-1 0,4-9 1 15,0-7-2 1,10 7 0-16,4-10-3 0,4 0-2 15,6-6-2-15,4-1-1 16,7 1 2-16,7-3 0 16,0-4 1-16,4 4 0 15,7-6 2-15,-4 5 1 16,4-2 3-16,-4-4 1 16,0 7 5-16,0 3 3 15,-3-4-4-15,-4 10 1 16,0-6-3-16,-7 3 0 0,-4-6 1 15,-6 9 1-15,-8-6-1 16,-6 0-1-16,-8 6-1 16,0-13 2-16,-10 13-10 15,-7-9-2-15,-4-7-1 16,-4 1-2-16,-2-10-23 16,6-10-9-16,3 4-60 15,5-13-28-15,2-15-82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1T23:41:23.01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1863 1393 4 0,'0'0'0'0</inkml:trace>
  <inkml:trace contextRef="#ctx0" brushRef="#br0" timeOffset="480.6283">1612 1048 148 0,'0'-15'55'0,"0"15"-30"0,0-13-3 0,0 13 20 0,0-6 4 16,4 3 4-16,3-3-1 16,-7 6 0-16,3 0-27 15,4 0 16-15,-3 15 8 0,-4 4-7 16,3 19 0-16,-3-4-11 15,7 29-5-15,-7-13-9 16,4 35-1-16,3-10-4 16,-3 19 0-16,-4-16-3 15,3 23-1-15,4-13-3 16,-7 9 1-16,4-16 0 16,3 1 3-16,-7-7-3 15,0-25-2-15,0 0-29 16,0-12-14-16,0-3-55 15,0-35-26-15,0 6-48 16</inkml:trace>
  <inkml:trace contextRef="#ctx0" brushRef="#br0" timeOffset="992.0134">1743 1566 224 0,'0'0'85'0,"0"0"-46"0,3 0-26 0,1 0 24 0,3 6 3 16,-4 7 5-16,8 2 0 16,0 14 0-16,-1 14-25 15,4 17 6-15,-3-29 4 0,-11 4-5 16,3 15-2-1,4-9-7-15,-7 12 0 0,4 16-9 16,3-16-4-16,-3-6 0 16,-4-21 0-16,3-8-4 15,4-8 1-15,-7 5 0 16,11-30 0-16,-8-4 0 16,8-16 0-16,3-27-3 15,-4 15 2-15,1 3 1 0,7-25 0 16,3-16-3-16,0 16 2 15,-10 22-1-15,3 22-2 16,-4 19 3 0,4 6-2-16,-3 22 1 15,0 31 2-15,3-6 2 16,0 10-1-16,-4-4 2 16,1-9 0-16,-7 18 1 15,3-8-5-15,0-1-1 16,0 25-15-16,-4-21-4 15,4-7-60-15,-7-22-26 16,4-18-62 0</inkml:trace>
  <inkml:trace contextRef="#ctx0" brushRef="#br0" timeOffset="1531.616">2409 1174 272 0,'8'0'104'0,"-8"0"-56"0,10 16-32 16,-6-16 29-16,6 12 0 15,-6 4 5-15,6 18-7 16,4 23-4-16,8 21-22 15,-1 13 1-15,-11-28 0 0,-3-10-6 16,4 10-2-16,0-4-1 0,-1 13-1 16,1 29-4-16,-1-42-3 15,-6-12 0-15,6 7 1 16,-6-20 1-16,3-6 1 16,-7-2 0-16,0-11 2 15,-7-15-5-15,-4-15-1 16,-13-11-7-16,-1 5-3 15,-3-5 3-15,-4-2 4 16,4 3 2-16,-7 9 1 16,10 7 0-16,0 9 2 15,0 6-3-15,4 7-2 16,7 3 2-16,4 12 2 0,3 3 0 16,3-3 2-1,8 1-7-15,3-11 1 0,3-2 3 16,4 3 2-16,0-3 0 15,8-4 1-15,13 4 0 16,-10-13 3-16,-1 3-3 16,1-6-2-16,0 0-53 15,6-6-25-15,12-16-76 16</inkml:trace>
  <inkml:trace contextRef="#ctx0" brushRef="#br0" timeOffset="1742.1599">2787 1886 400 0,'0'18'148'0,"0"-18"-80"0,7 35-53 0,0-26 34 16,-7 7-21-16,4-7-5 16,3 23-12-16,3 18-5 15,4-15-3-15,-10-4-18 0,6 13-5 16,5 0-28-16,-8-16-11 15,0-6-13-15,-7-13-6 16,-4-24-67 0</inkml:trace>
  <inkml:trace contextRef="#ctx0" brushRef="#br0" timeOffset="1864.9385">2716 1647 276 0,'0'7'104'0,"0"-7"-56"0,0 9-52 16,0-6 18-16,15 3-63 15,-5 1-26-15,11 15-32 16,-7-7-11-16</inkml:trace>
  <inkml:trace contextRef="#ctx0" brushRef="#br0" timeOffset="2147.6912">3376 1832 284 0,'-25'0'107'0,"25"0"-58"0,-17 0-26 15,17 0 29-15,-7 0-16 16,-4-6-6-16,-7 3-6 16,4-3-4-16,-10 15-10 0,3-3-2 0,-11 13-1 15,-21 9 8-15,21-3 2 16,11 4 0-16,-11 11 2 16,7-8-8-16,11 12-4 15,4-10-9-15,20 4-1 16,1-4 1-16,17-5 1 15,22 11-17-15,2-18-8 16,8 0-46-16,4-19-18 16,17-12-55-1,-10-16-46-15,-8 3 81 16</inkml:trace>
  <inkml:trace contextRef="#ctx0" brushRef="#br0" timeOffset="2521.6858">3761 1876 276 0,'-25'-28'104'0,"0"12"-56"0,-7 1-27 0,18 15 30 16,-17 0-3-16,2 0 4 0,-2 15-18 16,-5 14-6-16,5-1-16 15,6 6-3-15,14-5 1 0,-6-4-6 16,10 9 0-16,0-6-4 16,10 1-1-16,8 11-1 15,-1-21-2-15,1 0 0 16,14-10 3-16,13-9-5 15,-2-18 2-15,-5-8-5 16,5-2-1-16,-12 3 2 0,-2-12 3 16,-8 11 5-16,-4-2 2 15,4 3 6-15,-10 6 5 16,3 29 13 0,0-1-12-16,0 13-5 15,4 0-5-15,-8 6-1 16,4-3-2-16,-3 19-1 15,6-6 1-15,-6 6 1 16,10 9-43-16,4-12-17 16,-8-19-39-16,8-7-17 15,-1-43-32 1</inkml:trace>
  <inkml:trace contextRef="#ctx0" brushRef="#br0" timeOffset="2776.8642">3923 1387 308 0,'-7'-53'115'0,"7"53"-62"0,0 0-33 16,0 0 30-16,3 6-12 16,8 16 0-16,3 3-4 15,7 22 1-15,-3 19-19 16,7 9 2-16,-4-15 2 0,-4-13-9 16,8 12-1-16,0-12-4 15,-8 16-1-15,15 34-3 16,-14-40 1-16,-1-13-2 15,-6 9 2-15,7 16-2 16,-4-16-1-16,-7-9-26 16,3-12-10-16,-17-7-176 15,-3-16 21 1</inkml:trace>
  <inkml:trace contextRef="#ctx0" brushRef="#br0" timeOffset="3063.4537">3881 1904 348 0,'-11'10'129'0,"11"-10"-70"0,4 0-40 0,3 0 34 15,7 0-11-15,7 0-3 16,14-3-4-16,15-4-2 0,9-2-18 16,-9-7-5-16,6-2 1 0,-6 8-7 15,-8-9 0-15,-7 4-2 16,-3 2 1-16,-14 4-73 16,-1-4-31-16</inkml:trace>
  <inkml:trace contextRef="#ctx0" brushRef="#br0" timeOffset="4461.9797">4840 1857 200 0,'0'-6'77'0,"0"6"-42"0,0-15-17 0,0 15 41 15,0-4-16-15,-7-5-6 16,0 3-4-16,-4-4-19 16,1-2 5-16,-4-1 4 0,3 4-3 15,-10 9 0-15,-14 6-5 16,-1 3-1-16,1 1-6 16,0 9-3-16,0-4-2 15,6 10-3-15,5-3 1 16,-1 3-1-16,7-6 2 15,4 0 3-15,0 3-4 16,4-9-1-16,-1 2-2 16,7-5-2-16,1-1 5 0,-1 1 1 15,1 5-3-15,-1-2-1 16,4 2 1-16,-7-11 2 16,4 8 0-16,3-9-1 15,0 7 1-15,0-4 1 16,0-6-3-16,0 0-2 15,0 3 2-15,0-3 0 16,0 0 3-16,0 6 1 16,0-6-1-16,0 3-2 15,0-3 1-15,0 7-1 16,0-4-3-16,0 6 2 16,0 7 3-16,0-7 1 15,0 1-4-15,3 5 1 16,4 11-2-16,0-5 0 0,4 5 2 15,7-8 2-15,6 7-3 16,1-6-2-16,-4-3-1 16,7-3 3-16,11 2-2 15,-4-12-1-15,1-6 3 16,-5-3 2-16,1-7-5 16,-4-12 1-16,-3 6 1 15,0-15 3-15,-11-1 2 16,-3 7 3-16,-8-6-3 15,-6 6 0-15,-5 2-1 16,-6-2 1-16,-3 9-2 16,6 4 2-16,-3-4-2 15,-4 3-1-15,4 7 1 16,0-1 1-16,4 1-3 0,3 9-2 16,-1-3-3-16,5-3 1 15,-1 6 3-15,1 0 3 16,3 0 0-16,-7-4-1 15,3 4 1-15,4 0-1 16,0 0 0-16,-3 0 2 16,-4 0-1-1,3 0-23-15,-10-6-42 16,4 6 2 0,-1 0 0-16,-7-3 4 15,-3-3-33 1,0-4-43-16,3 1 47 15</inkml:trace>
  <inkml:trace contextRef="#ctx0" brushRef="#br0" timeOffset="4911.1591">4942 1861 260 0,'-3'0'99'0,"3"9"-54"0,0-3-50 0,3-3 17 16,1 13-3-16,3 3 2 16,4 0 6-16,3 15 3 15,3-6-10 1,1 7 8-16,3-1 2 0,-3 4-2 0,-4-13 2 15,0 0 2 1,-3-6 3-16,-4-10 0 0,-7 1 4 16,-4-16-14-1,1 2-8-15,-4-21-2 16,3 7-6-16,-7-8-2 16,8-2 2-16,3 9 2 15,0-15 0-15,7 9-1 16,4-3-2-16,10 9 1 15,7-6 1-15,-3 12 0 16,-4-3 0-16,7 7 2 0,-3 0-30 16,3-1-13-16,14 4-127 15,-6-3-65 1,-19 5 108-16</inkml:trace>
  <inkml:trace contextRef="#ctx0" brushRef="#br0" timeOffset="5329.8345">6269 1368 184 0,'3'-15'68'0,"-3"15"-36"0,4 0-13 0,-1 0 23 15,5 9 5-15,-1-3 7 16,10 22-19-16,-3-2-6 16,7 30-17-16,8 41-3 0,-5-6 1 15,1 3-6-15,-4-3 0 0,0 6-2 16,-3-6 1-16,-7-9-9 16,-4-13-1-16,0-16-60 15,-11-9-28-15,-10-19-35 16</inkml:trace>
  <inkml:trace contextRef="#ctx0" brushRef="#br0" timeOffset="5781.9012">6040 1277 228 0,'-7'-9'88'0,"10"-7"-48"0,11-9-27 0,-3 16 22 16,10 6-7-1,11-10 0-15,21 1-9 0,10-14-4 16,-14 14-8-16,-6-4-3 0,17 1 0 16,-7-4 0-16,17 9 2 15,18 10-1-15,-38 7 0 16,-8-4 8-16,-10 25 6 16,0 22 1-16,-25-12 0 15,0-4-2-15,-21 10-1 16,3-9-9-16,-14 21-3 15,-24 41-1-15,17-34 0 16,8-10-2-16,-1-6-2 16,-10 22-2-16,10-12-1 0,7-13-1 15,15-13 0 1,13 0 3-16,4 4 4 16,1-16 3-16,-1 6 4 15,14 3 4-15,18 13-4 16,3-4 2-1,0 7-3-15,-6 0 0 0,-4 0-5 16,-4-13-3-16,-7 1-29 16,0-10-14-16,-6-3-62 15,-1-13-26-15,7-16-20 16</inkml:trace>
  <inkml:trace contextRef="#ctx0" brushRef="#br0" timeOffset="6185.2342">7186 1851 180 0,'11'-28'68'0,"-4"22"-36"0,0-13-15 0,-7 19 22 16,3-3 0-16,1-4 4 15,-4 1-2-15,-4 3-1 16,-3-3-21-16,4 6 2 0,-11 6 2 16,3-3-6-16,-10 13-2 15,-14 18-8-15,-1-5-3 16,1 8 0-16,7 7 2 15,3 6-5-15,7-6-3 16,8-6 3-16,6-10 1 16,8-3-3-16,6-15-1 15,12-4-2-15,-1-22 0 0,7-3 3 16,0-6 0-16,0-3-2 16,-3-6 2-16,-4 8 1 15,-7-2 0-15,-3 9 4 16,-4 4 5-16,-3 5-3 15,-4 10 2-15,7 16-7 16,0 9-1-16,0-3 0 16,0 13 0-16,3 2 0 15,1-2 2-15,3 9-34 16,0-1-16-16,4-14-52 16,7-1-22-16,-4-22 0 15</inkml:trace>
  <inkml:trace contextRef="#ctx0" brushRef="#br0" timeOffset="6561.235">7334 1832 368 0,'-17'4'140'0,"17"8"-76"0,0 1-64 0,3-4 27 16,4 7-17-16,4 2-1 15,3 1 1-15,0 16 1 16,0 2-5-16,0 4-6 0,-3-13-1 15,-4-2 1-15,0-5 0 16,4 14 4-16,-4-16 5 16,0-4-5-16,0-15-2 0,0-15-1 15,3-13-1 1,1-7 0-16,3-3 0 0,-3-5 0 16,3-5 2-16,-4-11-1 15,4 6-1-15,-3 9 1 16,0 15 1-16,-4 4 1 15,0 16 1-15,3 25 2 16,1 9 3-16,-4 12-4 16,0 7-1-16,0 13-4 15,0 2-1-15,0 13-19 16,4-9-7-16,-1-10-70 16,1-9-29-16,3-25-25 15</inkml:trace>
  <inkml:trace contextRef="#ctx0" brushRef="#br0" timeOffset="7012.4359">7832 1268 300 0,'-11'0'112'0,"11"12"-60"0,4 4-61 15,3 12 66-15,3 10-24 16,8 6-6-16,3 19-7 15,0 15-12-15,0 4 1 0,1-10 4 16,-5 0-5-16,1-9-2 16,-1 5-3-16,-2-8-3 15,-8-13 3-15,3-9 2 16,-3-7 0-16,-3-18 0 0,-1-7-1 16,-3-12 2-16,0-7-5 15,-3-9-1-15,-4-6 2 16,-7-7 1-16,-11-2-4 15,4-1 1-15,3 7 0 16,-7 9 2-16,-10 3-1 16,3 3 2-16,4 26 2 15,4-1 2-15,2 19-1 16,5-3 1-16,6 4 0 16,4 5 3-16,7 4-5 15,11 6-1-15,6-13-2 16,8 0-2-16,10-5 1 15,4-11-1-15,3-2-9 0,8-13-2 16,-1-10-62 0,4-8-29-16,4-1-74 15</inkml:trace>
  <inkml:trace contextRef="#ctx0" brushRef="#br0" timeOffset="7340.8082">8350 1666 292 0,'-39'-28'110'0,"18"28"-60"0,-3-3-19 0,13 6 37 16,0 6-25-16,1 1-7 16,-1 24-19-16,1 10-8 15,3 0-6-15,3 9-3 0,1-15 3 16,6 6-4-16,4 0 0 0,7-7-1 16,0-11 0-1,0-8 0-15,11 1-2 0,25-9 3 16,-8-10 0-16,-7-4-4 15,-3-11-1-15,-11-13 0 16,-7-1 2-16,-10-15 6 16,-22-9 4-16,-10 0-1 15,-11-1 0-15,0 7-3 16,-3 13-2-16,3 9-6 16,4 15-1-16,10 17-30 15,15 5-13-15,10 13-49 16,10 4-22-16,8-11 0 15</inkml:trace>
  <inkml:trace contextRef="#ctx0" brushRef="#br0" timeOffset="7881.4334">8558 1616 316 0,'-10'0'118'0,"10"3"-64"0,0 7-43 0,3-1 28 15,4 7-6-15,0 18 3 16,8 4-7-16,-1 6-3 15,0 3-14-15,0-13 3 0,-4 4 5 16,1-4-2-16,-4 7 1 16,0-19-8-16,-3-3-4 15,-1-3-2-15,1-7 1 16,-1-3-8-16,1-12 0 0,-1-3-2 16,4-17-1-16,0-2-3 15,1-6 0-15,-5-4 2 16,4 10 1-16,-3-7 0 15,-1 20 4-15,1 15-2 16,-1 6 1-16,4 7 2 16,0 8 2-16,4 1-1 15,-1-3 2-15,-2-3-4 16,6 3 0-16,7 12 1 16,0-18 0-16,0-4-3 15,7-3 2-15,1-12 3 16,-1-7 1-16,0-8 1 15,0-8 0-15,0-5-5 16,-10 12-1-16,0 3 3 16,-1-6 1-16,5-3 4 15,-5 6 3-15,1 28 18 16,-4 22-11 0,4 7-3-16,-4-1-7 0,-4 10-5 15,1 9 0-15,-4 1-1 16,0 9-3-16,-3-7 0 15,-1-6-53-15,1-19-23 16,-1-12-64-16,-3-19-24 16,4-12 22-1</inkml:trace>
  <inkml:trace contextRef="#ctx0" brushRef="#br0" timeOffset="8602.8986">10530 1384 244 0,'0'0'90'0,"0"0"-48"0,4 0-23 0,-4 0 29 0,3 0-8 15,1 0-1-15,7 9-7 16,-4 1 0-16,10 12-18 15,8 22 5-15,-7-13 4 0,-4 0-1 16,3 23-1-16,5 27-3 16,-5-2-1-16,1 2-7 15,-4-3-4-15,0 4-3 16,-3-10 0-16,-1-9-2 16,1-10 2-16,3-9-2 15,-4-16 2-15,1-6-4 16,0-22 0-16,-1 0 3 15,1-31 3-15,-4 3-2 16,3-35-2-16,-2 16 0 16,2-41 1-16,-3 10-3 15,0-13 0-15,0 12 1 16,4-12 2-16,-4 13-1 0,3-3 2 16,5-17-13-16,-8 45-6 15,0 9-33-15,0 16-16 16,-4 6-41-16,-3 31-18 15,4 29-18 1</inkml:trace>
  <inkml:trace contextRef="#ctx0" brushRef="#br0" timeOffset="9069.1089">11225 1657 332 0,'-10'-10'123'0,"6"10"-66"0,-3-9-51 16,4 9 25-16,-1-3-11 15,-6-3 1-15,-5 6-6 16,1 0-1-16,0 6-8 16,-3 6-2-16,-8 13 0 0,4 13-2 15,0 3 1-15,-1 6-2 16,5 3 2-16,3-12 0 15,3 9 3-15,4 6-8 16,7-18 0-16,7-1 0 0,7-15 1 16,4-10-2-16,3-12 2 15,-3-3 1-15,6-10 0 16,15-12 2 0,-11-7 1-16,-6 4-1 0,-5-13-2 15,-6 13 1-15,-1 3 1 16,-3 9 5-16,0 9 4 15,-3 4-6-15,0 6-3 16,3 16-1-16,0-1 1 16,0 7-1-16,-4-3-1 15,1 6-10-15,-1 0-6 16,4 4-50-16,4-11-21 16,-1-2-59-1,1-6-38-15</inkml:trace>
  <inkml:trace contextRef="#ctx0" brushRef="#br0" timeOffset="9562.6769">11391 1600 288 0,'-17'19'110'0,"17"-19"-60"0,3 60-54 16,1-29 18-16,-1-6-8 15,1 0 1-15,3 13 0 16,3 12 1-16,-3-22-4 15,0-6 2-15,4 13 0 0,0-4 4 16,-4-9 4-16,0-3 9 16,-7-10 15-1,-4-2-10-15,1-7-9 16,-1-10-5-16,-3-6-9 0,4-6-1 16,-1-12 0-16,4-16 0 15,4 9-2-15,3 0 1 16,3 4 0-16,1 2 1 15,6 16-5-15,5-6 1 16,2 13 0-16,1-1 0 16,10 4-11-16,1-1-5 15,-1 10-36-15,-3-3-16 16,-1 3-3-16,-2 0 1 16,-5 0 28-16,-3-6 12 15,-7 6 19-15,1 0 7 16,-5 6 29-16,1-3 13 15,-1 16 6-15,4 16 3 16,4-1-13-16,-4 4-3 16,4 6-12-16,-4 0-4 0,-3 9-8 15,-1 0-5-15,-3-6-6 16,-3 3-2-16,-1-21-52 16,-3-1-24-16,-7-19-53 15</inkml:trace>
  <inkml:trace contextRef="#ctx0" brushRef="#br0" timeOffset="9698.5388">11776 1513 252 0,'-4'0'96'0,"11"6"-52"0,4 6-54 0,-1 4 14 16,8 0-25-16,14 6-7 15,7-4-71-15,10 4-32 16</inkml:trace>
  <inkml:trace contextRef="#ctx0" brushRef="#br0" timeOffset="10076.039">12453 1644 308 0,'-39'-6'115'0,"22"6"-62"0,-8-3-42 0,11 3 28 16,-11 3-14-16,-7 6-3 15,-3 1-3-15,0 21-1 16,3-3-9-16,4 10 1 0,3 3 1 0,8-4-4 15,6 1 1 1,4-10-7-16,7-3-3 0,10 0-2 16,5-9 3-16,13-16 0 15,0-6 1-15,0-10-11 16,-3-6-5-16,-4-3 5 16,-3-9 4-16,-4 5 7 15,-4 1 4-15,-3 3 3 16,1 9 1-16,-1 16 4 15,0 10 5-15,0 12-7 16,0 6-1-16,0 6-5 16,0-2-1-16,3 12-1 15,1-10-2-15,0 4-24 16,3-4-9-16,-4-9-40 0,-3-9-17 16,0-13-47-1,0-6-34-15,1-13 80 16</inkml:trace>
  <inkml:trace contextRef="#ctx0" brushRef="#br0" timeOffset="10540.0904">12368 1152 260 0,'-7'-53'96'0,"7"53"-52"0,0 3-29 0,4 6 26 16,3 16-9-16,4 13-1 15,6 15-4-15,4 0 0 0,0 7-15 16,1 6 2-16,-1 3 0 15,0 6-3-15,0 0-1 0,0 1 0 16,-3-14 4 0,-4-8-4-16,-3-20 2 15,-4 1-1-15,0-10 1 0,-4-3 7 16,-3-13 2-16,0-3-13 16,0-15-4-16,4-7-3 15,3-12-1-15,0-10 0 16,4-2 0-16,3-4-3 15,0 6 2-15,7 4-1 16,4 12-2-16,-1 0 0 16,-3 12 0-16,4 10 3 15,0 10 2-15,0 15 2 16,-4 3 3-16,-4 7-1 16,-3 8 0-16,-3 1-3 15,-7 0-2-15,-8 3 5 0,-3 7 4 16,-7-10-3-16,-4-1 2 15,-10-5-5-15,-4-13 0 16,-7-6-19-16,1-10-7 16,2-9-43-16,8-12-20 15,14-10-46-15,11-19-19 16,6-3 23 0</inkml:trace>
  <inkml:trace contextRef="#ctx0" brushRef="#br0" timeOffset="11048.6882">13137 1136 324 0,'4'-15'121'0,"0"21"-66"0,-4-3-64 15,3 19 95 1,1 9-40-16,-1 10-9 16,4 12-11-16,0-12-17 15,-3 0 1-15,6 31 3 0,8 38-1 16,7-13 1-16,3-19-7 15,4 4-2-15,-1-10-2 16,1-9 1-16,3-4 0 16,4-12 1-16,0-12-2 15,0-10 1-15,7-16-4 16,0-15-2-16,3-13-1 16,4 0 3-16,-7-15-9 0,-7-4-1 15,-8-6 1-15,-10-9 4 16,-6 6 1-16,-5-13 3 15,-13 17 3-15,-15-1 2 16,-3 15-4-16,-11 4-1 16,-3 22 7-16,-1 6 6 15,1 32 1-15,0 2 3 16,3 17 1-16,7 5-1 16,8-5-1-16,10 2 1 15,7 4-4-15,7 6-1 16,10-4-6-16,12-8-3 15,13-4 2-15,18-16 0 16,7-6-1-16,7-12-2 16,4-13-13-16,-4-12-6 15,-11-7-43-15,-10-6-20 0,-10-3-89 16,-19 0-78 0,-13 3 96-16</inkml:trace>
  <inkml:trace contextRef="#ctx0" brushRef="#br0" timeOffset="12339.2578">1778 2654 112 0,'0'6'44'0,"4"-6"-24"0,17 0-19 0,-14 3 11 15,10-3 3-15,-2 0 5 16,9 0 3-16,11 0 1 15,4 0-7-15,4 0 0 16,6 0-10-16,0 0-2 0,8-3-1 16,6-3 0-16,18 0 2 0,-3 3-5 15,14 3-1-15,-8-7 0 16,12 4 2-16,17 3-1 16,-4 0-1-16,4 3 5 15,-4 4 1-15,22-7 6 16,-4 0 3-16,3 0-8 15,4 0-2-15,18 0-3 16,-7 0 1-16,-1 0-4 16,15 0 0-16,-7 0 1 15,-8 3 0-15,5 3-3 16,2 3 0-16,-10-2 4 16,8-4 1-16,9 6 0 0,5-9 1 15,-5 0-2-15,15 0 2 16,0 0 0-16,0 0 1 15,3 0-2 1,4 0-2-16,-3 6 3 16,13-2 0-16,-14-4-1 0,4 0 1 15,57 6-4-15,-22-6 0 16,-7 0 1-16,7-6 0 16,-10 6-5-16,0-4 1 15,3-2 4-15,-7 6 2 16,14 0 2-16,-10 6 0 15,-4-2-5-15,7 2 1 0,-11-3-5 16,8 3 1 0,3-3 4-16,-3 4 4 0,10-7 5 15,-14 0 2-15,4 6-3 16,-1-3-3-16,-3-3 0 16,11 6-1-16,-7-6 0 15,-1 0 0-15,4 0 2 16,-7 0 3-16,-7-6-2 15,7 3-2-15,-10-3-2 16,-11 6 0-16,0-10 0 16,-18 10 1-16,-21-6-2 15,-10 6 1-15,-15 0-11 16,-14 0-2-16,-17 0-17 16,-14 0-8-16,-15 0 1 0,-14 0 0 15,-13 0-24-15,-12 0-11 16,-17 0-12-1</inkml:trace>
  <inkml:trace contextRef="#ctx0" brushRef="#br0" timeOffset="16363.7939">1937 4285 116 0,'-14'3'44'0,"14"-3"-24"0,0 0-6 16,0 0 17-16,0 0 3 15,0 0 4-15,7-3-1 16,0 3 1-16,3-13-20 16,-10 4 12-16,14-10 4 0,-3 0-10 15,0-19-1-15,3 4-9 0,0-35-1 16,0 16-8-16,4-32-1 16,-4 16 0-16,-4-19 0 15,1 16 2-15,-8 6 1 16,8 7 12-16,-7 5 7 15,3 10 0-15,-7 10-1 16,3 6-16-16,1 28-5 16,3 0-5-16,-4 25-3 15,4 3 5-15,11 32 1 16,0-7 2-16,-4 22 0 16,0-6-2-16,7 9-2 15,-3-12 1-15,-1 6 1 16,1-12-12-16,-1 6-6 15,-9-7-68-15,-1-12-32 16,3-3-40 0</inkml:trace>
  <inkml:trace contextRef="#ctx0" brushRef="#br0" timeOffset="16574.3536">1891 3968 308 0,'0'-22'115'0,"0"22"-62"0,21 3-40 16,-21-3 28-16,25-9-8 16,-11 5 3-16,21-2-11 0,-3 0-6 15,7-3-10 1,-11-1-4-16,14 7-1 0,-6-3-57 0,6 12-24 16,-7-3-68-1,15-3-50-15,-8 6 82 16</inkml:trace>
  <inkml:trace contextRef="#ctx0" brushRef="#br0" timeOffset="17008.8862">2766 3726 276 0,'-11'-9'104'0,"11"9"-56"0,0-3-36 0,0 3 24 15,-3 0-15-15,3 0-2 16,-11-6-9-16,4 6-4 0,-7 0-3 16,3 0-3-16,-6 6 3 0,6-3-9 15,-24 13-3-15,10-7 0 16,0 10 3-16,1 0 1 16,-1 9 3-16,7-3-1 15,11-6-1-15,0 12 0 16,14-12 3-16,0-6 0 15,11 2 1-15,0-5 0 16,6 8 0-16,12 8 0 16,-12-11 0-16,-2-2 0 15,2 2 2-15,8 4 10 16,-7-3 7-16,-15 3 14 16,-3-10 7-16,0 7-4 0,-7-4-1 15,-7 7-12-15,-7 0-3 16,0-3-10-16,-18 2-4 15,-21 8-14-15,18-17-8 16,0 0-38-16,3-18-15 16,4 9-59-16,14-16-23 15</inkml:trace>
  <inkml:trace contextRef="#ctx0" brushRef="#br0" timeOffset="17414.93">3267 3645 260 0,'-25'-10'96'0,"18"17"-52"0,-4-4-36 0,8 3 21 0,-11-3-11 16,3 7-3-16,-14 8-2 16,-10-2-1-16,11 3-6 15,-1-3-2-15,-7 12 0 0,-14 10 13 16,18-7 8-16,3-9-8 15,4 3-2-15,7-6-14 16,0 6-3-16,7 3 1 16,14-9 0-16,7 3 1 15,4-10 0-15,-1-2 0 16,8-1 0-16,0 1-3 0,10-4 2 16,4 10 1-1,-4-4 2-15,-3-3 8 0,-18 7 5 16,0-6 13-16,-10 5 4 15,-1-5-10-15,-10 8-3 16,-18 1-9 0,-6 0-2-16,-1 0-24 0,-3-3-9 15,-1-10-65-15,19-12-27 16,3 6-45 0</inkml:trace>
  <inkml:trace contextRef="#ctx0" brushRef="#br0" timeOffset="17774.6864">3464 3751 348 0,'-3'-9'132'0,"-11"12"-72"0,-4 3-55 16,7 4 30-16,4-1-19 16,-10 10-3-16,3 16-6 15,0-1 0-15,-1 10-4 16,-6 0 3-16,7 0 0 0,0 3 2 15,14-10 0-15,0-2-7 16,7 3 0-16,0-13-1 16,18 3 0-16,-11-6-3 15,32-19 2-15,17-12-4 16,-24-1 1-16,-4 1 0 0,-6-7-1 16,-1-12 8-16,-18 9 5 15,1-6 0-15,-29 0 1 16,11 6-3-16,-28 0 1 15,10 0-11-15,-10-9-2 16,-14-13-43-16,20 23-20 16,5 2-60-1,17 7-65-15,-4-1 63 16</inkml:trace>
  <inkml:trace contextRef="#ctx0" brushRef="#br0" timeOffset="18272.6722">4046 3795 188 0,'0'-6'71'0,"0"6"-38"0,4-12-14 0,-4 12 23 16,0-7 10-16,0 7 5 15,-4-9-4 1,4 9-3-16,-7-10-27 15,4 10-3-15,-8-6-1 0,-3 3-11 16,4 3-2-16,-15 3-4 16,7 3 1-16,4 4-2 0,-4 15 2 15,8-6-4-15,-15 9-2 16,8-3 4-16,2 13 1 16,1-4 2-16,7 10 0 15,0 3-5-15,11 3-1 16,10-12-2-16,3-13 3 15,-2-12 0-15,20-7 1 16,-10-6-38-16,17-6-14 16,0-4-115-1,-7-12-51-15,15-12 113 16</inkml:trace>
  <inkml:trace contextRef="#ctx0" brushRef="#br0" timeOffset="18453.6532">4360 3780 392 0,'0'25'145'0,"0"-25"-78"0,-14 72-65 16,14-63 28-16,4 26-23 15,-1-10-3-15,4 3-16 16,0 0-8-16,0 1 11 16,4 14-31-16,0-24-13 0,-8 3-19 15,1-9-8-15,-11-4-40 16</inkml:trace>
  <inkml:trace contextRef="#ctx0" brushRef="#br0" timeOffset="18555.4231">4149 3726 240 0,'-29'-56'90'0,"29"56"-48"0,0-16-45 0,0 13-3 32,25 6-20-32,-11 4-73 0,7-4-32 15</inkml:trace>
  <inkml:trace contextRef="#ctx0" brushRef="#br0" timeOffset="18975.5408">4890 3698 340 0,'-25'-16'126'0,"25"7"-68"0,-21 0-48 0,17 6 30 0,-10-4-13 15,0-2-3-15,-7 9-8 16,-11 6 0-16,11 4-9 15,3-1 5-15,-10 13 1 0,-14 37 2 16,6 4 1-16,5 0-4 16,16-25-2-16,1-7-9 15,11-3-2-15,10 10-9 16,3-19-2-16,1-4-6 16,24-5-2-16,11-20 2 15,-3-5 1-15,-8-4 1 16,-14 0 2-16,0 0 8 15,-7-6 3-15,0-9 7 0,-3 15 2 16,-4 0 17 0,0 19 8-16,7 9-14 0,-3 1-7 15,-4-1-4-15,3 10-2 16,1 3-5-16,3 6 1 16,-7-3-9-16,4 3-4 15,3 1-37-15,-4-11-15 16,1-2-31-16,7-6-12 15,3-20-22 1</inkml:trace>
  <inkml:trace contextRef="#ctx0" brushRef="#br0" timeOffset="19173.5732">5084 3438 352 0,'-15'-28'132'0,"19"31"-72"0,-4 12-44 15,7-5 32-15,-3 9-20 16,3 15-3-16,7 10-6 15,-7 19-3 1,10 9-8-16,1 9-5 0,0-27 0 0,-1-7-9 16,1 6-3-16,0-3-35 15,-1 7-14-15,1 31-38 16,-8-26-17-16,-6-18-22 16</inkml:trace>
  <inkml:trace contextRef="#ctx0" brushRef="#br0" timeOffset="19546.5609">5024 3974 324 0,'3'-6'121'0,"8"6"-66"0,6 0-40 0,-6 0 29 16,7 0-13-16,6-3-3 16,8-4-12-16,-4 7-5 15,15-9-6-15,6 6-2 0,0-3 1 16,1 2-5-16,-1-11 1 15,0-1-2-15,-3 7 0 16,-3-4 2-16,-12-2 0 16,5-1-7-16,-15-3 0 15,-7 6 3-15,-10-8 4 16,-12 2-1-16,-6 6 0 0,-7 4-4 16,0 2-1-16,-7 7 5 15,3 16 5-15,-3 12 4 16,7 1 3-16,3 8 1 15,7 7 2-15,8 0-5 16,14-3-1-16,-4-10-9 16,7 4-1-16,10-10-40 15,15-6-16-15,11-10-44 16,3-9-16-16,3-3-12 16</inkml:trace>
  <inkml:trace contextRef="#ctx0" brushRef="#br0" timeOffset="19876.4376">6047 3758 332 0,'-29'-13'126'0,"8"19"-68"0,-14 13-41 15,24-3 33-15,1 6-13 0,-1 12-1 16,1-2-9-16,6 9-5 16,4-1-12-16,4-2-2 0,10 0-1 15,7-4-3-15,4-9-1 16,6 0-6-16,8-12 0 15,0-7-8-15,10-15-1 16,-10-1-4-16,-4-12-3 16,-10 0 11-16,-7-9 4 15,-15-7 5-15,-13-6 4 16,-11 7 0-16,-11-7 2 0,-11 0-4 16,1 10 0-16,-4 12-3 15,7 3-1-15,8 3-15 16,6 10-6-16,7-4-42 15,8 7-16-15,3-3-41 16,7-3-53 0,3-7 54-16</inkml:trace>
  <inkml:trace contextRef="#ctx0" brushRef="#br0" timeOffset="20071.6777">6071 3218 332 0,'0'-28'123'0,"4"28"-66"0,-1 6-40 15,1 4 33-15,3 9-15 16,4 25-2-16,-1 9 0 0,4 13 4 16,4 22-20-16,0 12-9 0,6 6-6 15,1-8-5-15,3-17 0 16,0 4-47-16,1-13-19 16,-1-16-51-16,-7-21-22 15,-3-1 7 1</inkml:trace>
  <inkml:trace contextRef="#ctx0" brushRef="#br0" timeOffset="20792.355">7518 3751 172 0,'0'0'66'0,"3"0"-36"0,1 0 2 0,-4 0 27 16,3 7-3-16,1-4 2 15,-4 13-16-15,0 21-3 16,0-9-22-16,0 4-4 0,0-1-1 15,0 4-7-15,3-1-3 16,4 13-1-16,-3-22 1 16,-1 3-6-16,8-12-1 15,7 3 4-15,-8-10 2 16,1-2-2-16,3-17-1 16,0 1 1-16,4-23 0 0,-4 11 1 15,0-20 0 1,4-3-3-16,-4 6 2 0,-4 10 1 15,1 9 2-15,-1 10 1 16,1 9 3 0,3 12-3-16,-3 7-2 0,-1-9 4 15,11 11 1-15,15 8 0 16,-1-4-1-16,-3-3-1 16,0-7 2-16,-4-5 3 15,-11-1 5-15,1-9 1 16,0-9 0-16,-1-16-3 15,-3-10-2-15,-3 4-4 16,-7-10-1-16,-4 4-6 16,-8-7-1-16,1 9-35 0,-3 4-12 15,-1 9-62-15,1 9-24 16,3 7-6 0</inkml:trace>
  <inkml:trace contextRef="#ctx0" brushRef="#br0" timeOffset="21003.4179">8220 3654 284 0,'-4'7'107'0,"4"-7"-58"0,4 31-24 0,-1-9 33 16,1 0-20-16,-1 22-6 16,1 0-19-16,-1 9-6 15,4 0-5-15,-3-9-13 0,3-6-2 0,0-4-38 16,0-6-17-1,-3-12-17-15,-1-6-6 0,-3-17-10 16,-3-12-6 0,-8-15 54-16</inkml:trace>
  <inkml:trace contextRef="#ctx0" brushRef="#br0" timeOffset="21108.2027">8121 3557 276 0,'-21'-53'104'0,"17"50"-56"0,4 3-52 15,0 0 7 1,18 0-15-16,0 3-78 15,3 3-33-15,0-6 33 16,0 0 21-16</inkml:trace>
  <inkml:trace contextRef="#ctx0" brushRef="#br0" timeOffset="21319.4943">8530 3287 284 0,'-14'7'107'0,"11"-4"-58"0,-1 6-42 0,4-3 26 16,0 16-10-16,4 22 1 15,3 0 0-15,3 19 0 16,-3-19-13-16,0 0-2 0,4 18-2 16,7 39-3-16,-4-23-1 15,-4-6-1-15,-3-9 1 16,-3-13-31-16,-1-12-11 16,-6-4-37-16,-1-15-15 15,-6-9-38 1</inkml:trace>
  <inkml:trace contextRef="#ctx0" brushRef="#br0" timeOffset="21753.6452">8269 3708 184 0,'-21'-66'71'0,"21"66"-38"0,3-22-10 15,1 19 26-15,3-4-23 16,4 4-8-16,6-3-17 16,4 6-3-16,18-9 0 15,-3 5 10-15,2-8 4 0,1 2-1 16,0 7-1-16,-7-6-6 15,3 0-1-15,-3 12 5 16,-4 6 3-16,-3 0 9 16,-4 23 5-16,-4 5-5 0,1 10 1 15,-4 13-1-15,0-3 0 16,0 2-3-16,-3-12 2 16,0-3-4-16,-1-16-1 15,1-3-6-15,-1-6-3 16,8-19-2-16,0-9-3 15,3-10 1-15,3-16-1 16,8-2 0-16,-4-7 2 16,1 0-3-16,-5 6 0 15,1 13-1-15,-7 6-2 16,-1 13 16-16,-3 12 8 16,1 20 2-16,-5-4 1 15,-3 3-12-15,4 9-4 16,3 23-3-16,-4-4 2 15,8-9-52-15,3-3-23 0,0-13-56 16,1-9-23-16,-1-4 3 16</inkml:trace>
  <inkml:trace contextRef="#ctx0" brushRef="#br0" timeOffset="22354.1638">10245 3842 156 0,'0'-43'60'0,"3"39"-32"0,1-11-11 0,-1 12 20 15,1-7 1-15,-4-6 4 16,0 7 3-16,-7-7 4 16,0-2-26-16,-7-1 0 0,-4 3 1 15,-7-3-4-15,-14 10-2 16,1-1-2-16,-5 10 0 15,1 10-8-15,0 18-5 0,6 13-2 16,5 6 1 0,6 6-1-16,11-15-1 15,3-7 5-15,4 1 1 0,0 11-5 16,7-8 0-16,7-7 1 16,11-12 3-16,-4 0-2 15,21-29-2-15,4-6-5 16,0-3 0-16,0-19-3 15,-8 4 2-15,-6-1 1 16,-4 4-1-16,-7 9 6 16,-3 0 1-16,-4 25 4 15,0 6-1-15,-3 13 0 16,-1 6-3-16,1 9-2 16,-1 4-2-16,1-1 1 15,6-5-37-15,-3-10-16 16,0 3-50-16,0-9-22 15,4-7 5 1</inkml:trace>
  <inkml:trace contextRef="#ctx0" brushRef="#br0" timeOffset="22743.9761">10322 3617 312 0,'-14'-10'115'0,"21"13"-62"0,-3 7-40 0,-1-4 28 15,1 13-10-15,-1 6 2 0,4 3-10 16,-3-3-4-16,3 22-11 16,0 7 1-16,0-10 4 0,0 3-7 15,0-13-3-15,-3 1 2 16,-1-10 4-16,4-13-5 16,0-2 0-16,0-10 0 15,4-10 2-15,3-9-3 16,4-15-2-16,-1 2 0 15,5-8 1-15,-5-7-3 16,4 3-2-16,4 0-1 16,-7 25 3-16,-4 0 0 15,0 4 3-15,0 5 3 16,0 16 2-16,-3 16-1 16,-1 13 1-16,1 12 0 0,-1 3 1 15,1-3-4-15,-4-3-1 16,4 0-36-16,-4-10-18 15,0-5-60-15</inkml:trace>
  <inkml:trace contextRef="#ctx0" brushRef="#br0" timeOffset="23421.6894">11769 3905 252 0,'3'-9'93'0,"1"18"-50"0,6-3-33 0,-3-2 23 16,4-4-7-16,3 0-1 15,-3 0-7-15,-1 0-3 16,11-13-9-16,-3-3 0 0,3-2 1 15,11-20-1-15,-7 3 1 16,-11 1-4-16,-4 9 0 0,-6-3 5 16,-8 9 3-16,-3 3-2 15,-3 4 2-15,-8 2 0 16,0 13 3-16,-3 13-7 16,0 6-4-16,3 22 0 15,4 0 0-15,7 9 7 16,4-9 6-16,3 0-4 15,3-7 1-15,4-11-6 16,7 2-2-16,4-9-5 16,-4-4 0-16,0-5-31 15,4-4-12-15,10-12-60 16,4-4-23-16,-4-5-17 16</inkml:trace>
  <inkml:trace contextRef="#ctx0" brushRef="#br0" timeOffset="24021.2985">12178 3645 344 0,'3'6'129'0,"-3"4"-70"0,0 11-40 0,0-5 32 16,4 9-24-16,3 3-5 16,0 10-13-16,4 15-4 15,-1-9-3-15,4 0-2 0,0-6 1 16,4-13-1-16,-4 3 0 15,0-12 4-15,0 3 2 16,1-10 4-16,-5-9 4 16,4-3-6-16,4-22 0 15,-4-10-6-15,4-9-2 16,-4-9 0-16,3 0 2 0,-3 6-14 16,-6 9-7-16,-5 4-34 15,1 9-16-15,-1 6-28 16,-3 12-12-16,0 14 10 15,0 8-23 1,0 7 39-16,4 3 230 31,3 13-49-15,0 12-9-16,3-15-29 16,1-4-18-16,3-15-12 0,0 3-6 15,4-19-14 1,-1 0 7-16,5-4 5 0,-5-17-5 0,1-8 1 15,0 1-11-15,-8 0-2 16,-3-3-5 0,-7-1-1-16,-3 1 1 0,-8 9 2 15,-3 0-3-15,-4 19 0 16,1 3-1-16,-1 9-2 16,4 19 7-16,3 16 5 15,4 6 0-15,7-9 1 16,4 13-8-16,6-14 0 15,8-5-3-15,7-7-2 16,3-9-37-16,11-3-17 0,-4-13-40 16,0-13-13-1,-3-5-16-15</inkml:trace>
  <inkml:trace contextRef="#ctx0" brushRef="#br0" timeOffset="24394.917">12852 3708 288 0,'-7'-26'107'0,"7"26"-58"0,3 0-31 15,1 7 28-15,3 2-9 16,0 7-2-16,3 3 0 16,-3 9 1-16,1 6-20 15,-1 4 6-15,0-3 5 0,0 2-6 16,0-2 0-16,0-10-3 16,-4-6-11-1,1-1-1-15,3-8-2 0,3-10 2 16,1-10-5-16,3 1-3 15,4-16 1-15,-4-13 0 16,0 10 1-16,0-6 0 16,0-4-3-16,0-3 2 15,0 13-4-15,-3 3 1 16,0 6 2-16,-1 19 5 16,1 16 1-1,-4 21-2-15,0 1-1 16,0 6 0-16,0 0-1 15,0 0-3-15,0-10 2 16,0 4-26-16,0-13-9 16,0 0-64-16,0-13-27 15</inkml:trace>
  <inkml:trace contextRef="#ctx0" brushRef="#br0" timeOffset="24636.5594">13423 3259 364 0,'0'-6'134'0,"0"15"-72"0,0 1-50 15,4-1 32-15,3 26-12 16,-4-1-1-16,4 13-6 16,0 6-4-16,0 7-11 15,1 3-4-15,-5 18 0 0,4 1-5 0,-3-13-1 16,-1 0-2-1,1-13 0-15,-1-2-25 0,-3-11-11 16,0-8-63 0,-3-13-27-16,-4 0-30 15</inkml:trace>
  <inkml:trace contextRef="#ctx0" brushRef="#br0" timeOffset="24819.5504">13275 3692 376 0,'25'6'140'0,"3"4"-76"0,7-4-42 0,-17-3 37 16,10-3-29-16,7 0-6 0,4 0-17 15,7-9-5-15,7-1-2 16,3 1-47-16,4-1-20 0,0 1-114 16,-7 3-54-1,-3-13 117-15</inkml:trace>
  <inkml:trace contextRef="#ctx0" brushRef="#br0" timeOffset="25447.2398">15042 3272 220 0,'0'-29'82'0,"4"20"-44"0,0 0-18 0,-4 9 24 15,3-7 0-15,-3-2 1 16,0 0-6-16,-3-1 1 16,-1-6-22-16,-3 7 7 0,-7 0 3 15,-7-1-7-15,-8 10 1 16,-2 0-13-16,-8 7-3 15,-3 2-4-15,-4 10-2 16,3 6 1-16,1 3-1 16,3 0 2-16,7 7 3 15,8-1-2-15,3-5-2 16,10 5-3-16,4-6 1 0,18 7 1 16,3-7 2-16,7-3-1 15,7 0-1-15,7-3 5 16,1 3 1-16,9 3 4 15,-2-3 1-15,-1 4-5 16,-3-4-2-16,-4 0-2 16,-7 3 1-16,-3 7-2 15,-4-7 2-15,-7 16 7 16,-7-7 5-16,-7 1-3 16,-7 3 1-16,-3-13-4 15,-4 0 2-15,-15 4-2 16,-6-11 0-16,-7 5-3 15,-8-8 1-15,-2-2-6 0,-5-7-1 16,4-5 0-16,4-4 0 16,6 0-11-1,8 0-3-15,7 0-24 0,7-4-8 16,7-2-31-16,3 6-14 16,8-3-37-16,3-3-15 15,3-4 17 1</inkml:trace>
  <inkml:trace contextRef="#ctx0" brushRef="#br0" timeOffset="26827.5281">5973 5564 204 0,'-18'-19'77'0,"18"19"-42"0,0-19-19 0,0 13 24 15,7 6-10-15,-4-3 0 16,5-3-2-16,-5 6 2 16,4 0-16-16,0 0 10 0,4 9 5 15,-4 0 5-15,3 17 4 16,1-1-8-16,7 22-3 16,-4-7-4-16,14 33-3 15,-10-8-4-15,17 14-2 16,-3-7-8-16,6 19-2 0,22 59-2 15,-3-18 1-15,-8-22-4 16,-6-13 0-16,-5-15 3 16,-9-20 3-1,-8-8-9-15,-4-20-4 0,-2-6-18 16,-8-9-9-16,-11-6-30 16,-7-20-11-16,-3-2-22 15,-3-19-8-15,-4-13-20 16</inkml:trace>
  <inkml:trace contextRef="#ctx0" brushRef="#br0" timeOffset="27175.4598">6445 5520 240 0,'-3'-9'90'0,"3"9"-48"0,0 6-49 16,0 3 106-16,0 1-37 16,-4 9-15-16,1-1-12 15,-4 26-22-15,-11 47 8 0,7-22 2 16,1-15 4-16,-15 27 1 16,4-18-9-16,-14 34-1 15,-22 57-5-15,8-29 0 16,7-18-5-16,3-13-3 0,7-19-2 15,-3-15-3-15,10-13-13 16,4-13-4-16,7-6-37 16,3-9-18-16,8-6-20 15,3-13-8-15,14-7-20 16,3-2-38 0,12 3 56-16</inkml:trace>
  <inkml:trace contextRef="#ctx0" brushRef="#br0" timeOffset="27893.3411">6925 6687 172 0,'0'0'66'0,"0"0"-36"0,0-7-13 0,0 7 22 15,0 0-5-15,4 0 1 16,-1-3 2-16,-3 3 1 0,0-6-20 16,0 6 7-16,-3-3 3 0,-1-3 0 15,1-4 3-15,-5 16-8 16,1-12-4-16,0 0-7 16,-7 6 0-16,-7 6-3 15,0-6 0-15,0 10-3 16,-4-1-1-16,4 10-6 15,-4-4 1-15,4 1 4 16,0-3 2-16,3 5-2 16,4 4-1-16,4-3-1 15,2 0-2-15,8 0-2 0,4 0-1 16,7-4-1-16,3-2 3 16,3 3 0-16,8 2 3 15,7-8 1-15,0 5 3 16,-1 1-3-16,1-3-2 15,0 12 2-15,-4-6 2 16,0-1 0-16,-3-2 2 16,-4 3-2-16,-3 0 2 15,-4 0 2-15,-7 2 5 16,-7-2 3-16,-7 0 2 16,-4 0-8-16,-3 0-2 15,-4 0-1-15,-6-10 0 16,-11 7-7-16,-4-1 0 0,0-2-14 15,4-7-7-15,3 4-40 16,7-20-18-16,8 1-86 16,6-16-78-1,4 0 85-15</inkml:trace>
  <inkml:trace contextRef="#ctx0" brushRef="#br0" timeOffset="30116.1341">7687 6154 216 0,'-7'0'82'0,"7"0"-44"0,0 15-7 0,4-12 32 15,-1 4-15-15,1-7-5 16,3 3-17-16,0 3-6 16,7-6-11-16,3 6-6 0,-2-3 0 15,-5-3-2-15,4 0-1 16,0 0-39-16,4 0-16 15,3 0-184 1,-21-9 98 0</inkml:trace>
  <inkml:trace contextRef="#ctx0" brushRef="#br0" timeOffset="30295.7646">7641 6411 324 0,'0'3'121'0,"0"-3"-66"0,4-3-49 15,3 3 25-15,3 0-8 16,4 0-2-16,4-7-11 16,-4 7-4-16,11-3-4 15,-4-3 1-15,11 6 2 0,10-9-57 16,-14 5-27-16,-3-2-73 16</inkml:trace>
  <inkml:trace contextRef="#ctx0" brushRef="#br0" timeOffset="31360.4747">9169 5172 200 0,'3'-3'77'0,"1"-13"-42"0,-1 7-28 0,-3 9 36 16,0-10-8 0,0 10 0-16,0-6-2 15,-7 3-18-15,-3-3 6 0,-8 12 6 16,-7-3-11-16,-10 13-1 16,-7-1-7-16,-4 7 0 15,-4 13-5-15,19-7-2 16,2-6-3-16,-9 9 1 15,-15 29-1-15,21-16 0 16,7-6 0-16,1 9-2 16,2-4 3-16,8 8 0 15,0-14-2-15,11 7 0 0,6 13 4 16,4-23 1-16,0-3 4 16,11-9 1-16,17 13-1 15,-10-16-1-15,-4 0-3 16,4 6 1-16,7 3 7 15,-8 6 5-15,-6 1 6 16,-8 12 4-16,-10-6-4 16,-3-13-3-16,-1 0-4 15,-13 16-1-15,3-6-5 16,-11 15-3-16,4 0-5 16,-11 1-2-16,4-11 3 15,0 1 1-15,-4 10 0 16,7-17-2-16,8-2-4 15,9-16-2-15,1-4 3 16,11-5 1-16,10 9-1 0,4-13 2 16,-1-3 1-16,5-3 0 15,-1 9 0-15,-4-2 0 16,1 2 2-16,-7-6 3 16,-4 3 0-16,-4 13 0 15,-3 16-1-15,-3 9 2 16,-4 21 3-16,-4 11 5 15,-10-1-6-15,-7 22-2 16,-4 10-3-16,0 9 0 16,4 0 0-16,3 0 3 15,8-9-1-15,9-7 0 16,5-6-6-16,14-9-1 0,3-7 1 16,10-9 2-1,8-13-2-15,14-12 0 0,10-6 1 16,18-19 2-1,8-4-10-15,2-18-4 0,8-12-166 16</inkml:trace>
  <inkml:trace contextRef="#ctx0" brushRef="#br0" timeOffset="33897.7139">9818 5366 176 0,'-4'-6'68'0,"4"6"-36"0,0 0-7 16,0 0 27-16,0 6 3 15,0-6 3-15,4 0-7 16,-4 0-2-16,3 10-27 16,1-4 11-16,3 16 5 0,0 3-3 0,0 13 0 15,0-4-9-15,0 16-2 16,-3-9-4-16,-1 13-1 16,1-4-10-16,-1 6-3 15,1-6-2-15,-4-3 0 16,0-3-5-16,0-6-1 15,0-7-6-15,0-3-2 16,0-2-44-16,0 2-19 16,0-9-61-16,0-10-28 15,0-3 11 1</inkml:trace>
  <inkml:trace contextRef="#ctx0" brushRef="#br0" timeOffset="34684.7681">11441 5592 160 0,'-4'-3'63'0,"4"3"-34"0,0 0-25 0,0 0 13 16,4 0 7-16,-1 0 5 16,1 3 13-16,-1-3 6 15,1 6-25-15,-1 4 13 0,1-1 8 16,-1 1-4-16,1 9 1 15,-4-4-12-15,3 20-5 16,1-7-12-16,-1 10-5 16,1-4-4-16,-1 1-3 15,1 2 1-15,-4-2-1 16,0 9-62-16,0-26-25 16,0 1-83-1</inkml:trace>
  <inkml:trace contextRef="#ctx0" brushRef="#br0" timeOffset="34817.1189">11363 5269 120 0,'-32'0'46'0,"32"0"-24"0,-7 10-37 15,7-4 5-15</inkml:trace>
  <inkml:trace contextRef="#ctx0" brushRef="#br0" timeOffset="35384.3741">12005 5341 236 0,'4'-9'88'16,"-4"0"-48"-16,3-10-25 0,-3 12 24 0,0-2-1 15,0 0 4-15,-3-4-6 16,-1-3-1-16,1 7-20 16,-1 0 2-16,-3-1 3 15,3 1-5-15,-10-4 0 0,4 4-7 16,-4 6 0-16,-1-4-10 15,-2 7 0-15,-4 16 0 16,7 0 3-16,-1-4 0 16,5 29-1-16,-1-10 3 15,4 23 0-15,0-4 3 16,7 22 1-16,0 53-3 0,7-5-1 16,0-7-1-1,7-23-2-15,4-11 1 0,-7-32 1 16,-1-3-10-16,1-3-2 15,-1 6-30-15,1-10-14 16,-8-12-49-16,-13-9-20 16,-4-13-8-1</inkml:trace>
  <inkml:trace contextRef="#ctx0" brushRef="#br0" timeOffset="35549.8147">11656 5796 364 0,'24'-19'137'0,"-24"19"-74"0,46-25-60 0,-24 22 26 16,-1-3-19-16,-4 3-6 15,19-4-31-15,-8 4-12 0,14-3-100 16,15 0-41-16,-4 2 70 16,3-2 35-16</inkml:trace>
  <inkml:trace contextRef="#ctx0" brushRef="#br0" timeOffset="35971.4555">13430 5501 280 0,'-3'-9'107'0,"3"9"-58"0,10 9-33 0,-6-2 29 0,3 5-4 15,0-3 0-15,0 13-9 16,0-3-3-16,4 9-16 16,-1 1-3-16,-3 5-3 0,0 4-3 15,0 6-3-15,-3 0-40 16,-8 0-19-16,1-7-116 15</inkml:trace>
  <inkml:trace contextRef="#ctx0" brushRef="#br0" timeOffset="36135.9634">13437 5206 368 0,'-21'-9'140'0,"21"9"-76"0,-10 3-68 0,10 3 26 15,0 1-56-15,0 2-18 16,7 4-70-16,0-4-27 16,21 7 45-16,21-1 24 15</inkml:trace>
  <inkml:trace contextRef="#ctx0" brushRef="#br0" timeOffset="36464.8393">14115 5429 236 0,'-4'-9'90'0,"4"9"-48"0,0-25-23 0,0 25 29 16,4-3-15-16,-4-4-4 15,0 7-1-15,0-3 1 16,-4-3-15-16,1 6 5 0,-4 0 2 0,-1 6 0 16,-6 7-1-16,4 2-4 15,-11 7-2-15,3 3-2 16,-7 10 0-16,4-7-2 15,0 16-1-15,3-10-5 16,11 14-3-16,0-14-5 16,14 10 0-16,-3 0 4 15,13-10 4-15,1-5-3 16,10-11-1-16,-7 1 0 16,11-9 2-16,-4-10-34 0,1 0-13 15,-5-4-51 1,-2-5-21-16,-5 0-33 15</inkml:trace>
  <inkml:trace contextRef="#ctx0" brushRef="#br0" timeOffset="36680.4217">13907 5689 324 0,'-11'0'123'0,"11"0"-66"0,11 0-38 0,-4 7 34 15,7-7-14-15,-4 0-2 16,18 0-13-16,-6 0-4 16,13-7-12-16,-7 7-5 0,14-9 0 15,-6 0-26-15,13 5-12 0,-10-2-70 16,3-3-32-16,-3 3-13 31</inkml:trace>
  <inkml:trace contextRef="#ctx0" brushRef="#br0" timeOffset="37155.6861">15057 5163 304 0,'21'-29'115'0,"-21"29"-62"0,17-18-31 0,-13 11 33 16,6-2-9-16,1-10 0 15,0 3-17-15,-4-2-6 16,-11-1-13-16,1-6 5 0,-4 15 4 16,0-2-10-16,-11 5-5 15,4-2-5-15,-18 18 0 16,-17 10-1-16,13 0 0 16,8 3-3-16,-7 9 1 15,7 1 2-15,3 9 1 16,0-1-2-16,18 17 0 15,4-13-3-15,17 0 1 16,3-1 5-16,15 1 2 16,-4-6 6-16,15 0 5 15,-8-4-1-15,11 1 1 16,-7-7-5-16,3 3-3 0,-3-9 2 16,-4 9 0-16,-7-9 12 15,-7 7 5-15,-3-4-1 16,-18 0-2-16,0 0-7 15,-14-3-4-15,0 3-5 16,-21 0-4-16,-36-6-18 16,18-10-6-16,7-2-88 15,-21-14-37-15,11 7-58 16</inkml:trace>
  <inkml:trace contextRef="#ctx0" brushRef="#br0" timeOffset="39051.3753">17053 4824 224 0,'-17'-19'85'0,"17"19"-46"0,0-9-24 0,0 9 26 15,0 0-7-15,0 0 3 16,0 0-4-16,0 0 0 16,-4 9-18-16,1-9 0 0,-8 28 1 15,4-12 1-15,-11 31 1 16,-13 31 0-16,9-15 0 16,5-10 0-16,-4 38-2 15,-18 44-6-15,18-47-2 0,3-10-4 16,4 29-1-16,3 47-1 15,15-13 1 1,6-22-4-16,8-22 0 0,10-18-8 16,8-26-4-16,9-9-26 15,-2-25-13-15,-4-19-52 16,-4-7-21-16,-10-5-11 16</inkml:trace>
  <inkml:trace contextRef="#ctx0" brushRef="#br0" timeOffset="39333.8502">17180 5376 160 0,'-3'0'63'0,"3"0"-34"0,7 0-25 0,0 0 15 15,0 0 9-15,-4 0 6 16,8 9 16-16,-4-2 8 16,4 5-31-16,6 23 16 0,-6-7 5 15,-1-9-8-15,-2 15-1 16,-1-9-22-16,-4 3-8 16,1-3-24-16,-4 4-8 15,-4 5-67-15,1-18-31 0,-1-4-26 16</inkml:trace>
  <inkml:trace contextRef="#ctx0" brushRef="#br0" timeOffset="39438.1267">17145 5197 232 0,'-18'-25'88'0,"18"25"-48"0,-3 0-97 16,3 0-11-16,7 9-17 15,0-2-1-15</inkml:trace>
  <inkml:trace contextRef="#ctx0" brushRef="#br0" timeOffset="39768.0364">17748 5018 196 0,'-14'-25'74'0,"11"13"-40"0,-8-4-18 0,4 10 24 16,0-4-6-16,-4 1 1 15,-6 0-7-15,-4 18-3 16,6-3-13-16,-2-3 3 0,-1 22 3 16,-3 13 3-16,0 6 2 15,3 9-4-15,11 1-1 16,0-11-4-16,7 30-1 16,4 33-7-16,3-9-2 15,7 1-2-15,7-7 1 16,0 0-2-16,0-22-1 0,0 0-13 15,-3-22-6-15,-7-4-37 16,-4-14-13-16,-4-11-40 16,-6-18-14-16,-4 0 20 15</inkml:trace>
  <inkml:trace contextRef="#ctx0" brushRef="#br0" timeOffset="39963.557">17395 5633 232 0,'-3'0'88'0,"3"0"-48"0,18-6-9 16,-8 15 29-16,8-18-4 16,7 9 2-16,3-10-16 15,-4 7-5-15,15-13-21 16,18 1-8-16,6 2-1 0,-13-2-4 16,-8 5 0-16,-3 4-45 15,-8 3-19-15,-2-4-63 0,-12 7-23 16,1 0 24-1</inkml:trace>
  <inkml:trace contextRef="#ctx0" brushRef="#br0" timeOffset="40579.5645">18941 5536 248 0,'0'0'93'0,"10"9"-50"0,-3-15-15 0,-3 6 32 16,-1 0-11-16,1 0-4 15,3-3-8-15,0 3-1 16,11-7-20-16,10-11 0 0,-7-1 0 15,-3 3-6-15,3-6-3 16,11-19-4-16,-8 4-3 16,-6 2 1-16,-11 7 1 15,-4 3-1-15,-6-3-1 16,-4 12 1-16,-7-3 1 16,0 10-1-16,0 9-1 15,3 0-2-15,-3 19 1 16,0-4 1-16,3 23 0 15,-3 31 2-15,3-6 3 0,8-7 2 16,3-3 1-16,3-9-4 16,5-19-3-16,-1 4-5 15,7-10-2-15,7 6-44 16,7-7-16-16,4-11-22 16,0-7-6-16,-4-7-26 15,-7-2-34 1,-3-4 62-16</inkml:trace>
  <inkml:trace contextRef="#ctx0" brushRef="#br0" timeOffset="40850.442">19272 5413 96 0,'-10'-43'38'0,"10"43"-20"0,0 0-1 15,0 0 16-15,3 6-4 16,4 10 0-16,-3-4 4 0,-1-3 1 16,4 7-18-16,0 3 17 15,0 0 10-15,4 22 5 0,-4-20 6 16,0 1-7-16,0 0-2 15,0-3-10-15,0-3-4 16,4 3-13-16,0 0-4 16,-1-13-4-16,4-6 1 15,4 0-4-15,-1-19 1 16,1-6-3-16,-7 0 0 16,-1 6-3-16,1-19-2 15,-1-21-43-15,1 5-19 16,0 17-103-1,-4 9-77-15,-7 3 96 16</inkml:trace>
  <inkml:trace contextRef="#ctx0" brushRef="#br0" timeOffset="41195.5429">19597 5564 380 0,'0'0'143'0,"3"0"-78"0,8-3-69 15,0-3 24-15,3-4-15 16,3-9-1-16,1 1 0 16,3-8 0-16,4-2-2 15,-4-3-2-15,-3 3 3 0,-8-1 0 16,-10 4 1-16,0-3-5 0,-10 12-1 16,-5 4 3-16,-2 6 1 15,-1 12-5-15,1 6 0 16,2 14 3-16,5 17 4 15,3 4 8-15,3-3 2 16,4 0-5-16,4 0-3 16,3-6-1-16,0-13 1 15,0-6-10-15,11 0-4 16,6 6-51-16,5-16-24 16,-1 0-74-1,-4-21-41-15,-2-4 93 16</inkml:trace>
  <inkml:trace contextRef="#ctx0" brushRef="#br0" timeOffset="41539.8256">19939 5279 428 0,'-4'6'162'0,"4"-6"-88"0,0 31-82 16,0-6 26-16,4 0-12 16,0 13-1-16,-1 3-6 15,1 0 1-15,-1-16 0 16,1 0 0-16,3-6 0 0,3 9 0 15,-3-13 2-15,4 1 1 16,3-16 3-16,0-12-3 16,0-1 0-16,0-12-10 15,4-10-3-15,0-2-4 16,-1-7 1-16,-3 16 9 16,1-7 5-16,-5 10-3 15,1 22 15-15,-4 6 6 16,0 29-1-16,0 5 0 15,0 7-6-15,0 0 0 16,0 0-7-16,0-3-1 16,0 3-11-16,-3-10-5 15,3-6-60-15,0-6-25 16,0-19-85 0</inkml:trace>
  <inkml:trace contextRef="#ctx0" brushRef="#br0" timeOffset="41766.9085">20475 4921 464 0,'0'-16'173'0,"4"42"-94"0,-1 2-63 0,-3-22 38 16,4 22-20-16,-1-3-2 0,8 19-17 15,7 28-6-15,-1 26-6 16,-3-7-3-16,0-10 3 0,-3-3-9 15,0-9-3-15,-4-6-44 16,0-16-17-16,-4-3-40 16,-3-16-16-16,-10-12-47 15</inkml:trace>
  <inkml:trace contextRef="#ctx0" brushRef="#br0" timeOffset="41931.8492">20249 5348 364 0,'4'-16'137'0,"7"16"-74"0,13 0-47 0,-3 0 35 16,8 0-16-16,2 6-2 16,15-6-19-16,7-6-7 15,4 3-4-15,3-10-5 0,0 1-1 16,-4 2-47-16,-7 1-21 16,-10 3-112-1</inkml:trace>
  <inkml:trace contextRef="#ctx0" brushRef="#br0" timeOffset="42534.6272">22246 5065 196 0,'7'-28'74'0,"-7"28"-40"0,-3-25 0 0,3 25 31 16,-4-9-9-16,1 6 0 16,-15-13-19-16,0 6-8 15,-10 1-16-15,3 3-6 0,-17 6-1 16,7 6-1-16,-22 13 2 16,12-3-6-16,-12 12-1 15,11-3-2-15,4 12 0 16,7-2 0-16,10 3 0 15,4-4 2-15,21 10 0 16,0-16-3-16,32 7 0 16,-4-7 4-16,14 0 1 15,-3-3-3-15,10 3 1 16,-6-2 0-16,-1-1 0 16,-7-7 6-16,-7 17 6 0,-3-13 9 15,-11 9 5-15,-3-9-3 16,-18 3 0-16,0-6-8 15,-18 6-4-15,4-6-11 16,-21-3-2-16,-26-4-31 16,30-2-11-16,2-4-45 15,8-6-21-15,3 0-48 16</inkml:trace>
  <inkml:trace contextRef="#ctx0" brushRef="#br0" timeOffset="42890.5733">22687 5498 208 0,'32'-6'79'0,"-29"-4"-42"0,-3 4 27 0,0 6 44 15,-3 0-37-15,-1 0-16 16,-6 0-19-16,-1 0-6 16,-6 0-17-16,-12 16-3 0,8-7-3 15,4 1-3-15,-5 8-1 16,5-2-3-16,13 3-1 15,1 0-1-15,10 6-2 16,0-6 0-16,10 0 3 16,-2-4-5-16,13-5 2 15,-7-1-5-15,11-9-1 0,10-3-2 16,-7-13 2-16,-14 1 10 16,-13 5 5-16,-1-2 0 15,-14-10 0-15,-1 9 1 16,-16-15 1-1,-19-13-6-15,1 13-2 0,7 3-31 16,10 12-12-16,22 16-122 16,10 7 3-1</inkml:trace>
  <inkml:trace contextRef="#ctx0" brushRef="#br0" timeOffset="43145.7522">23312 5341 280 0,'7'-9'107'0,"-7"9"-58"0,-4-9-22 0,1 9 32 16,-1-7-14-16,-3 4-3 15,-7 3-13-15,3 0-6 16,-10 10-13-16,3-1 5 0,-10 19 2 16,7-6 2-16,-7 9 3 15,3 1-6-15,0 5-1 16,1 10-12-16,17-6-1 15,7-9-24-15,10 2-8 16,11-9-34-16,8-9-13 16,10-7-26-16,3-6-11 15,7-6-18 1</inkml:trace>
  <inkml:trace contextRef="#ctx0" brushRef="#br0" timeOffset="43386.3924">23710 5313 220 0,'-7'0'82'0,"7"0"-44"0,-21 19-9 16,10-10 30-16,-3 10 5 15,-10 13 6-15,-5-4-12 16,1 9-3-16,0-2-31 16,3 9-5-16,11-19-2 0,4-3-14 15,6 3-5-15,15 3-11 16,10-3-3-16,3-6-11 15,8-3-5-15,0-13-25 0,10 3-9 16,1-12-33 0,-5-7-15-16,-2-12-1 15</inkml:trace>
  <inkml:trace contextRef="#ctx0" brushRef="#br0" timeOffset="43641.5764">23936 5401 284 0,'-7'-25'107'0,"7"25"-58"0,-4 6-20 0,4-3 33 15,-3 13-21-15,-4 6-8 16,0 12-7-16,0 1 0 16,3-10-14-16,1-6 0 0,3 9-1 15,3 6-4-15,4-5 1 16,7-4-7-16,4-6-1 0,7-4-5 16,13-12 1-16,-2-3-7 15,-1-3-1-15,-3-12 0 16,-4-4 2-16,-7 0-1 15,-7 0 2-15,-3 3-26 16,-8-18-9-16,-3-10-31 16,-3 6-12-1,-4 4-45-15</inkml:trace>
  <inkml:trace contextRef="#ctx0" brushRef="#br0" timeOffset="44437.6124">24250 5589 324 0,'0'9'123'0,"3"10"-66"0,1-12-47 16,0 5 30-16,-1-2-22 0,1-4-7 15,6 3 1-15,1 1 4 16,-1-1-8-16,-3-9 4 0,0 0 4 16,-3 0 3-16,-11-9 3 15,3-10-8 1,1 0-7-16,-1-6-3 15,11 9-2-15,0-6-2 16,4 7-4-16,0-11-2 16,3 17 3-16,3-10 3 15,5 19-1-15,6 0-2 16,4 0 2-16,3 0 2 16,4 0-2-16,-1 0 0 15,5 7 1-15,-1-14 2 0,4 7-3 16,0-15 0-16,-7-4-1 15,-8 0 0-15,-6 0-5 16,-7 3-3-16,-4 4 1 16,-25-13 0-16,11 25 14 31,-39-10 9-15,1 10 6-16,-1 10 1 15,7 15-1-15,7 3-10 16,4 7-6-16,14-7-3 15,11 6-4-15,6-5 2 0,8-1-12 16,3-13-5-16,14 4-30 16,8-19-11-16,3 0-19 15,3-9-6-15,-3-1 32 0,0 1 16 16,-8-7 30 0,1-2 14-16,-11 2 33 0,-13 3 44 15,-8-5-14 1,-7 11-16-16,-11 7-12 15,0 7-8-15,1 2-2 16,3 3-5-16,0 10-3 16,7 0-9-16,7 3-5 15,3-6-4-15,22 0 0 16,-4-9-15-16,4-1-7 16,3-3-8-16,-3-12-1 0,3 3 2 15,-6-13 3-15,-8 7 9 16,-11-16 3-16,-3 6 7 15,-7 0 4-15,-7-9-1 16,-3-10-2-16,-4 7-5 16,-4-4 0-16,-10 7-11 15,-4 0-3-15,4 3-24 16,7 3-10-16,3 0-46 16,7 3-20-16,11-3-8 15</inkml:trace>
  <inkml:trace contextRef="#ctx0" brushRef="#br0">25238 4896 444 0,'-7'35'167'0,"10"-7"-90"0,-3 22-79 0,4-22 33 16,6 10-22-16,1 12-5 15</inkml:trace>
  <inkml:trace contextRef="#ctx0" brushRef="#br0" timeOffset="44917.8758">25545 4592 400 0,'14'-35'148'0,"-4"32"-80"0,4 6-51 16,-3 13 38-16,7 3-16 15,10 15 0-15,4 13-9 16,3 22-4-16,0 4-14 16,0 5 1-16,8 3 3 0,-4 7-6 15,-4 13-3-15,-3-4-7 16,-4-6 0-16,-7-3 2 15,-14-7 1-15,-7 7 5 16,-21 3 3-16,-11-3-6 16,-10-7-1-16,-18-2-20 0,-7-7-7 15,0-13-59-15,-21-12-24 16,-18 0-110 0</inkml:trace>
  <inkml:trace contextRef="#ctx0" brushRef="#br0" timeOffset="45818.3488">9684 6975 176 0,'-21'-3'68'0,"21"3"-36"0,-15 0-11 16,15 0 25-16,-3 3-9 15,-1-3-1-15,-6 9-9 16,3 1-3-16,-14 15-13 16,3 0 4-16,-3 13 5 0,-4 15-7 15,11-9 0-15,0-6-5 16,7 24 0-16,3 42-1 15,15-42 3-15,-1-15-3 16,15 13-2-16,21 12-2 16,3-18-3-16,11-20 3 15,7-15 2-15,11-19-4 16,-4-25-1-16,-7-19 0 16,-14-9 2-16,-14-10 3 15,-18 6 2-15,-14-12 10 0,-17-9 4 16,-19-4 0-16,-10 1 2 15,-3-7-11-15,0 16-2 16,-8 9-6-16,1 19-1 16,0 7-3-16,-8 27-1 15,-3 13-10-15,7 23-5 16,4 11-17-16,10 16-6 16,11 7-43-16,14-13-20 15,31-3-45 1</inkml:trace>
  <inkml:trace contextRef="#ctx0" brushRef="#br0" timeOffset="46450.6601">11705 7242 240 0,'-28'0'90'0,"21"6"-48"0,-18 3-27 0,18-6 24 0,-3 7-12 16,-8 6-1-16,-3 2-11 16,3 17-2-16,0-1-7 15,4 13-2-15,7-3 2 0,7 0-5 16,11-9-1-16,7-7 0 16,17-9 0-16,4-10 0 15,3-12 0-15,4-19-3 16,-14 3 2-16,-8 0 1 15,1-15 2-15,-7-13 19 16,-11 3 10-16,-14 6 7 16,-8 7 4-16,5 12-17 15,-22-3-4-15,7 0-15 16,-10 13-7-16,-7 9-32 16,7 0-14-16,13 9-44 15,15 4-20-15,7-4-34 16</inkml:trace>
  <inkml:trace contextRef="#ctx0" brushRef="#br0" timeOffset="46659.7844">12072 6815 224 0,'7'-28'85'0,"-7"25"-46"0,4 6-17 0,-4 3 26 15,3 7-14-15,4 12-2 16,4 9 1-16,-1 20 3 15,5 2-19-15,-5 13-1 0,1 13-1 16,3 9-8-16,0 15-4 16,-4 1-20-16,8-19-6 15,0-7-49-15,-4-12-20 16,-4-22-45 0</inkml:trace>
  <inkml:trace contextRef="#ctx0" brushRef="#br0" timeOffset="48115.514">11843 7286 196 0,'-7'-10'74'0,"10"4"-40"0,4 6-33 15,7 0 14-15,1 6-6 16,-5-6 2-16,11 0-2 0,18-16 0 16,3-2-5-16,4-11-3 0,7 1 2 15,-7-3-2-15,0 3 2 16,-7-1 9-16,-8 4 4 15,-2 13 8-15,-1 5 5 16,-7 17-3-16,-3 15 2 16,-4 9-7-16,0 4-1 15,0 6 0-15,0 3 2 16,-3-6 1-16,-1 25 1 16,4 3-9-16,-7-16-2 15,1-6-7-15,2-9-2 16,-3-4-2-16,0-15-2 15,4-13-2-15,3-6 1 16,4-15 1-16,3-14 0 0,0-5-3 16,0-4 2-16,0 4 1 15,-3 5 2-15,-4 4-1 16,0 13-1-16,-3-1-2 16,-1 10 1-16,1 13 3 15,3-1 1-15,0 7 3 16,7 2 1-16,0 11-1 15,-3-11 1-15,-4-2-4 16,7 3-2-16,11 9 0 16,3-3-1-16,-3-6 0 15,0-13 0-15,-4-12-5 16,0-13 1-16,-10 0 0 16,-4-6 2-16,-7-3 1 15,-3-6 3-15,-11 5-3 16,-8-5-2-16,1 9-5 0,0 6-2 15,0 10-9-15,7 9 0 16,4 9 8-16,10 10 5 16,10 6 5-16,1 3 3 15,3 7-3-15,4-10 0 16,3-6 7-16,-3-4 4 16,-1-2 10-16,-2-13 5 15,-5-10 6-15,-3 7 4 16,0-6-8-16,-3-7-2 15,0-9-10-15,-1 0-4 16,1-3-9-16,6 0-1 16,5-1-1-16,2 4 0 0,1 0 0 15,0 13 0 1,-1-4-3-16,1 7 2 16,-4 2 1-16,0 4 2 0,0-3-1 15,-3 6-1-15,-4-3 1 16,0-4-1-16,-3 7 0 15,0 0 2-15,-1 0-1 16,-3 0-1-16,-7 0 3 16,4 0 2-16,-4 0-2 15,0 0 0-15,0 0-3 16,0 0-3-16,3 7-3 16,-3-7 3-16,0 0 4 15,4 3 0-15,-1 3 2 16,1 10-4-16,-4-4-2 15,0 13 2-15,0-6 0 16,3 9-2-16,1-2 2 16,3-1-1-16,0-3 0 15,4 12-11-15,6-9-7 16,1-6-11-16,3-10-6 16,0-9 9-16,0-9 6 15,-3 6 13-15,-4-13 8 16,-3 7 1-16,-1-7 3 15,-3 4 2-15,0-1 4 16,-3 10 2-16,-1-7 1 16,-3 10-6-16,7 10-2 0,8-1-4 15,-5 1-3-15,8-1 2 16,3 7 0-16,0-4 1 16,0 4 2-16,0-7-1 15,8 1 2-15,-8-4-4 16,0-15 0-16,4-7 5 15,-4-3 5-15,-3-6-3 16,-8-3 2-16,-3 0-3 16,-7-7 2-16,-7 7-17 15,-3-7-6-15,-1 7-19 16,0 3-5-16,4 9-17 16,0 4-4-16,7 12-51 15,7 3 13 1,4 3-37-16,7-3 33 15,3-3 274 17,7 7-43-32,-3-4-2 15,-4 6-47-15,0 7-26 16,-3 12-29-16,-1-3-10 16,-3 10-9-16,0 12-4 0,-3-13 2 15,-4 1-11-15,0-7-2 16,-3-9-46-16,-4-10-18 15,-4-3-44-15,-6-21-16 16,-1-4 23 0</inkml:trace>
  <inkml:trace contextRef="#ctx0" brushRef="#br0" timeOffset="48790.8965">14118 7276 236 0,'-3'-28'90'0,"3"37"-48"0,7-15-18 0,0 6 27 0,7 0-26 15,7 6-11-15,7-12-9 16,11 12-2-16,7-6-2 15,3 3-1-15,1-6 1 0,3 3-8 16,0-9 0-16,-8 12 1 16,-6-12 1-16,-11 9 7 15,-6 0 4-15,-8 6 16 16,-4-6 11-16,-6 3-2 16,-8 6-1-16,-10-2-14 15,0-4-5-15,3 6-7 0,-3 7-1 16,4 0 3-16,3-4 1 15,3 4 1-15,4 3 2 16,11-4-1-16,3-2 0 16,4 3-3-16,3-1-1 15,0-2-3-15,0-4 1 16,0-3-2-16,0 4-1 16,-7 6 1-16,-3-4 1 15,-4 13 8-15,-7-6 5 16,-7 6-3-16,0-12-2 15,-4 9-1-15,1-10 1 16,-8 4-5-16,11-7-3 16,0 1-4-16,4-10-1 15,6 9 2-15,8-9 0 0,6-3 5 16,8-3 2-16,3 6 0 16,4-10-1-16,7-9-1 15,-7 1 0-15,-8 2-2 16,8-12 1-16,14-23-2 15,-4 14 2-15,-10 2-2 16,-7 1-1-16,-15 6 1 16,-3-1 1-16,-10 11 5 15,-1-1 4-15,-6 6 5 16,-4 10 2-16,-4 3-3 16,-3 0 1-16,3 16-5 15,4 3-1-15,10 9-4 16,8 6 1-16,7 4-4 15,6-4 0-15,8-5-3 0,14-1-3 16,-1-6-9-16,5-19-5 16,3-12-35-16,0-1-16 15,10-6-71-15,0-12-28 16,-3-6-6 0</inkml:trace>
  <inkml:trace contextRef="#ctx0" brushRef="#br0" timeOffset="61407.0784">2875 9402 144 0,'-3'-19'55'0,"3"19"-30"16,0-18 1-16,0 18 23 0,0-10 9 15,0 4 4-15,0 3-11 16,0-4-4-16,0 4-27 15,0-3 2-15,3 15-1 0,1-2 0 16,6 12-1-16,-3-1 1 16,11 17-1-16,0 3-3 15,6 15 2-15,1-3-6 16,10 16 0-16,11 31-4 16,-18-28 0-16,-3-13-5 15,7 17-1-15,-8-11-1 16,1 1-2-16,0-3 3 15,-11-13 0-15,7-3-17 16,-10-16-5-16,-4 3-42 16,0-18-17-16,-7-4-64 15,-7-18-66-15,0-29 70 16</inkml:trace>
  <inkml:trace contextRef="#ctx0" brushRef="#br0" timeOffset="61760.8021">3524 9151 104 0,'7'-18'41'0,"-7"18"-22"0,14 18-5 15,-3-18 15-15,-7 7 3 16,-1-4 4-1,1 3 4-15,-1-3 4 0,-3 13-23 16,-3 12 15-16,-4 10 4 0,3 15 4 16,-14 16 1-16,1 28-6 15,3-31-1-15,3-6-8 16,-10 49-2-16,-18 83-6 16,14-73-4-16,4-13-6 15,-11 29-2-15,8-19-6 16,-8 19-1-16,-14 94-3 15,25-119-1-15,7-16-1 0,-7-3-2 16,0 28-30-16,3-22-13 16,4-25-66-16,7-28-28 15</inkml:trace>
  <inkml:trace contextRef="#ctx0" brushRef="#br0" timeOffset="62455.6127">4367 10098 96 0,'-3'0'35'0,"3"0"-18"0,0 0-2 0,0 0 15 16,0 7 6-16,0-7 3 15,7 0 5-15,-4 0 5 16,8 0-27-16,-7 0 12 0,6 0 6 15,1 0-8-15,6-7-1 0,1 7-12 16,7 0-4-16,-4-3-6 16,7-3-4-16,-3 6-2 15,7 0 0-15,-4 0-2 16,-4 0-1-16,-2 0-48 16,-1 0-22-16,-4 0-45 15,-2 0-48 1,-5 0 58-16</inkml:trace>
  <inkml:trace contextRef="#ctx0" brushRef="#br0" timeOffset="62633.0848">4371 10321 228 0,'-4'9'85'0,"4"-9"-46"0,7 7-30 0,-3-4 22 16,3-3-10-16,-3 0 0 15,6-3-10-15,1-4-2 16,10 7-5-16,-3-3 2 0,13-3 0 15,-2-3-5-15,6 9 0 16,-3-4-65-16,3 8-27 16,-7-4-20-1</inkml:trace>
  <inkml:trace contextRef="#ctx0" brushRef="#br0" timeOffset="63532.698">6608 9518 164 0,'14'-9'63'0,"-14"9"-34"0,17-3-10 0,-13 3 21 15,-1 0 2-15,1 0 4 16,-4 0-1-16,0 0 2 16,-7 3-26-16,0-3-3 0,-14 9-3 15,-18 10-2-15,7-3 0 16,7 3-7-16,-31 6-2 15,7-7-2-15,-15 20 1 16,11-3-2-16,-14-1-1 0,11 1 1 16,-1 2-1-16,11-9-3 15,8 4 0-15,6-10-3 16,14 3-1-16,4 0 4 16,18-13 1-16,-1 4-1 15,18-6 2-15,-3-4 3 16,17-3 3-16,-3 6 0 15,17-2 2-15,-6-4 2 16,6 3 2-16,-7 3-1 16,1 1-1-16,-8-4-5 0,-3 3-1 15,-4 1 10-15,-7 2 3 16,-3 4-1-16,-15 12 1 16,1-3-7-16,-18 13-1 15,0-3-2-15,-29 8-1 16,-31 39-3-16,28-29-2 15,7-3-2-15,-13 16 1 16,9-12 1-16,-3-1 2 16,8-9-6-16,-1 3 1 15,7-3 1-15,7-10 3 16,4 1-5-16,11-7 1 16,-1 0 1-16,18 4 1 15,-3-10 3-15,17-7 1 16,-4 4 1-16,29-3 0 0,-7-7 0 15,28-6 2-15,-7 4-1 16,21-7 0-16,-14 0-6 16,21-7 1-16,-10 4-62 15,0 3-25-15,-15 0-98 16</inkml:trace>
  <inkml:trace contextRef="#ctx0" brushRef="#br0" timeOffset="67588.5793">6512 11174 280 0,'-49'3'104'0,"49"-3"-56"0,-28 25-96 0,24-22 1 15</inkml:trace>
  <inkml:trace contextRef="#ctx0" brushRef="#br0" timeOffset="71881.432">6565 11205 100 0,'4'-22'38'0,"-4"22"-20"0,0 0 7 0,0 0 20 16,3 0-7-16,-3 0 0 0,0 0-4 15,0 0-1-15,0-6-18 16,0 3 17-16,-3-3 8 0,3-4-1 16,-11 10 2-16,1-6-12 15,-8 12-5-15,4-3-10 16,-7 13-1-16,-1 0-8 15,-6 3-1-15,7-1-2 16,-4 1-2-16,4 0-2 16,7-3 1-16,0-1-1 15,10 7-2-15,1 3 0 16,6-6 0-16,1 0 0 16,7-3 3-16,-1-7 0 15,8 7 3-15,-4-7 1 16,11 1 1-16,10 8 2 0,-3-2 3 15,-1 3 5-15,-9-7 1 16,-1 4 3-16,0 3 1 16,0 15-2-16,-7 1 0 15,-7-10 6-15,-7 3 5 16,-7-9-6-16,-3 6-1 16,3-6-10-16,-18 0-2 15,4 0-5-15,-15-4-3 16,-27 10 0-16,-4-12-1 15,3 3-16-15,22-13-4 16,7 3-67-16,-1-12-30 16,-6-13-81-1</inkml:trace>
  <inkml:trace contextRef="#ctx0" brushRef="#br0" timeOffset="74884.2313">7500 10274 140 0,'4'-16'52'0,"-4"13"-28"0,3-13-4 0,-3 16 21 15,0-15 4-15,-3 5 3 16,-4-2 0-16,-1-4 0 16,-2 7-26-16,-4-1 0 0,-14 4 2 15,-4 3-2-15,4 3-1 0,6 0-9 16,-6 12-3-16,4 4-5 15,-5 19-3-15,-10 12 0 16,4 6-1-16,11 0 0 16,-1-3 0-16,14-9 0 15,8-9 0-15,-1-10-3 16,8 3 0-16,-1-7 2 16,11-11 0-16,0-4 1 15,11-13 2-15,-4 1-3 16,15-13-2-16,-8 0 2 15,0-6 2-15,-3 3 4 16,-4-3 2-16,-3-1-3 0,-4 11-1 16,7-8 10-16,-11 17 3 15,-3 0-7 1,4 18-5-16,3 7-3 0,-3-4 1 16,-1 4 8-16,4 12 5 15,-3 0-3-15,0 7 1 16,-1-1-8-16,4 10-3 15,4 13-19-15,-4-13-9 16,4-10-63-16,3-9-30 16,4-15-40-1</inkml:trace>
  <inkml:trace contextRef="#ctx0" brushRef="#br0" timeOffset="75287.6005">7899 10472 260 0,'0'-10'96'0,"0"4"-52"0,3-4-27 16,-3 10 27-16,0 0-14 16,0-3 13-1,-7 3-9-15,-3 0-19 16,-5 3 1-16,-2 7 0 0,3-4-2 16,-7 10 2-16,3-4-7 15,-3 13-3-15,-7 10-6 16,10-13 0-16,4 3-2 15,3 3-2-15,4-6-2 16,7 0 1-16,7 6 3 16,4-12 3-16,-4 0 0 0,10-4-1 15,12 4 5 1,2 3 1-16,5-1 4 0,-8-2 4 16,-7 3 3-16,-3 0 2 15,-4-4-4-15,-7 1 1 16,-11-3-3-16,-6 6 2 15,-4-4-6-15,-7-5-3 16,-8 5-6-16,-6-2-2 16,0-4-24-16,10-9-10 15,4 7-45-15,-4-17-21 16,4 1-74 0</inkml:trace>
  <inkml:trace contextRef="#ctx0" brushRef="#br0" timeOffset="75933.4589">8234 9634 128 0,'0'-12'49'0,"3"5"-26"0,-3 7-3 0,0 0 21 15,0 0-2-15,0 0 1 16,0 0-5-16,0 0 1 15,4 0-20-15,-4 0 8 0,3 0 4 0,4 0 2 16,1 10 2-16,2 15 2 16,1-6 2-1,-1-4-7-15,8 17-3 0,0-1-8 16,10 16-3-16,-4-9-5 16,12 28-1-16,-8-16-1 15,11 19 0-15,17 31-2 16,-10-12-1-16,-4-10-3 15,-3-12 1-15,-3 0-2 16,-1-16 2-16,-7-6-2 16,-10-19 2-16,-4 0-22 15,-4-6-9-15,-3 0-28 16,-7-10-12-16,-7-9-55 16,-3-9-21-16,3-10 19 15</inkml:trace>
  <inkml:trace contextRef="#ctx0" brushRef="#br0" timeOffset="76265.3414">8735 9534 188 0,'-4'0'71'0,"4"0"-38"0,0 0-6 0,0 0 27 15,0 3-6-15,0-3-1 16,0 6-7-16,0 4-2 15,0 9-21-15,-3 24 3 0,-4 1 3 0,-11 10-1 16,7-10-1-16,1-7-5 16,-11 35 0-1,3-12 2-15,-21 21 1 0,-28 54-4 16,28-53-1-16,4-13-6 16,-4 9 0-1,-14 32-5-15,11-22-2 0,7-22 0 16,10-13-1-16,7-9-18 15,8-19-5-15,6-9-24 16,11-13-8-16,11-3-42 16,7-25-17-16,21 3-31 15</inkml:trace>
  <inkml:trace contextRef="#ctx0" brushRef="#br0" timeOffset="76848.5999">9260 10456 160 0,'-3'0'63'0,"-11"-10"-34"0,24 17-12 0,-10-7 22 16,0 0-11-16,0 0-1 15,0 0-5-15,0 0 1 16,0-7-13-16,0 7 12 0,0 0 7 0,-10 0 18 16,-1-3-14-1,1 3-6-15,-4 0-14 16,-4 3-4-16,-3 4-5 16,0-4-1-16,-4 6 1 15,-3 4 2-15,3-1-3 16,0-2-2-16,4 5 0 15,7-5-1-15,3-1 0 16,-3 1 2-16,4-1-1 16,-1 7 2-16,4 3-2 15,4-4-1-15,10-2 1 16,3 6-1-16,8 3 2 0,6-10 1 16,5-3 5-16,2 7 3 15,1 0 0 1,0-4 3-16,0 7-5 15,-4-3-1-15,-3 3 5 0,-4-1 3 16,-4 1 9-16,-6 6 7 16,-7 4-6-16,-8 2-3 15,-3-9-7-15,-14 3-2 16,-7 3-8-16,-11-6-4 16,-14 0-4-16,-11-3 1 15,-3-10-41-15,11-2-17 16,-4-7-104-16,3-10-45 15,8-24 44-15</inkml:trace>
  <inkml:trace contextRef="#ctx0" brushRef="#br0" timeOffset="92296.7144">10647 10149 176 0,'3'-7'66'0,"-3"7"-36"0,14 0-7 0,-10 0 26 15,10-3-3-15,-3-3 0 16,20 3-3-16,-6-4 0 16,25-8-24-16,-8 2 3 0,32-2-1 0,-11 2 0 15,22-3-1-15,-11 7-10 16,14-1-4-16,-14 4-2 15,1 6 0-15,-75 0-24 32,70 6-20-17,-10-2-9-15,-14-4-18 16,-7 6-8-16,-18-3-54 16,-3 3-22-16</inkml:trace>
  <inkml:trace contextRef="#ctx0" brushRef="#br0" timeOffset="92642.6348">10689 10233 212 0,'-14'6'79'0,"14"-6"-42"0,-3 0-17 0,3 0 24 16,3 0-11-16,1 0-2 15,6 0 4-15,-3 0 2 16,21-6-19-16,-6 3 5 0,20 3 1 16,-7-6-1-16,29 3-2 15,-11-4-3-15,21-2-1 16,-11 0-5-16,25-1-2 16,-17 7-2-16,21-3 0 15,-15 6-4-15,1 0-3 16,28 0 2-16,-46 0 0 15,-11 0-15-15,-7 0-6 0,8-10-40 16,-11 4-15-16,-18-6-24 16,-18-4-9-16,-10-3-20 15</inkml:trace>
  <inkml:trace contextRef="#ctx0" brushRef="#br0" timeOffset="92912.8541">11564 9644 212 0,'4'15'79'0,"-4"-15"-42"0,10 29-10 0,-6-23 29 16,3 6-5-16,-4 4 2 16,8 19-9-16,-4-10-3 15,14 22-23-15,-3-3 3 0,3 21 0 16,-3-5-5-16,3 12-1 15,7 35-9-15,-3-10-2 16,-4-16-4-16,-7-18-1 16,-7-9-8-16,0-17-4 15,-7-6-57-15,-7-18-26 16,-4-16-70 0</inkml:trace>
  <inkml:trace contextRef="#ctx0" brushRef="#br0" timeOffset="93274.2407">11568 9644 380 0,'-4'15'143'0,"4"-15"-78"0,14 7-65 0,-10-4 29 0,13 6-11 15,-3-3 1-15,18 4-10 16,-4-1-3-16,22 4-4 15,27 12-2-15,1-6 1 0,-4 6-1 16,0 0 2-16,-3-6-3 16,-15 9 0-16,-6-3 3 0,-12 3 1 15,-9 7 3 1,-8-1 1-16,-11 4 5 0,-6-1 3 16,-11 14 0-16,-18-4 4 15,-10 12-7-15,-7-12-2 16,-8 7-1-16,1-4-1 15,-8 3-7-15,8-6 0 16,7 0-23-16,6-12-10 16,8-10-70-16,21-25-139 31</inkml:trace>
  <inkml:trace contextRef="#ctx0" brushRef="#br0" timeOffset="93906.6484">13649 9462 208 0,'-11'3'79'0,"11"-3"-42"0,4 9-26 0,-4-9 23 15,3 16 2-15,1-7 5 16,0 26 4-16,-1-1 4 16,-3 20-26-16,0-10 7 0,-7 21 1 15,-7 58-5-15,3-13-1 16,1-4-3-16,-1 1-2 15,1-10-10-15,2-16-4 0,5 1-4 16,-1-10 1-16,4-12-4 16,4-16-2-1,3-10 6-15,7-6 5 0,11-9 2 16,7-9 2-16,17-4-4 16,4-12 0-16,3-4-5 15,-17 1 0-15,-4-1-1 16,11-5 1-16,11-20-29 15,-8 7-9-15,-10 3-32 16,-11-3-10-16,-10 9-23 16,-15-6-8-16,1 6-7 15,-22-6-21 1,-17-13 59-16</inkml:trace>
  <inkml:trace contextRef="#ctx0" brushRef="#br0" timeOffset="94084.6461">13610 10152 220 0,'-35'-29'85'0,"35"29"-46"0,-4-9-17 0,4 9 26 15,0 0 1-15,4-6 3 16,6-4-6-16,8 7-2 16,7-6-24-16,10-1-3 0,14-5 0 15,8-1-5-15,-18 3-2 16,-4 4-5-16,7 0-4 16,15-7-36-16,-11 0-16 15,-8 7-34-15,-13 6-14 16,-4-3-42-1</inkml:trace>
  <inkml:trace contextRef="#ctx0" brushRef="#br0" timeOffset="94310.0436">13533 9496 268 0,'-4'-6'101'0,"4"6"-54"0,14-6-33 16,-10 6 28-16,6 0-3 15,-3 0 1-15,22-3-2 16,27-7 1-16,-7 4-21 16,-6-3-6-16,13 5-1 0,18-5-7 15,0 3-2-15,-10 3-37 16,-4 3-14-16,-7 3-57 16,0-3-22-16,3 6-4 15</inkml:trace>
  <inkml:trace contextRef="#ctx0" brushRef="#br0" timeOffset="95044.6887">14697 9292 252 0,'-11'4'96'0,"11"-4"-52"0,-3-10-23 16,3 10 28-16,0 0-13 0,0 0-3 16,-4 0-13-16,1 0-5 15,-4 0-8-15,-1 0-5 0,-6 0-1 16,0 6-1-16,-7 4 0 15,3-1 0-15,-6 10 0 16,-19 9-5-16,1 13 1 16,7-3 0-16,14-10-1 15,3-3 4-15,0 28 2 16,4-9 0-16,0 19 2 16,4-10-4-16,-1 29 0 15,4-13 1-15,0 22 2 16,-7 44 5-16,3-1 6 15,4-21-1-15,4-12 3 16,3-20-4-16,3-12 1 0,4-6-3 16,0-10 2-16,7-15 3 15,4-13 1-15,0 3 5 16,-1-12 4-16,1-4-3 16,0 4-1-16,3-7-7 15,0 1 0-15,11-1-6 16,-1-3-2-16,5 4-2 15,-1-10 0-15,0 6-4 16,0-3 0-16,1-3-12 16,-8-3-5-16,-3-3-52 15,-4-10-24-15,-4-3-61 16,-6-25-65 0,-7-3 80-16</inkml:trace>
  <inkml:trace contextRef="#ctx0" brushRef="#br0" timeOffset="95285.2255">14669 9625 260 0,'0'-28'96'0,"0"28"-52"0,7 9-10 0,-4-9 36 16,4 19-12-16,0-10-1 16,7 16-13-16,11 19-5 15,0-6-22-15,-1 3-4 0,-6-13-1 16,-4-6-10-16,11 19 0 15,0-13-2-15,-4 6 0 16,7 13-27-16,-10-28-11 0,-4 3-36 16,-4-13-14-1,1 1-24-15,-4-20-9 16,0-8 10 0</inkml:trace>
  <inkml:trace contextRef="#ctx0" brushRef="#br0" timeOffset="95509.7665">15102 9474 332 0,'4'-3'123'0,"-4"6"-66"0,0 13-40 16,0-10 33-16,3 16-15 15,-3-3 0-15,0 31 0 16,0-6 2-16,-3 19-20 16,-1-10-1-16,-3 32-1 0,0-10-6 0,-3 16-3 15,-11 53-3 1,6-18 0-16,1-20-13 0,4-24-6 15,-1-19-40-15,4-13-16 16,4-31-45-16,-1-19-18 16,8-19-5-1</inkml:trace>
  <inkml:trace contextRef="#ctx0" brushRef="#br0" timeOffset="95990.0396">15286 9358 280 0,'-11'-19'107'0,"11"19"-58"0,0-12-26 0,0 12 31 0,7-6-21 15,-3 6-9-15,10-3-8 16,0 3-3 0,14-7-7-16,-3 7 0 0,10-6 4 0,-6 3-4 15,6 3 2-15,-7-6-5 16,11 6 0-16,10 0 1 15,-6 6 0-15,-8 3-2 16,-14-9-2-16,-3 7 1 16,-1 5 1-16,-3-3 3 15,-7 26 4-15,0-7 2 16,-3 32 1-16,0-13-2 16,-1 31 1-16,1-15 0 15,3 28 3-15,7 69-5 16,0-25-3-16,0-4-3 15,4-15-3-15,-1-6 1 0,1-13-1 16,-4-9 0-16,-3-9 2 16,-4-14 1-16,-4-11 1 15,-6-10 6-15,-8-10 6 16,-7-6-4-16,-6-9-2 16,-15 0-8-16,-3-13-1 15,-4-6-8-15,-7-6-3 16,-4-3-16-16,4-10-9 15,8 6-54-15,9-9-22 16,8 3-66 0</inkml:trace>
  <inkml:trace contextRef="#ctx0" brushRef="#br0" timeOffset="96261.7746">16210 9863 440 0,'14'-25'165'0,"-14"25"-90"0,21 35-68 16,-10-32 36-16,0-3-18 0,-1-3-3 15,11 6-12-15,-3 3-4 16,10-6-4-16,-7 3-10 0,8 3-3 15,-8-6-51-15,-4 0-24 16,1 0-73 0,-14 0-69-16,-1 7 86 15</inkml:trace>
  <inkml:trace contextRef="#ctx0" brushRef="#br0" timeOffset="96410.6619">16281 10067 416 0,'0'13'156'0,"0"-13"-84"0,28 18-46 0,-21-18 42 16,11 7-40-16,10-7-14 16,-7-7-28-16,0 7-9 15,11-9 11-15,7-10-108 0,-4 3-46 0</inkml:trace>
  <inkml:trace contextRef="#ctx0" brushRef="#br0" timeOffset="98182.3593">17865 9412 184 0,'21'-19'71'0,"-18"16"-38"0,1-4 3 16,-4 7 32-16,0 0-3 15,0 0-1-15,-7 0-19 16,3 0-7-16,-10 0-22 16,4 0 1-16,-12 0 3 0,5 0-7 15,-22 7 0-15,4-4-3 16,-22 6-1-16,11 1-3 15,-24 5-1-15,-39 23-8 16,41-13 0-16,12-6 3 0,-4 9 2 16,-18 13-3-1,40-22-1-15,6-1-4 0,14 1 1 16,4-9 1-16,25-1-1 16,-4 4 4-16,28-10 2 15,18-3 0-15,-7 0 2 16,-7 0 0-16,21 0 3 15,-7 0-1-15,7 0 0 16,14 6-3-16,-29-3-2 16,-6 3 1-16,0 4 1 15,-7 9 3-15,-7-1 2 16,-15 11 1-16,-10-7 2 16,0-4-5-16,-21 11-1 15,3-4 0-15,-24 12 0 0,-29 45 0 16,-3-4 0-16,0 4-5 15,28-38-1 1,8-7-2-16,-15 17 3 0,-18 18 0 16,18-9 1-16,14-10-5 15,15-9 1-15,13-10 0 16,22-6-1-16,6-2 8 16,12-8 3-16,13-8 1 15,7-10 1-15,11 0 2 16,7 0 1-16,0-10-5 15,-3 7-4-15,-4-3 1 16,-11-3 2-16,-3 9-7 0,-7-7 0 16,-7 4-40-16,-15 3-14 15,-3-6-32-15,-7 6-12 16,-10-3-41 0,-8 6-42-16,-6 3 71 15</inkml:trace>
  <inkml:trace contextRef="#ctx0" brushRef="#br0" timeOffset="99386.936">17597 10970 252 0,'3'-6'93'0,"-3"-4"-50"0,0 7-19 0,0 3 54 16,0-6 2-1,-14-3-18 1,-4-1-35-16,-3 10-8 0,-7-6-2 0,-4 6-3 15,-3 9 0-15,-4 4-6 16,-3-1 0-16,-1 7-7 16,5 6-1-16,6 4-2 15,7 2-2-15,8-3 0 16,6-9 3-16,11 6-2 16,4-12-1-16,-1-4 0 15,18 0 3-15,7 7 2 16,4 0 2-16,3-4 1 15,4-2 2-15,0 5 3 16,-4 4 2-16,1-3-3 16,-5-7-3-16,-2 10 9 15,-8 0 2-15,-11 6 4 0,-3-6 0 16,-10 9-7-16,-8-3 0 16,-6-6-6-16,-8 0 1 15,-7 3-5-15,-7-10-2 16,-6-2-7-16,-1-1-4 15,0-12-45-15,-4-3-21 16,8-13-52-16,10-9-19 16,18-16-17-1</inkml:trace>
  <inkml:trace contextRef="#ctx0" brushRef="#br0" timeOffset="100223.8601">18535 9970 212 0,'-4'-6'82'0,"4"6"-44"0,0 0-27 0,0 0 23 16,0 0-18-16,0 0-4 15,4-4-3-15,-4-2-1 16,3 6-4-16,-3-6 15 0,0 3 7 15,0 3 4-15,-3-16 4 16,3 7-5-16,-7 9-1 0,0 0-6 16,-4 0-2-16,1 0-5 15,-4-10-1 1,-1 1-8-16,-6 15-2 0,0-3-2 16,-4 16-2-16,4-3-2 15,-7 12 1-15,3 0 3 16,1 16 1-16,2-3 1 15,8 6 0-15,0 16-2 16,7-20 1-16,7-5-4 16,7-7 0-16,7-12-1 15,4-16-2-15,-4-3 3 16,11-18 0-16,-4 5 1 0,4-21 0 16,-4-1 2-16,-4-3 1 15,-2 4-1-15,-5-7 1 16,1 10 4-16,-4 6 4 15,0 9 0-15,-4 3 1 16,1 4-6-16,3 18-4 16,-3-5-1-16,3 21-1 15,0 0 2-15,3 12 3 16,4 26-4-16,0-16-1 16,1-3-5-16,-1-9 1 15,3-7-55-15,-3-3-26 16,8-9-66-1,6-16-63-15,0-7 78 0</inkml:trace>
  <inkml:trace contextRef="#ctx0" brushRef="#br0" timeOffset="100598.356">18951 10123 284 0,'11'-9'107'0,"-11"9"-58"0,0 0-26 15,0 0 29-15,-4 0-14 16,1 0-4-16,-1 0-9 15,1 0-2-15,-8 0-12 16,4 3 0-16,-7 13 2 0,3-7-5 16,-6 10 0-16,-11 12-2 15,3-2-1-15,4-1-3 16,7 0 1-16,6-3-4 16,8 0-2-1,4-6 2-15,7-3 0 0,-1-7 1 16,-3 1 2-16,11-7 3 15,-4 6-2-15,4 1 0 16,3 5 1-16,-4 4 2 16,-2-3 1-16,-5-4 1 15,-3 4 0-15,-3 3 0 16,-8 0 0-16,-10 6 2 16,-4-7-7-16,-6-2-2 15,-8 3-19-15,0-10-8 16,4-2-61-16,-7-7-28 15,-15-16-60 1</inkml:trace>
  <inkml:trace contextRef="#ctx0" brushRef="#br0" timeOffset="101235.5155">19671 9421 268 0,'3'6'101'0,"-3"-6"-54"0,4 16-24 0,-4-13 29 0,0 16-7 16,0 0 0-16,0 31-8 15,-4 31 0-15,1-30-21 16,-1-14 6-16,-3 26 5 0,0-10-9 16,0 19-2-16,-7 44-7 15,4-18-4-15,2-11-2 16,5-14-3-16,3-11 1 15,7-15-1-15,4-3 2 16,6-16 3-16,11-2 2 16,11-17 3-16,4-9-1 15,2-3 2-15,12-3-4 16,-1-10-2-16,4-3-2 16,0-3 0-16,-10-3-18 15,-4 0-6-15,-8 0-50 0,-17 6-19 16,-3 0-76-1,-14 0-65-15,-1 1 89 16</inkml:trace>
  <inkml:trace contextRef="#ctx0" brushRef="#br0" timeOffset="101425.5187">19681 9992 380 0,'8'0'143'0,"-8"0"-78"0,21-10-52 0,-18 10 35 15,18 0-16-15,-3-3-1 16,14-6-16-16,-4 3-6 16,14-4-6-16,-6 1-3 0,9-1 1 15,-6 4-34-15,0-7-13 16,-7 4-54-16,-7-7-21 16,-4 7-32-16</inkml:trace>
  <inkml:trace contextRef="#ctx0" brushRef="#br0" timeOffset="101637.6205">19600 9534 348 0,'-21'-6'129'0,"21"6"-70"0,7 0-40 16,-3 6 34-16,6-6-11 16,1 0-3-16,21-10-6 0,-8 4-1 15,19-6-18-15,-4-4-8 0,13 7-2 16,-6-7-1-16,11 7 1 15,-8-1-44-15,11 7-20 16,-11-3-74-16,8 3-29 16,-8 3 12-1</inkml:trace>
  <inkml:trace contextRef="#ctx0" brushRef="#br0" timeOffset="102236.2404">20814 9296 268 0,'28'0'101'0,"-28"0"-54"0,21-4-15 16,-17 4 35-16,-1 0-6 15,1 0-2-15,-1-6-17 16,1 6-8-16,-15 0-20 16,4 0-4-16,-10 0 0 0,3 0-6 15,-11 0-2-15,4-3-1 16,-15-3-1-16,8 6 2 16,-11 0 1-16,4 0-4 15,-7 9-1-15,6 1 1 16,-6 12 0-16,7-4-4 0,0 14 1 15,3-1 0-15,7 26 2 16,4-14-1-16,3 30 1 16,4-14 2-16,7 23 2 15,4-10-1-15,3 25 2 16,0-19 0-16,3 13 1 16,4 50-5-16,0-65 1 15,-3-7 2-15,3 3 3 16,3 19 4-16,1-19 5 15,0-13-4-15,-1-15 2 16,1-15-3-16,-1-11 2 16,4-8-2-16,4-1 2 15,10-9-2-15,4 0 0 16,3-9-5-16,8-1-3 16,3 1 0-16,-1 6-1 0,1-3 0 15,-3 6 0-15,-5-7-25 16,-13 4-8-16,-4 3-58 15,0-6-24-15,4-7-79 16</inkml:trace>
  <inkml:trace contextRef="#ctx0" brushRef="#br0" timeOffset="102535.5807">20803 9528 360 0,'4'9'134'0,"-4"-9"-72"0,42 31-48 0,-35-27 33 15,11 21-8-15,0-7-1 16,13 17-2-16,-3-1 0 16,11 10-19-16,-7-6-4 0,14 15-1 15,-7-6-7-15,10 16-1 16,18 31-2-16,-14-19-2 15,-11-6 1-15,-10-22 1 16,-4-3-30-16,-10-19-13 16,-4-6-39-16,-10-13-14 15,-11-12-61 1,-8-10-55-16,5 7 83 0</inkml:trace>
  <inkml:trace contextRef="#ctx0" brushRef="#br0" timeOffset="102625.8208">21227 9355 4 0,'0'0'0'0</inkml:trace>
  <inkml:trace contextRef="#ctx0" brushRef="#br0" timeOffset="102926.5594">21294 9408 252 0,'0'-6'96'0,"0"6"-52"0,3 0-10 0,-3 0 34 16,0 0-20-16,0 0-5 16,0 6-14-16,0-2-6 15,-7 5-13-15,4 4 0 0,-11 15 1 16,-8 34 5-16,5-14 4 16,3-8 5-16,-11 17 4 15,4-4-6-15,-11 25-2 16,-21 42-10-16,-7-4-2 15,7-13-7-15,11-28-4 16,10-12-2-16,7-13 0 16,8-12-33-16,6-13-15 15,11-16-15-15,7-15-5 16,0 6-57-16,7-19-24 16,8-15 29-1</inkml:trace>
  <inkml:trace contextRef="#ctx0" brushRef="#br0" timeOffset="103619.0957">21682 10095 196 0,'3'0'74'0,"-3"0"-40"0,4-6-5 0,-1 6 30 16,1 0-1-16,-1 0 0 15,-3 0-4-15,0 0-1 16,0 0-29-16,0-3 6 0,-3-3 1 0,-1 6-10 16,-3-4-4-16,0 4-8 15,-7 0-4-15,0 0-5 16,-4 4-2-16,-10 11 3 15,10-2 1-15,4-4 2 16,-3 13 0-16,3-9-5 16,0 5-1-16,-1 8-4 15,8-8 1-15,7 1 3 16,4-3 1-16,6 3-2 16,5-10 0-16,2 7 2 15,8-7 2-15,0 7 0 16,-1-4-1-16,1 4 1 15,0 3-1-15,-4-3 2 16,-4-4 1-16,-2-2 1 0,-1 5 0 16,-7-5 2-16,-4 8 1 15,-6-2 1-15,-4 3 2 16,-4 0-1-16,-3-4 0 16,-11 4-3-16,-3-9-1 15,-7-1-14-15,0-3-7 16,-1-6-22-16,1-6-9 15,7-3-37-15,7-10-16 16,14 3-68 0</inkml:trace>
  <inkml:trace contextRef="#ctx0" brushRef="#br0" timeOffset="104291.4126">21833 9242 248 0,'-14'0'93'0,"14"0"-50"0,-7 0-19 0,7 0 29 15,0 0-20 1,0 0-7-16,4 0-4 16,-1 0-2-16,8 7-11 0,-1-7 12 0,15 9 8 15,-4-3-4-15,8-3-2 16,-5 7-9-16,12-10-4 15,-5 6-5-15,8-3-4 16,-7-3 0-16,3 0 1 16,-3 6-1-16,-4-2 2 15,-3-4-2-15,-8 15 2 16,-2-5 0-16,-8 24 3 16,-4-9 1-16,-3 32 3 0,0-4 1 15,0 19 1-15,0-9 5 16,4 25 3-16,-1-10-10 15,8 13-3-15,6 44-3 16,8-13 0 0,-4-15-5-16,0-13 1 0,-3-6 2 15,0-7 1-15,-4-12 3 16,-4-12 1-16,-6-4 3 16,-1-9 1-16,-3-10 3 15,-7 1 2-15,-3-7-5 16,-4-9-1-16,-7 0-2 15,-4-4 2-15,-3 1-10 16,-11-7-4-16,0 1-3 16,0-7-1-16,-3 3-37 0,-4-6-15 15,-3-9-113-15,3-7-50 16,3 4 52 0</inkml:trace>
  <inkml:trace contextRef="#ctx0" brushRef="#br0" timeOffset="111078.266">16260 12576 212 0,'-4'-7'79'0,"4"7"-42"0,4 0-15 0,-4 0 28 0,7 0-6 15,-4 0-1-15,15 0-2 16,-4-3 1-16,14-3-23 16,-3 6 0-16,10-9 0 0,-7 9-5 15,4-7 0-15,-7 4-8 16,-1 3-4-16,-2 0-15 16,-8 3-4-16,0 4-84 15,-7-1-35-15,0-3-10 16</inkml:trace>
  <inkml:trace contextRef="#ctx0" brushRef="#br0" timeOffset="111289.3275">16302 12714 280 0,'-11'6'107'0,"11"-6"-58"0,7 3-33 0,-3 3 29 15,3-6-6-15,0 7 1 16,14-7-11-16,-3 0-5 15,17 0-14-15,-7 0-6 0,8-7-1 16,-5 7-2-16,1-6 2 16,-4 3-37-16,-3 3-17 15,-4-6-91 1,-7 6-67-16,0-4 83 16</inkml:trace>
  <inkml:trace contextRef="#ctx0" brushRef="#br0" timeOffset="112313.5562">17787 12115 160 0,'11'-13'60'0,"-11"13"-32"0,17-12 7 15,-13 12 27-15,-1-4 11 16,1 4 7-16,-1 0-10 16,1 0-3-16,-8-6-38 15,1 6-8-15,-4 0-5 0,0 0-7 16,-11 6-1-16,4 4-4 15,-18 6-3-15,8-4 0 16,-22 7-1-16,7 3 0 16,-14 6 0-16,11-9-3 15,-11 19 2-15,7-13 1 0,-7 12 2 16,7-2-1-16,4-10-1 16,3 3-6-1,14-9-1-15,4-3 1 0,21-1 3 16,0-2 0-16,18-4 1 15,-1-3 4-15,19-2 1 16,-5-4-4-16,22-4 1 16,-10-2 0-16,6 6 0 15,-7 0 0-15,-3 6 2 16,-7-2 5-16,-7 2 4 16,-4-3 2-16,-14 13 5 15,3-7-6-15,-27 16-2 16,3 3-5-16,-22 16-2 15,8-6-1-15,-18 25-2 0,8-13 1 16,-8 3 1-16,3-6-1 16,1 6 2-16,7-9-4 15,3 0-2-15,4-6-1 16,14 3 3-16,0-10-5 16,14-6 2-16,0 0 2 15,17-6 3-15,1-3 0 16,14-7-1-16,-4 0 3 15,21-5 0-15,-10 2-1 16,10-3 1-16,-6-3 0 16,-1 6 1-16,-7-6-27 15,-3 0-11-15,-7 0-41 16,-1 0-14-16,-6 0-40 0,-11 0-16 16,0 0 27-1</inkml:trace>
  <inkml:trace contextRef="#ctx0" brushRef="#br0" timeOffset="112938.8692">17766 13695 200 0,'-4'-3'77'0,"4"3"-42"0,4-6-30 16,-4 6 17-16,3 0 3 15,-3 0 5-15,4-3 8 16,-4-4 6-16,0 4-24 15,0-3 9-15,-4 3 2 0,1-4-8 16,-11-2 0-16,3 3-14 16,-17 6-3-16,3-3-4 15,-14 6 1-15,4-3-2 16,-4 9-1-16,8 4 1 0,-5-1-1 16,8 4 0-1,0 3 2-15,3-4-3 0,8-2-2 16,2 3-1-1,12-7 0-15,-1 1 3 16,11 5 0-16,1-5-2 0,16 2 0 16,-3-2 2-16,15 5 2 15,-8-5 0-15,11 5 2 16,-8-5-2-16,1-1 2 16,14 10 2-16,-14 9 2 15,-11-3 10-15,-3 3 4 16,-11-2 0-16,-7-1 2 15,-7-7-9-15,-11 1-1 16,-17 0-5-16,-11-3-3 0,-7 3-2 16,4-10 0-16,-8-3-15 15,4-6-5-15,4-6-46 16,17-3-19-16,7-1-48 16,4-15-21-16,4 3 30 15</inkml:trace>
  <inkml:trace contextRef="#ctx0" brushRef="#br0" timeOffset="113720.1022">18426 12801 160 0,'0'-3'60'0,"0"3"-32"0,0-25-9 15,0 25 23-15,0-6 3 16,0 6 5-16,-4-3-3 16,1-3-2-16,-8 6-24 15,0-4 1-15,-3 4 1 0,0 0-6 16,-11 4-2-16,4 5-6 16,-10 7-1-16,6 2-5 0,-3 7 0 15,3 1-1-15,4 2 1 16,3-3-2-1,8 3-1-15,-1-9-2 16,11 6-1-16,0-6-1 0,14-7 3 16,0 4 0-16,11-7 1 15,14-2 0-15,-11-17 2 16,-3 1 1-16,3-13 1 16,-3 3-5-16,-4-9 1 15,0 3 2-15,-7 3 3 16,0 0 9-16,-7 9 3 15,0-2-2-15,-3 15-1 16,-1 0-6-16,1 15-3 16,-1-5 0-16,-3 9 1 0,0-1-5 15,4 11-1-15,-4-7 0 16,3 0 2-16,1 3-14 16,3 0-5-16,0-3-51 15,7 0-22-15,-3-4-45 31,6-5-53-31,-3-7 68 0</inkml:trace>
  <inkml:trace contextRef="#ctx0" brushRef="#br0" timeOffset="114155.259">18884 12990 140 0,'0'-10'52'0,"0"10"-28"0,4 0-6 0,-4 0 18 15,3-3-1-15,-3 3 2 16,0 0-5-16,0 0 0 16,0 0-18-16,0 0 5 0,-3 3 4 15,-1-3-6-15,-6 10 1 16,3-10-7-16,-8 9 1 16,1-3-5-16,-7 4-2 15,4-1 0-15,-5 7 1 16,5-7-5-16,6 1-1 15,4-7-2-15,11 6-2 16,-4-3 3-16,10 4 0 16,8-1 1-16,3 1 0 15,0-1 4-15,0 0 2 0,-3-2 6 16,3 2 5-16,0 10 2 16,-7-10 1-16,1 1 2 15,-5 5 1-15,-3-5-4 16,-3 5 1-16,-1-5-5 15,-10-1-1-15,0 1-11 16,-14-1-1-16,3 1-18 16,-17-1-6-16,3-9-66 15,-3 0-28-15,7-3-50 16</inkml:trace>
  <inkml:trace contextRef="#ctx0" brushRef="#br0" timeOffset="116035.5432">19413 12105 104 0,'0'-9'38'0,"0"9"-20"0,4-6-6 0,-4 6 13 15,3 0 2-15,-3 0 1 16,4-4-7-16,-4 4 0 16,7 0-12-16,-3 0 3 0,-1 0 2 15,1 0 1-15,-1 0 1 16,1 0 3-16,-1 0 0 16,1 0-6-16,-1 0 0 15,-3 0-2-15,0 0 3 16,0 0-5-16,0 0-1 15,0 0 0-15,0 0 0 16,0 0-4-16,4 0-3 16,-4 0 0-16,0 0-1 15,0 0-3-15,0 0 2 16,0 0 1-16,0-6 0 0,0 6 2 16,0-3 1-16,0 3-4 15,0 0 1-15,0 0 0 16,0-6 0-16,0 6 0 15,0 0 2-15,0 0-1 16,0 0-1-16,0 0 1 16,0 0-1-16,0 0-3 15,0 0 2-15,0 0 1 16,0 0 0-16,0 0 0 16,0 0 0-16,0 0 0 15,0 0 2-15,0 0-1 16,0 0-1-16,0 0-2 15,0 0 1-15,0 0 1 16,0 0 2-16,0 0-3 0,0 0-2 16,0 0-1-16,0 0 3 15,0 0 2-15,0 0 2 16,0 0 1-16,0 0 0 16,0 0-5-16,0 0-1 15,0 0 1-15,0 0 2 16,0 0 0-16,0 0-1 15,0 0 1-15,0 6-1 16,0-6 0-16,3 9 0 16,1-5 0-16,3 18 2 15,-4-10 1-15,4 23 1 16,1-7 0-16,6 16 0 16,-4-4 0-16,4 17 2 0,-3-13-1 15,3 19 2-15,-3-7-2 16,3 19 0-16,-4-12-3 15,1 3-2-15,-1 22-4 16,-2-35 0-16,-5-9-31 16,-3-10-14-16,0-2-61 15,-7-26-53 1,3 3 59-16</inkml:trace>
  <inkml:trace contextRef="#ctx0" brushRef="#br0" timeOffset="116410.5831">19378 12008 192 0,'-7'-9'71'0,"7"9"-38"0,4 0-21 0,-4 6 19 16,7-6-3-16,-4 0 1 16,15-6-3-16,-4 6-1 15,11-10-14-15,-4 7 2 0,21-3 3 16,-10-4 1-16,21 10 1 15,-7-6-3-15,10 12 1 16,-10-6-3-16,3 10 0 16,-6-1 1-16,-5 10 4 15,-2-10-1-15,-5 26 1 16,-6-10 0-16,-7 19 0 16,-1-6 0-16,-9 5 0 15,-1-5-3-15,-18 12-1 0,0-12-6 16,-20 0 0-16,2-7-7 15,-13-3-1-15,7 0-2 16,-8-9-2-16,8 0-30 16,7-3-15-1,3-7-57-15,15-3-22 0,-1-3-28 16</inkml:trace>
  <inkml:trace contextRef="#ctx0" brushRef="#br0" timeOffset="116752.9931">19985 12507 192 0,'21'9'71'0,"-21"-9"-38"0,25 19-3 16,-18-19 26-16,3 9-15 0,1 4-4 15,7 6-4-15,-4-7-1 16,3 13-17-16,1-6 2 0,0 6 3 16,-4-6 0-16,-4 0 3 15,1-4 0-15,-8-5 3 16,1 6-10-16,-8-13-4 15,1 6-5-15,-8-18-2 16,1 9-8-16,-1-19 0 16,1 0 1-16,3-6 1 15,3 0 1-15,8-3 0 16,-4 3-3-16,14-4 2 16,0 4 1-16,14-3 2 15,-3 9-1-15,13-6 2 0,-6 6 0 16,7 1 3-16,-7 2-60 15,3 6-28-15,-3 7-65 16,3-3-60 0,-7-3 77-16</inkml:trace>
  <inkml:trace contextRef="#ctx0" brushRef="#br0" timeOffset="117157.538">21146 11691 172 0,'0'-6'66'0,"0"6"-36"0,0 0 0 0,0 0 28 16,0 0-5-16,0 0 1 15,-4 0-17-15,4 0-5 16,-7 9-19-16,0-2 3 0,-11 5 4 15,4 4-7-15,-11 12 0 16,4-9-3-16,-18 22 1 16,8-10-2-16,-12 32 2 15,8-10 0-15,-4 35 3 16,4-10-1-16,7 13 2 16,3-9-6-16,11 12-1 15,7 44-6-15,14-16-2 0,21-21 2 16,11 2 1-16,7-18-1 15,3-7-2 1,1-6 1-16,-1-19 1 16,-7-9-41-16,-3-15-18 15,-4-20-48-15,-10-18-20 0,-7-4-19 16</inkml:trace>
  <inkml:trace contextRef="#ctx0" brushRef="#br0" timeOffset="118329.0294">21703 11901 236 0,'-7'-3'88'0,"7"3"-48"0,-11-9-25 16,11 9 26-16,-7 0-13 15,4 0-1-15,-11 3-10 0,3-3 0 16,-14 6-10-16,4-3-2 0,-14 13-1 16,3 3 2-16,-3 0 1 15,3 0 1-15,0 15 2 16,4-3-5-16,10 1-3 15,4-1-4-15,21 0 1 16,0 4-1-16,18-7 0 16,-4 4 4-16,18-4 1 15,-7-3-1-15,14 3-2 16,-7-9 3-16,10 9 0 16,-7-9 1-16,4 6 0 15,-7-6 22-15,-7-3 12 16,-8 2 1-16,-13 7-1 15,-4-6-8-15,-14 9-4 16,0-2-14-16,-14-1-5 0,0-3-5 16,-11 0 1-16,4-4-2 15,-15-5 2-15,8-4-15 16,-11-9-7 0,4 0-32-16,7-9-13 0,3-1-41 15,21-8-18-15,4-1-28 16</inkml:trace>
  <inkml:trace contextRef="#ctx0" brushRef="#br0" timeOffset="118722.8904">22042 11676 192 0,'0'-16'71'0,"0"16"-38"0,3-3-21 0,-3 3 21 16,4 3 5-16,-1 3 6 15,8 7 1-15,-1 2 2 16,8 14-26-16,0-4 8 0,3 19 4 16,-4-10-2-16,12 19-1 15,-5-9-10-15,8 29-5 16,-4-11 3-16,11 13 2 15,-11-6-6-15,4 22-1 16,-7-12-3-16,-11 21-1 0,-4 48-3 16,-10-20-1-16,-10-2 1 15,-11-20 1-15,-8-9-3 16,-2-9-3-16,-15-16-11 16,0-15-6-16,0-13-56 15,4-10-23-15,7-18-68 16,-8-16-60-1,8-35 88-15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1T23:44:24.289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context xml:id="ctx1">
      <inkml:inkSource xml:id="inkSrc137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7-10-01T23:46:03.375"/>
    </inkml:context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1792 2011 184 0,'0'0'71'0,"0"0"-38"0,0 0-12 16,0 0 49-1,11 10-10-15,-11 8-4 16,3 7-3-16,8 4-30 16,-11-1 7-16,3 31 1 0,4-15-10 15,-7 28-2-15,0 54-7 16,0-1 0-16,0-12-5 16,0-50 1-16,0-10-5 15,0 10 0-15,0 18-1 16,0-18 1-16,-7-16 0 15,4-3 1-15,3-16-22 16,-11-12-10-16,8-7-44 0,-8-18-18 16,4 0-30-16,4-20-13 15,3-14 25 1</inkml:trace>
  <inkml:trace contextRef="#ctx0" brushRef="#br0" timeOffset="510.3917">1722 2093 192 0,'-4'0'71'0,"4"0"-38"0,4 0-1 0,-4 0 30 16,0 0-8-1,3 0 1-15,8-10-11 16,-4 7-5-16,17-9-22 0,1 8 3 0,21-11 3 16,-14-4-8-16,21 0-1 15,-4 3-8-15,11-2-4 16,25-11-1-16,-4 4 1 15,-14 0 1-15,0 16 1 16,-18-4-5-16,-13 7 1 16,-1-3-24-16,-18 9-12 15,-9 0-36-15,-16 9-17 16,-9 0-63 0</inkml:trace>
  <inkml:trace contextRef="#ctx0" brushRef="#br0" timeOffset="766.1039">1877 2544 260 0,'0'0'96'0,"0"0"-52"0,21-6-29 16,-18 6 26-16,12-9-4 15,6 9 2-15,14-16-4 16,14-22 1-16,1 13-20 15,-1-3-5-15,-3 3-3 0,0-3-4 16,-21 12-1-16,-1 7-6 0,1 9-2 16,-4-4-47-16,-3 4-20 15,-1 0-21-15,-9 0-7 16,2 0-15 0</inkml:trace>
  <inkml:trace contextRef="#ctx0" brushRef="#br0" timeOffset="1142.0231">2282 2469 244 0,'0'16'90'0,"0"-26"-48"0,0 13-16 0,0 4 31 15,0-7-10-15,-7 9 0 16,4 0-16-16,-4 7-4 16,3-6-16-16,4 5 0 0,-10 7 2 15,-4 22-5-15,0-6-2 16,-4 6-3-16,14-4 0 0,-6-11-2 15,10 8 2-15,0-2-2 16,10-1-1-16,1 4-2 16,3-4 1-16,11-15-1 15,6 0 0-15,8-19 2 16,-3-9 2-16,-1-10-1 16,-10-16-1-16,-1 7 5 15,-13-6 4-15,-11-10-5 16,-11 6 0-16,-3-6-2 15,-7 0 1-15,-4 7-4 16,1 8 0-16,-1-2 1 16,4 12 0-16,0 7-31 15,-4 2-12-15,11 10-42 16,3 3-16-16,8 7-44 16</inkml:trace>
  <inkml:trace contextRef="#ctx0" brushRef="#br0" timeOffset="1607.4009">2596 2513 144 0,'-7'0'55'0,"4"0"-30"0,3 0-16 0,0 0 14 15,10 0 2-15,-6 9 2 0,3-2 10 16,0 2 6-16,0 7-23 15,4 2 11-15,-8 4 4 16,4 10-2-16,0-13 1 0,0-1-13 16,-3 20-3-1,3-13-10-15,0 10-3 0,4 12-3 16,-4-3 1-16,3-16-2 16,-10-6 2-16,4-10 4 15,-4 4 4-15,0-7 7 16,0-9 3-16,-4 0-8 15,4-15-5-15,0-4-5 16,0-9 0-16,0-1-2 16,0-5-1-16,7-10 3 15,0 9 0-15,8 1 3 0,-5 6 3 16,4 0 2-16,7 2 1 16,8 1-2-16,-5 13-1 15,-3-4-3-15,15 7-1 16,17-16 1-16,-7 12 1 15,-4 7-6-15,-17-7-2 16,-1 4-58-16,-10 3-22 16,-3-4-116-1</inkml:trace>
  <inkml:trace contextRef="#ctx0" brushRef="#br0" timeOffset="3365.4227">3965 2870 208 0,'-7'-3'79'0,"14"6"-42"0,-3-12-28 0,3 9 19 16,0 0 1-16,11 0 5 15,6 0-6-15,4-9 0 16,4-10-15-16,3 3-1 0,1-3-1 16,-12 0-4-16,5 1-2 15,-5-17 2-15,-10 16 0 16,-3 0 1-16,0-6 0 16,-4 7 0-16,-4-11 2 15,1 4-3-15,-8 0-2 16,-6-3-2-16,-8 12-3 15,-7 7 1-15,-6 15 1 16,2 4-1-16,12 15 2 16,3-7 2-16,-1 17 2 0,1-7 1 15,7 16 2-15,4-6-1 16,3 6 0-16,14 9-1 16,4-6 0-16,10-13-4 15,-4-5-3-15,1-11 2 16,-4-2 0-16,8 3-6 15,-5-19 0-15,-3 0-48 16,4-9-18-16,-7-10-53 16,-1-10-21-16,-3-14 27 15</inkml:trace>
  <inkml:trace contextRef="#ctx0" brushRef="#br0" timeOffset="3678.2555">4385 2582 284 0,'-7'-6'107'0,"0"6"-58"0,10 6-31 0,1-3 28 15,-4 3-13-15,7 10-4 16,-7-4-13-16,0 4-3 16,4 3-7-16,3 28-2 0,0-22 2 15,0 3 1-15,3-3 1 16,-3 4 0-16,4-4 2 16,-4 0-1-16,4-6 0 15,-4 9-1-15,3-9 2 16,1-13 1-16,-1-6 1 15,1-16-4-15,3-18 0 16,0-4-5-16,0-15-2 16,4-1 0-16,-11 11-1 15,4-4 0-15,6-4 0 16,-13 14-27-16,3 9-9 0,7-7-33 16,-11 16-11-16,5 13-18 15,-1 6-4-15,-14 16-10 16</inkml:trace>
  <inkml:trace contextRef="#ctx0" brushRef="#br0" timeOffset="4026.1941">4593 2770 192 0,'7'38'74'0,"-7"-20"-40"0,4-2-20 16,-1-6 20-16,4-1-6 16,4-3 0-16,7-6-4 15,-1 0-3-15,1-6-11 0,3-3 7 0,4-10 5 16,-1 0 0-16,-2-6-1 15,-1-3-5-15,0-7-2 16,-3 1-6-16,-4-4 0 16,-7 3-3-16,0 1 0 15,-7 6-3-15,-4 0 1 16,1 12 0-16,-8 3 1 16,-3 13-2-16,-4 3-2 15,1 23 1-15,6 2-1 16,-6-3 2-16,6 22 1 15,-3 25 3-15,10-9 3 16,4-10-4-16,11-18-1 16,-11-10-4-16,10 0-3 0,8 3-12 15,3-16-5-15,7-5-47 16,1-14-18-16,-1-5-63 16</inkml:trace>
  <inkml:trace contextRef="#ctx0" brushRef="#br0" timeOffset="4399.2695">5006 2456 244 0,'-4'0'93'0,"4"29"-50"0,0-1-13 15,0-12 31-15,0 12-20 16,0 16-6-16,0 0-12 16,4 12-5-16,3 4-10 15,0-13-3-15,0-7 1 0,0-2-1 16,4-19 2-16,-11 0-4 0,7-13 0 15,-4 3 1-15,4-15 2 16,0 3-3-16,4-22 0 16,0-19-1-16,3-9-2 15,0-1 1-15,3 1-1 16,1 0 0-16,3 12 0 16,-7 0-3-16,0 13 2 15,-3 19-1-15,0 2 0 16,-1 14 8-16,-3 8 4 15,0 23-1-15,0 9 2 16,0 6-6-16,1 16-1 16,6-12-2-16,-7-4 1 15,0-9-37-15,0-10-17 16,0-9-34-16,0-25-106 16</inkml:trace>
  <inkml:trace contextRef="#ctx0" brushRef="#br0" timeOffset="4626.1826">5398 2127 284 0,'7'0'107'0,"-7"0"-58"0,0 19-26 16,7 0 31-16,0-4-17 16,0 14-4-16,3 15-15 15,1 15-4-15,-1 7-8 16,1 6-4-16,0 25-1 0,-1-6-1 0,4-6 2 15,-3-10 1 1,0-31 1-16,-8-6-16 0,1 6-6 16,-4 6-40-16,0-16-15 15,-4-12-77 1</inkml:trace>
  <inkml:trace contextRef="#ctx0" brushRef="#br0" timeOffset="5076.8761">5373 2585 276 0,'21'6'104'0,"-10"-12"-56"0,20 12-49 0,-13-12 20 0,3 6-9 16,-3-3 0-16,31-7-6 16,-7 1-3-16,8-7 0 15,27-2-4-15,-9 2 2 0,-16-6 3 16,-9 6 1-16,-11 10 3 15,-15 3 3-15,-3-3 11 16,-14 15 7-16,-10 0-10 16,-8 13-2-16,0 0-9 15,4-6-4-15,4 0-1 16,3 6 1-16,0 3-1 16,7 3-1-16,7-9-2 15,3 3 1-15,4-4 1 16,8-5 2-16,2 12-1 15,-6-16-1-15,-4 7 3 0,4 3 0 16,6 9 10-16,-6-9 6 16,-4 6 5-16,-7 3 5 15,-7 4-4-15,-7-10-3 16,-11 3-10-16,1-10-5 16,3-2-7-16,-29 3 0 15,8-7-35-15,-18 7-17 16,-21-4-68-16,35-21-30 15,7 9 5 1</inkml:trace>
  <inkml:trace contextRef="#ctx0" brushRef="#br0" timeOffset="6095.0415">7165 2877 212 0,'-4'3'82'0,"4"3"-44"0,0-6-5 0,0 0 33 15,0 0-21-15,4 0-5 16,-1-6-11-16,1 3-1 15,7-13-16-15,-4 7 2 0,7-26 2 16,0 13-6-16,11-28-3 16,-4 12-4-16,7-24 0 15,-3 2-2-15,3-22 2 16,7-43-2-16,-14 53 2 16,-3 9-2-16,-4-9 2 15,-3 9 0-15,-1 10 1 0,4-16-7 16,-7 31 0-16,0 4 1 15,0 18 1-15,1 7 5 16,-1 24 5-16,0 1 4 16,3 37 4-16,-3-12-3 15,7 44 0-15,1-19-8 16,-1 28-2-16,0-19-2 16,3 13 1-16,-3-10-2 15,4-12-1-15,3 28 1 16,-3-28 1-16,-7-13-30 15,-8-18-11-15,-6-16-70 16,-8-10-30-16,-14-12-14 16</inkml:trace>
  <inkml:trace contextRef="#ctx0" brushRef="#br0" timeOffset="6291.0634">7278 2538 312 0,'7'0'118'0,"3"0"-64"0,19-9-45 0,-22 9 25 16,10 0-13-16,1 0 1 16,21-10-9-16,14-6-3 15,-14 7-5-15,-8 0-4 0,12-1 0 16,13 10-21-16,-7-6-9 16,1 12-58-16,-1 4-24 0,-10 5-15 15</inkml:trace>
  <inkml:trace contextRef="#ctx0" brushRef="#br0" timeOffset="6515.661">7906 2723 260 0,'3'9'99'0,"15"10"-54"0,-4 0-17 15,-7 0 32-15,-3 6-11 16,-1 13-4-16,1-13-10 15,-1-7-2-15,-3 11-19 16,0 21-4-16,0-3-2 0,-7 6-4 0,-3-9-1 16,3-6-23-16,-8-13-9 15,1-10-63-15,4-21-28 16,10-13-30 0</inkml:trace>
  <inkml:trace contextRef="#ctx0" brushRef="#br0" timeOffset="6773.3911">8311 2021 160 0,'25'0'60'0,"-14"6"-32"0,6 6 9 0,-6 4 28 16,3 9 3-16,7 6 4 0,0 23-12 15,1 8-2-15,-5 7-32 16,-3-3-6-16,-3 19-5 0,-4 6-6 16,-4-38-3-16,1 1-45 15,0-7-21-15,-4 12-50 16,0-21-20-16,-4-19 0 16</inkml:trace>
  <inkml:trace contextRef="#ctx0" brushRef="#br0" timeOffset="7254.5227">8220 2137 192 0,'3'-47'74'0,"8"21"-40"0,14 1-18 16,-18 25 24-16,14-9-3 16,25-10 0-16,3-6-3 0,4 6 1 15,7 0-19-15,-7 4-5 0,-4 5-3 16,-3 10 0-16,-7 10 2 15,-7 5 1-15,-11 4 3 16,-11 9-1-16,-6 7 2 16,-8 9-4-16,-3 9-1 15,-10 0-2-15,-4-6 0 16,-4 7-4-16,-3-13-3 16,3-10 0-16,4 0-1 15,7-12-3-15,3 0 0 16,8-3-1-16,6-7 0 0,11 0 0 15,7-5 3-15,4 5-2 16,3-3 1-16,4-3 2 16,3 10 2-16,4-4-1 15,-7 4-1-15,-4-7 5 16,-10 4 1-16,-4-1 13 16,-4 16 7-16,-6 13-2 15,-11-1 0-15,-11 13-7 16,-6-3 0-16,-5-3-10 15,-10 0-2-15,-6-6-5 16,-12-13-3-16,1-6-25 16,6-10-9-16,12-9-36 15,9-19-16-15,22-24-85 16</inkml:trace>
  <inkml:trace contextRef="#ctx0" brushRef="#br0" timeOffset="7687.3467">9747 1933 112 0,'14'-10'44'0,"-10"1"-24"0,-1-1-6 0,1 10 15 0,-1-6 8 16,-3 3 4-16,0 3 16 16,0-6 6-16,-7 3-33 15,-3-4 3-15,-1 14-1 0,-3-4-2 16,-7 12 0-16,-4 1-9 16,-10 6 0-16,-4 9-8 15,0 1-3-15,4 12 3 16,3-10 4-16,8 1-3 15,10-16 0-15,3-1-6 16,7 7 0-16,8 10-5 16,10-13-2-16,11 0 2 15,-4-13 2-15,-3 4-2 16,10-13 0-16,14 0-3 16,-3 0-1-16,0-10-30 0,-7 10-12 15,-4-9-42-15,-7 0-18 16</inkml:trace>
  <inkml:trace contextRef="#ctx0" brushRef="#br0" timeOffset="7867.8264">9292 2529 336 0,'-3'0'126'0,"6"3"-68"0,11 3-50 0,-3-6 29 16,10 0-14-16,11-6-1 0,17 3-9 15,1-4-3 1,2-2-5-16,1-4-4 0,-14-2 2 0,-7 8-48 16,7-2-22-1,10 0-96 1</inkml:trace>
  <inkml:trace contextRef="#ctx0" brushRef="#br0" timeOffset="8811.5667">10125 2645 252 0,'-4'0'96'0,"8"0"-52"0,3-7-27 15,0 7 27-15,3 0-5 16,5 0 1-16,9 0-5 16,1 0 1-16,3 0-20 15,4-3 4-15,7-3 1 0,3 6-9 16,0-3-4-16,8-4-5 15,-15 4 0-15,-7-3 0 16,0 6 1-16,8-9 0 16,-8-1 0-16,-10-5 4 15,-8-4 5-15,-10 0-1 16,-17-6 3-16,-12-13-8 16,1 4-2-16,7 5-5 15,-11-8-1-15,-10-26-1 0,7 4 0 16,13 12 2-16,8-4 0 15,7-2-5-15,7 15-1 16,0 13 3-16,21-9 1 16,25-23-1-16,-7 23 2 15,-7 9 1-15,17-3 0 16,22-1-3-16,-8 4 2 16,-3 13 1-16,-3 5 0 15,-8 1 2-15,-7 19 3 16,-10 9 4-16,-7-3 2 0,-7 15 1 15,-11 0 0-15,-11 10-2 16,-7 13 1-16,-6 12-4 16,-1 0 1-16,-3 6-3 15,-4-12 2 1,4-13-4-16,11-19 0 0,-1 4-1 16,4-4 1-16,0 7-4 15,7-1-2-15,7-2 4 16,0-16 1-16,-3 0 0 15,10-4 1-15,17 4 4 16,8-3 4-16,7-7-6 16,-11-6-1-16,-3 4-2 15,10-7 1-15,22-7-2 16,-11 4 2-16,-11-3-4 0,-7-4 0 16,-6 7-23-16,-5-3-12 15,-6-3-67-15,-4 2-31 16</inkml:trace>
  <inkml:trace contextRef="#ctx0" brushRef="#br0" timeOffset="11365.4668">11744 2547 284 0,'4'0'107'0,"-1"0"-58"0,1 7-22 0,-4-4 32 0,3 6-22 16,1 19-6-16,-4 4-17 15,0-13-6-15,0 28-5 16,0-13-3-16,0 16 3 0,0-12-4 15,0 9-2-15,0-13-31 16,-4 1-13-16,4-1-58 16,-3-12-24-16,3 3 12 15</inkml:trace>
  <inkml:trace contextRef="#ctx0" brushRef="#br0" timeOffset="11844.9455">12679 1817 200 0,'-4'-13'74'0,"4"13"-40"0,0 0-9 15,0 0 25-15,4 3-12 16,-4-3-2-16,3 10-6 16,1-4-1-16,-1 19-16 15,1-12 5-15,3 37 3 0,-3-9 0 16,6 28 2-16,-3-10-7 16,4 26 1-16,-1-23-8 15,-3 36-3-15,0-17-3 16,1 7 0-16,-1-10-29 15,0-5-9-15,-4-17-43 0,-3-12-17 16,0 0-49 0</inkml:trace>
  <inkml:trace contextRef="#ctx0" brushRef="#br0" timeOffset="12596.7393">12435 2431 124 0,'-28'-62'49'0,"28"62"-26"0,-3-19 4 0,3 13 21 15,0 6-14-15,0-4-5 16,7 8-8-16,0 2-4 16,7-3-9-16,-4-3 4 0,12 0 1 15,-5-3 0-15,15-13 0 16,-4 4-5-16,15-14-3 16,-8 1-2-16,4-9 0 15,-4-4 0-15,0-6 3 0,-3 0 3 16,-4-3 2-16,-3 4 1 15,-4 5 2-15,-3 3 6 16,-1 20 2-16,8 5 0 16,-11 20 1-16,-3 5-4 15,-1 23 0-15,1-3 3 16,-1 27 3-16,1-8-7 16,0 8 0-16,-1-2-7 15,1 6-1-15,-4-13-2 16,3 0 0-16,-2-6-7 15,2-3 0-15,-3-9 1 16,7-16 1-16,-3-4 1 0,6-21 0 16,-2 3-2-1,6-16 1-15,-4 3-2 0,1-18-1 16,0 6 1-16,-1-7-1 16,-3 7 0-16,-3 3 0 15,0 6 0-15,-1 19 0 16,4 9 0-16,-3 1 0 15,-4 5 2-15,7 4 1 16,-3 0-1-16,3 16 1 16,3 24 0-16,-3-27 1 15,-3-1-5-15,7-3 1 16,-1-3 0-16,5-6 2 16,-5-6 1-16,8-7 1 0,-4-3-5 15,0-16-1-15,4-12 3 16,-11 7 3-16,0 2-1 15,-7-12 0-15,0 9-1 16,-3-6-2 0,-4 6 1-16,-4 0-1 0,-3 3 0 15,0 16 0-15,4 0-3 16,-1 10 2-16,1 6-1 16,6 12 0-16,-3 0 0 15,11 6 0-15,-4-8-3 16,17 2-1-16,19 0-15 15,6-3-6-15,4-16-50 16,-14-9-20-16,-7 0-84 16</inkml:trace>
  <inkml:trace contextRef="#ctx0" brushRef="#br0" timeOffset="12971.142">14993 2344 176 0,'-7'-29'68'0,"7"29"-36"0,-7-25-2 16,3 16 26-1,-6-1-6-15,-8 1-2 0,1 0-10 16,-8-1-3-16,4 10-20 16,3 0 2-16,-14 16 3 0,-6 15-9 15,-8 4-1-15,7 9-4 16,4-1-1-16,6 5-3 16,15-5-2-16,4-14-4 15,13 11 0-15,11 17-16 16,4-26-6-16,-4-9-29 15,28-16-12-15,25-12-38 16,4-13-49 0,-15 1 47-16</inkml:trace>
  <inkml:trace contextRef="#ctx0" brushRef="#br0" timeOffset="13285.9792">15155 2359 332 0,'-46'-25'123'0,"36"22"-66"0,-11-3-44 0,10 6 28 16,-3 0-21-16,0 15-3 15,-4 4-9-15,1 9-3 16,10-9-2-16,3-3-5 0,4 18 1 16,0-5 1-16,7 15 0 15,0-16 0-15,11 6 0 16,-4-6-3-16,14-2 0 16,-3-8-14-16,7-18-4 15,-4 7 4-15,0-23 3 0,4-9 10 16,-18 6 5-16,-4 3 4 15,-13-12 2-15,-11-9 1 16,-18-23 2 0,0 22-5-16,1 13-3 0,-1 6-15 15,7 10-6-15,11 9-34 16,7 9-14-16,3-9-40 16,12 10-44-1,-1-1 55-15</inkml:trace>
  <inkml:trace contextRef="#ctx0" brushRef="#br0" timeOffset="13661.4912">15381 2259 364 0,'-3'-16'137'0,"3"35"-74"0,0 15-62 0,0-18 27 16,3 3-10-16,1 9 1 16,-1-3 1-16,1-3 2 15,6 13-12-15,4 15 1 0,-7-12 0 16,1-13-2-16,2-3 0 15,4 12-3-15,-7-18 1 16,0-4 2-16,0-15 5 16,0-3-10-16,4-13-2 15,10-15-2-15,0-4 0 16,1-15-3-16,-5-1 2 16,-3 20 1-16,-3 6 2 15,-4 12-3-15,0 7 0 16,0 9 1-16,0 15 2 0,-3 10 1 15,6 3 1-15,1 10-2 16,-4 15-2-16,0-2 1 16,3 2-1-16,1 3-22 15,0-18-8-15,-1-4-38 16,8-34-89 0,-1-18 11-16,1-11 8 15</inkml:trace>
  <inkml:trace contextRef="#ctx0" brushRef="#br0" timeOffset="14051.5882">15963 1788 260 0,'25'-69'99'0,"-22"69"-54"0,15 13-4 16,-14-10 36-16,3 13-13 16,0-4-2-16,0 29-14 0,3 22-3 15,1 9-25-15,0 16-5 0,-1-4-3 16,-3 1-7-16,4-13-3 15,-1-6-1-15,1-3-1 16,-1-4 2-16,-2-30 1 16,-1 5-1-16,-4-15 1 15,-3 6-4-15,-3-16 0 16,-8-9-6-16,-7-6 0 16,-17-3-10-16,10-1-2 15,4 7 3-15,-7-9 2 16,-11 9 11-16,15 3 4 15,2 0 0-15,5 9-1 16,-4 10 5-16,13 0 4 16,1-1-3-16,11 7-1 15,-1 1-2-15,12-11 0 0,16 7-4 16,5-12-2-16,2-1-23 16,-2-12-10-16,-5-7-54 15,8-8-22-15,4-7-52 16</inkml:trace>
  <inkml:trace contextRef="#ctx0" brushRef="#br0" timeOffset="14218.5328">16330 2387 348 0,'-7'29'129'0,"7"11"-70"0,-3-2-45 0,3-19 33 16,0 6-26-1,3 3-6-15,1 7-15 0,3 2-5 16,0-12 3-16,0 0-44 0,0-6-18 15,0-9-26-15,-4-20-9 16,-3-5-17 0</inkml:trace>
  <inkml:trace contextRef="#ctx0" brushRef="#br0" timeOffset="14549.1479">16252 2080 264 0,'-17'-50'101'0,"17"41"-54"0,0 9-44 0,0 0 21 16,10 0-19-1,5 9-2-15,2-3-2 0,4-3-1 16,8 7-31-16,-1-10-12 0,7-10-9 16,7 7-1-16,-3-12 20 15,-7-1 10-15,-4-3 18 16,-3 6 8-16,-4-2 39 16,-3 5 17-16,-4 1 10 15,-4 12 5-15,1 13-18 16,-4 9-7-16,0 13-11 15,4 15-1-15,-4 10-10 16,0 9-2-16,-4 0-10 16,1-9-2-16,-1 5-9 15,4-5-3-15,-3 0-19 16,-1-10-5-16,1-9-27 16,-4-25-60-16,-7-13 5 15,-7-12-39 1</inkml:trace>
  <inkml:trace contextRef="#ctx0" brushRef="#br0" timeOffset="14817.8614">16450 2300 212 0,'4'-29'82'0,"3"29"-44"0,7 10-25 0,0-10 24 16,7 9-17-16,7-3-6 16,0 4-6-16,4-10-1 15,11 6-4-15,-5-12 5 0,8 12 4 16,-3-12 7-16,-5 0 3 15,-2 12 0-15,-5 3-2 16,-2 1 1-16,-8 5 1 16,-4 7-1-16,-2 13-1 15,-5-10-6-15,1 9-1 16,-4 1-8-16,-4 3-3 0,-3-1-10 16,0-12-5-16,-3 0-42 15,-1-12-18-15,-3-7-49 16,0-12-58-1,4-7 61-15</inkml:trace>
  <inkml:trace contextRef="#ctx0" brushRef="#br0" timeOffset="15222.9391">16969 2093 288 0,'0'0'107'0,"3"9"-58"0,8 10-59 15,-1-13 16-15,8 10-35 0,10-4-10 16,4-2-23-1,3-1-9-15,0-3 12 0,11 4 8 16,-3-4 29 0,-8-6 15-16,-7 3 48 0,-7-3 22 15,-7 7 8-15,-6-4 5 16,-12 12-16-16,-10 7-4 16,0 3-32-16,-4 10 8 0,0-1 3 15,4 4-8-15,7-4-3 16,4 4-17-16,3-3-4 15,7-1-2-15,7-6 1 16,7-9-8-16,0-3-3 0,4-13-9 16,3-12-3-16,-3-1-3 15,-4-9 0-15,-7-6 9 16,-7-12 4-16,-7 8 11 16,-7-15 5-16,-7-6 0 15,-7 13 0-15,-7 2-3 16,3 7 1-16,7 12-31 15,4 16-11 1,7 16-57-16,14 3-61 16,11-4 45-16</inkml:trace>
  <inkml:trace contextRef="#ctx0" brushRef="#br0" timeOffset="15975.9234">17653 2196 328 0,'-7'0'123'0,"7"0"-66"0,0 3-38 0,3 7 34 15,1-1-18-15,3 10-3 16,-3 6-12-16,-1 9-5 16,4-5-8-16,-3 5 2 0,-1 4 1 15,1-13 1-15,-1 3 1 16,1-9-2-16,-4 3-1 16,3-10-3-16,1-2 1 15,3-4-4-15,0-12-2 16,4-7 0-16,-1-12-1 15,4-3-3-15,0-7 2 16,4-8 1-16,0-1 2 16,-8 15-3-16,4-5-2 15,-7 15 2-15,0 10 0 16,-3 2 1-16,3 26 2 0,-7 16 3 16,0-4 4-16,0 10-6 15,0 9-4-15,7 3-7 16,4 4 0-16,3-16-31 15,3-4-12-15,8-9-29 16,3-12-10-16,1-6-3 16,6-17 2-16,4-2 16 15,-8-10 1 1,-2 3 38-16,-1-2 51 16,-7-1 27-16,0-9 16 15,-7 2 7-15,0-2-9 16,-3 0-2-16,-4-3-30 15,-3 12 15-15,-4 0 5 0,-4 3-1 16,-3 13-1-16,-7 3-17 0,-7 16-7 16,0 6 2-1,-1 3 1-15,1 0-4 0,4-3-2 16,6 9-9-16,4-9-2 16,3-6-7-16,8 0-2 15,10-13-16-15,11-6-4 16,-1-7-9-16,1-5-4 15,0-11 12-15,-8-2 7 16,-2 3 14-16,-5-3 6 16,-3 3 17-16,-3 12 9 15,-1 4 10-15,-3 3 7 0,4 15-20 16,-4 10-8-16,3 6-10 16,4 3-3-16,0 16-1 15,8 0-2-15,-1 3-2 16,3-3-1-16,1 0-31 15,3-16-13-15,-3-12-38 16,3-26-124 0</inkml:trace>
  <inkml:trace contextRef="#ctx0" brushRef="#br0" timeOffset="16213.0534">18521 1603 400 0,'0'7'148'0,"3"2"-80"0,8 26-46 0,-4-23 39 16,4 23-16-16,-1 18-2 15,4 0-11-15,-3 10-3 16,-1 15-16-16,-2 23-8 0,-5-13-3 16,1 2-7-16,-1-2 1 15,1 9-22-15,-1-15-8 16,1 0-40-16,-1-20-18 15,1-12-42-15,6-15-18 16,11-23 18 0</inkml:trace>
  <inkml:trace contextRef="#ctx0" brushRef="#br0" timeOffset="16709.0056">19706 2362 212 0,'4'-28'82'0,"-1"19"-44"0,-3-10-5 0,0 13 33 15,4 12-10-15,-1 3-2 16,1 1-14-16,-1-1-5 16,4 16-19-16,4 28 3 0,3 10 2 15,0 19-5-15,-3-29 1 0,-4-3-8 16,3 7-3-16,-3-4-6 16,1 0-2-16,-1-6-8 15,-4-3-4-15,1 6-41 16,-4-28-18-16,0-6-54 15,-11-16-19-15,-14-9 26 16</inkml:trace>
  <inkml:trace contextRef="#ctx0" brushRef="#br0" timeOffset="16996.0844">19604 2174 216 0,'0'-28'82'0,"7"12"-44"0,7 4-22 16,-10 12 22-16,10-7-9 0,-4-2-2 15,22 0-7-15,-7-1 0 16,14 7-11-16,-8-3 1 0,12 6 3 16,-5 0-3-16,1 9 0 15,11 16 5-15,-12 4 4 16,-9 14 4-16,-8-5 1 16,-11 3-2-16,-6 0 1 15,-8 3-4-15,-13-4-2 16,-4-12-7-16,-8 1-4 15,-2-4-3-15,-8-6-3 16,-4-4-24-16,8-2-9 16,7-13-47-16,14-10-21 15,3-2-57 1</inkml:trace>
  <inkml:trace contextRef="#ctx0" brushRef="#br0" timeOffset="17579.131">20197 2196 332 0,'-4'10'123'0,"0"2"-66"0,1 4-36 16,-1-7 33-16,4 19-27 15,0-3-9-15,4 10-12 16,-1-4-5-16,5 4 0 16,-1-10-1-16,0-6 2 0,0 0 3 15,-4-4 2-15,-3-5 10 16,0-4 4-16,-3-6-9 0,-4-16-4 15,0-3-5 1,0-15-3-16,3-4-4 0,4-2 0 16,4-8 2-1,6 11 1-15,1 2-4 16,10 7 1-16,4 6 2 0,3 3 1 16,7 7-2-16,0-1 2 15,11 4 1-15,0 6 2 16,0-4-1-16,-4-2-1 15,-3 0 1-15,-7 6-1 16,-4-4 2-16,-7 4 3 16,-10 3 2-16,-8 0 1 15,-6 0-2-15,-4 3-1 16,0 7-1-16,-7 8 2 16,-15 14-3-16,5 5-2 0,2 7-3 15,8-6-1-15,4 6-1 16,10-6 3-16,10-4-2 15,4-9 1-15,8-6 2 16,6-13 2 0,4-6-6-16,-1-12-1 0,5-1-7 15,-8-12 0-15,-7-9 4 16,-10 2 2-16,-8-9 6 16,-10-3 2-16,-7-3-20 15,-7 10-8-15,-4 2-40 16,7 17-15-16,4 2-31 0,-3 6-12 15,-4 1 23 1</inkml:trace>
  <inkml:trace contextRef="#ctx0" brushRef="#br0" timeOffset="18049.3886">20895 1672 204 0,'-3'-15'77'0,"3"15"-42"0,0 6-12 0,3-3 26 15,1 13-7 1,3 3-3-16,0 21 5 0,3 14 2 16,1 12-25-16,3 6 1 0,0 16 2 15,0-7-4-15,0-3 0 16,0-15-9-16,-3-10-4 16,0-5 4-1,-4-14 1-15,0-9 2 0,-4-12-1 16,-3-13 0-16,0-4-10 15,4-11-3-15,3-20-8 16,7 7-2-16,0-6-2 16,0 2 0-16,4 1 7 15,-1 3 4-15,5 9 0 16,2 0-2-16,4 3 2 16,4 13 0-16,11 3-2 15,-15 3 2-15,-4-3 1 16,1 19 2-16,10 16-1 15,-17-10 2-15,-4-6-2 16,-10 18 2-16,-11 7 7 16,-11 0 3-16,-10-10-2 0,-11-5 1 15,0-10-16 1,-3-4-7-16,-4-5-49 0,7-10-24 16,11-10-42-16,7-5-19 15,17 2 20 1</inkml:trace>
  <inkml:trace contextRef="#ctx0" brushRef="#br0" timeOffset="18390.552">21749 2165 252 0,'35'-19'93'0,"-17"16"-50"0,-8-3-11 0,-10 6 35 16,0 0-11-16,0 0 0 0,-10 0-23 15,-11 9-10-15,-4 10-14 16,-10-4-4-16,10 11 1 15,4-8 3-15,0 11 5 0,-8 18-6 16,8-7-2-16,11-11-6 16,2-1 0-1,12-13-7-15,10-11-3 0,0 2-5 16,11-16-2-16,0-18 3 16,-1-3 1-16,1 3 5 15,-4 3 5-15,-3 6 2 16,-4 6 1-16,-3 4 8 15,-1 9 5-15,1 12-4 16,-1 13-3-16,1 4-6 0,-1-1 0 16,1 3-20-16,7-3-9 15,3-12-51-15,-4-3-21 16</inkml:trace>
  <inkml:trace contextRef="#ctx0" brushRef="#br0" timeOffset="18840.9283">21989 1666 288 0,'-18'-31'110'0,"14"31"-60"0,1 3-23 0,3 6 32 16,0 10-16-16,3-3-4 16,1 28-4-16,3 3 1 15,4 12-20-15,-1 4 2 0,-3 9 0 0,4-9-8 16,-1 9-1-16,-2-9-1 15,-5-10 0-15,-3 0 0 16,4-18 0-16,-4-7 0 16,3-3 2-16,-3-9-3 15,4-13-2-15,-1-6-5 16,8-13 0-16,3-3 0 16,3-9 0-16,8-3-7 15,-4-4-3-15,1 7 6 16,2 6 1-16,-3-3 0 15,1 9 2-15,-1 4 1 16,0 6 0-16,-3 6-3 16,3 9 2-16,-11 10 1 15,-3 6 2-15,-3 9 1 16,-8 1 3-16,-3 2-3 0,-3-8-2 16,-8-1 0-16,0-3-1 15,-3-6-11-15,-7-4-3 16,0-15-39-16,3 0-16 15,7 0-28-15,8-15-12 16,6-20-43 0</inkml:trace>
  <inkml:trace contextRef="#ctx0" brushRef="#br0" timeOffset="19021.9084">22560 2083 384 0,'14'19'143'0,"-14"-19"-78"0,18 35-45 0,-11-20 35 0,0 13-24 15,0 10-7-15,0 6-17 16,0 0-4-16,-3-6-3 16,-1-4-11-16,-3 0-5 0,-3-5-39 15,-1-10-14-15,-6-4-46 16,-1-12-19-16,-3-12 7 16</inkml:trace>
  <inkml:trace contextRef="#ctx0" brushRef="#br0" timeOffset="19141.7277">22440 1861 232 0,'-17'-44'88'0,"17"44"-48"0,0 0-31 16,0 0 13-1,17 6-18-15,4-3-33 0,1-3-14 16,2 0-58-16,4-9-23 16</inkml:trace>
  <inkml:trace contextRef="#ctx0" brushRef="#br0" timeOffset="19336.472">22775 1707 340 0,'0'3'129'0,"0"3"-70"0,0 32-38 0,4-22 33 16,-1 9-12-16,1 12-2 15,-1 7-18-15,1 3-6 16,0 16-10-16,3-10-6 0,0 16-3 16,0-12-12-16,0-4-5 15,0-9-22-15,0-10-11 16,3-5-14-16,1-14-4 0,0-11-12 15,-1-4-5-15,1-13-14 16</inkml:trace>
  <inkml:trace contextRef="#ctx0" brushRef="#br0" timeOffset="19486.912">22973 2165 324 0,'18'-10'121'0,"-15"20"-66"0,1-1-38 16,-1-3 33-16,-3 13-15 15,0 9 0-15,0-2-16 16,0 8-4-16,0 1-9 15,0-4-2-15,0 0 0 0,0-3-35 16,0-9-17-16,-3-9-46 16,3-4-18-16,-11-15-27 15</inkml:trace>
  <inkml:trace contextRef="#ctx0" brushRef="#br0" timeOffset="19802.9596">22941 1716 280 0,'-3'-44'107'0,"3"44"-58"0,0 0-42 0,0 0 26 16,0 0-28-16,7 7-6 16,3 2-25-16,11 4-9 15,4 2 18-15,3 4-18 0,4 0-5 16,7-10 10-16,3 7 6 16,-6-7 10-16,-8 1 7 15,0-10 28-15,-7 9 13 16,-7 1 14-16,-3 5 8 15,-4 14-8-15,0 8-4 0,-4 13-3 16,-3 4 1-16,0 8-17 16,4 4-4-16,-4 0-13 15,0-9-5-15,4 5-18 16,-1-18-7-16,1-6-33 16,-4-13-15-16,0-6-161 31,-7-32 89-31</inkml:trace>
  <inkml:trace contextRef="#ctx0" brushRef="#br0" timeOffset="20386.9239">23170 2099 288 0,'-3'-9'110'0,"10"12"-60"0,0-3-28 0,0 9 33 16,11-3-27-16,6 4-7 16,1-7-14-16,7 3-5 15,7-6-1-15,7 0-8 0,6-6 0 16,-2-4 1-16,-1 1 1 15,-10 0 0-15,-4-1 1 16,-6 1 3-16,-8-1 2 16,-4 10 17-16,-3 0 9 15,-14 0 27 17,4 57-15-32,-4 2-7 15,4-12-14-15,3 7-5 16,0-10-12-16,0-10-3 15,10-6 1-15,4-12-11 0,4-7-4 0,-7-5-8 16,14-14-2-16,-1-18 5 16,1-6 2-16,-7 2 12 15,-4-9 6-15,-3-3 14 16,-8 7 9-16,-6 2 6 16,-1 7 3-16,-3 12-5 15,-3 16-2-15,-1 16-13 16,4 12-4-16,0-3 1 15,0 32 3-15,4 28-4 16,3 5-2-16,0 27-2 16,3-27-3-16,-3 8 1 15,-3-11-1-15,-4-5-5 16,-4-10-1-16,-3 0-2 16,-3-9 0-16,-4-10 5 15,-4-18 3-15,0 9-1 0,-3-26-2 16,-3 1-1-16,-12-19 3 15,5 0 0-15,-1-9 3 16,4-1-6-16,-1-8-1 16,12-7-31-16,6-4-12 15,15-5-48-15,27-10-19 16,15-3-47 0</inkml:trace>
  <inkml:trace contextRef="#ctx0" brushRef="#br0" timeOffset="21033.9182">25467 1977 184 0,'-11'-44'68'0,"11"25"-36"0,-7 9-13 0,4 4 21 15,-4 3 2-15,-7-13 4 16,3 16-10-16,4-3-2 16,-7 6-19-16,3-3-2 0,-6 16 0 15,3 0-5-15,-8 6 0 16,5 9-2-16,3 0-1 15,-7 29-1-15,13-22 0 0,1-4-5 16,14 10 1-16,8 12-2 16,2-21 0-16,1-7-3 15,17-12 1-15,22 0 4 16,3-26 4-16,0-6 1 16,-11-18 0-16,-10-4-1 15,-18 10 2-15,-3-3 3 16,-22-13 2-16,-14-19-5 15,-6 10-2-15,-8-4 0 16,0 23 2-16,-10-1-10 16,3 26-2-16,4 6-13 15,10 12-5-15,4 1-36 16,7 15-14-16,7 12-40 16,17-8-43-1,19-1 58-15</inkml:trace>
  <inkml:trace contextRef="#ctx0" brushRef="#br0" timeOffset="21365.3174">25982 1309 240 0,'-7'-10'90'0,"-4"1"-48"0,15 15-20 0,-4-6 48 16,-7 19-15 0,-4 9 1-16,1 13-3 0,3 0-30 15,3-10 7-15,-3 26 3 16,4-7-8-16,-1 25-3 0,8 60-10 16,-1-51-3-16,1-8-3 15,6 12-1-15,1-10-6 16,3 3-1-16,-3-15-10 15,3 10-5-15,0-20-33 16,-4-3-13-16,1-9-46 16,-1-6-21-16,-6-22-17 15</inkml:trace>
  <inkml:trace contextRef="#ctx0" brushRef="#br0" timeOffset="21543.7756">25763 2064 388 0,'0'0'145'0,"0"0"-78"0,14-6-60 0,-10 6 31 16,7 0-20-16,-1 0-4 15,18-3-12-15,-3-3-1 16,24 6-1-16,-6-10-9 0,17-2-4 16,32-10-53-16,-43 12-23 15,-7 1-74 1</inkml:trace>
  <inkml:trace contextRef="#ctx0" brushRef="#br0" timeOffset="22007.7435">26906 2180 264 0,'-3'19'99'0,"3"-19"-54"0,7 0-26 15,-7 0 44 1,10-3-16-16,5-13-10 16,9 1-9-16,1-13-16 15,0-10-1-15,3-3 0 0,4-12-6 16,-1-4-3-16,1-5-1 0,-4-7-1 15,-3 12 2-15,3-21 1 16,-7-1-1-16,-3 26-2 16,-4 6 7-16,-3 13 5 15,-1 12 7-15,-3 15 3 16,0 17-5-16,4 24 0 16,0 13-1-16,-1 7 2 15,1 15-6-15,3 9 1 16,0-6-8-16,4 3-1 15,-1-6-2-15,-3-6 1 16,4-10-26-16,-4-15-12 0,-3 6-22 16,-8-19-9-1,-3-6-20-15,-3-13-9 0,-1-6-54 32</inkml:trace>
  <inkml:trace contextRef="#ctx0" brushRef="#br0" timeOffset="22144.1068">27083 1851 312 0,'-11'-19'115'0,"11"10"-62"0,7 18-20 16,-3-9 38-16,10 0-28 16,18 0-11-16,6 0-20 15,15 0-6-15,4 0-4 16,3-6-35-16,3 3-12 0,-3-3-132 16</inkml:trace>
  <inkml:trace contextRef="#ctx0" brushRef="#br0" timeOffset="23255.1979">28688 1817 148 0,'-4'6'55'0,"4"-6"-30"0,0 0-1 0,0 0 24 0,0 0 5 16,0 0 5-16,0-6-12 15,0-7-6-15,-7 13-22 16,4 0-2-16,-11-6 0 0,0 6-4 15,-11 0-2-15,4 0-3 16,-15 6-2-16,5-3-3 16,-12 13 1-16,5-7-2 15,-5 26-1-15,8-13-2 16,0 22-1-16,10-10-1 16,4 4 3-16,3-4-5 15,18-9 2-15,0 4 0 16,28-20 2-16,-6-3 5 15,13-15 3-15,-7 0-5 16,11-17 0-16,-7 11 1 0,-4-13 1 16,-3 2 1-16,-4-2 0 15,-4 3 0-15,-3 3 2 16,-3 0 1-16,0 13 3 16,-4-1-5-16,-7 17-3 15,0-4 3-15,-4 22 4 16,4-6 4-16,0 21 4 15,0-8-5-15,4 27-2 16,-4-15-3-16,7 22 0 16,-4-13 0-16,1 16 1 15,-1-12-2-15,-6 12 1 0,3-6 5 16,-7 9 4-16,0-10 1 16,-11-8 1-16,4-10-3 15,-14 0 1 1,3-16-7-16,-10-3-1 15,3 0-6-15,-10-12-2 0,6-4-16 16,-10-18-4-16,8-1-41 16,-1-24-17-16,7 12-57 15,7-19-24-15,4 13 15 16</inkml:trace>
  <inkml:trace contextRef="#ctx0" brushRef="#br0" timeOffset="23465.2563">28787 1898 260 0,'0'-19'99'0,"0"19"-54"0,0-9-20 0,0 9 31 15,0 9-24-15,0-9-7 16,3 7-13-16,1-4-6 16,3 12-3-16,0-5 2 0,0 15 1 15,3 0-11-15,-2-6-4 16,-5 0-40-16,-3 0-16 15,0-4-45 1,-3-2-50-16,-1-13 57 16</inkml:trace>
  <inkml:trace contextRef="#ctx0" brushRef="#br0" timeOffset="23587.0823">28698 1647 252 0,'-3'-3'96'0,"3"3"-52"0,3 3-65 16,-3 4 11-16,8 5-38 15,-1 4-11-15,10 3-27 16,-3-1-9-16</inkml:trace>
  <inkml:trace contextRef="#ctx0" brushRef="#br0" timeOffset="23839.2527">29012 1807 208 0,'11'-19'79'0,"-11"19"-42"0,7 19-12 16,-3-9 27-16,-1-1-13 15,1-3-2-15,3 13-9 16,-4 0 0-16,4 6-16 15,0-6 9-15,0 0 2 0,0 6-3 16,-3-6-1-16,3-4-7 16,-3-2 0-16,-1-7-3 0,4 4 0 15,-3-4 3-15,6-6 3 16,4 0-6-16,4-22-1 16,-4 3-2-16,0-3-1 15,4 0-19-15,-4-16-5 16,0 10-42-16,-3 3-17 15,-1 6-51-15,1 13-20 16,-4 3 35 0</inkml:trace>
  <inkml:trace contextRef="#ctx0" brushRef="#br0" timeOffset="24155.5934">29393 1952 284 0,'0'15'107'0,"4"-34"-58"0,3 13-42 16,-3 6 23-1,6-3-16-15,15-3-5 0,0-4 0 16,-1-2 2-16,4-10-6 16,1 3-3-16,-8 0 1 0,-7-15 9 15,-11 5 0 1,-3 1 1-16,-3 3-5 16,-8 6 0-16,-6 4-3 15,-1 15 2-15,4 0-4 16,-7 15 0-16,7 1 5 15,0 15 3-15,-1-6-2 16,5 19 0-16,3-6-3 0,7 6-1 16,7 0-6-16,11-10-1 15,13 4-41-15,-2-10-19 16,13-12-50-16,-7-10-19 16,4-6 14-1</inkml:trace>
  <inkml:trace contextRef="#ctx0" brushRef="#br0" timeOffset="24521.6009">29803 1691 336 0,'0'0'126'0,"0"10"-68"0,0 15-52 0,7-6 25 16,-4 9-4-16,1 3 3 16,-1 13-3-16,1-3 1 0,-1-7-16 15,8 10 0-15,-4-9 1 0,0-7-7 16,-3-3-1-16,3-6-1 15,0-10 0-15,3 1-2 16,4-13-2-16,1-7-2 16,6-6 1-16,7-9-1 15,-3-3-2-15,-1 0 0 16,8-13 3-16,-7 10-2 16,-1 6-1-16,-9 0 3 15,6 15 0-15,-7 7-2 16,0 6 2-16,-3 16 1 15,3 6 0-15,-7 13 0 16,-4-4 2-16,8 4-6 16,-4-4-1-16,-4 1-49 15,8-10-19-15,0-6-82 16,-1-10-55-16,15-9 90 16</inkml:trace>
  <inkml:trace contextRef="#ctx0" brushRef="#br0" timeOffset="25175.2915">30857 1484 288 0,'-10'19'107'0,"6"6"-58"0,-3 19-18 0,7-22 35 15,0 22-29-15,7 9-7 0,-3-3-19 16,-4 7-7-1,10 2-3-15,-2-5-1 0,-1-1 0 0,0-12-14 16,-4-10-3-16,4-9-4 16,-3-12-1-16,-4-10 4 15,-4-4 1-15,-3-21-15 16,4-9-4-16,-4-4-3 16,0-34-1-16,3 3 22 15,4-3 10-15,7 0 8 16,4 9 5-16,3 7 20 15,0 6 10-15,11 15-2 16,-1 4 0-16,12 9-9 16,-1 3-3-16,7 9 1 15,-10 1 1-15,3 9-8 0,-10 9-2 16,-4 7-5-16,-7-3 0 16,-14 9 1-16,0 0 5 15,-14 3 1-15,0 3 3 16,-7 0 1-16,-4-3 3 15,-3 0-3-15,3 0 0 16,4-6-8-16,0-6-2 16,10 9-7-16,11-10-2 15,11 4-2-15,10-4 0 16,7 4 2-16,7-6 2 16,8-1-1-16,-1 7-1 15,4-7 7-15,-7 7 3 0,-11-7-3 16,-10 10 12-1,-4 6 0-15,-14-3-3 16,-14 3-2-16,-4 0-8 16,-10-3-2-16,-15 3-4 15,-13-6-1-15,-7-3-15 16,-12-7-4-16,-13 1-45 16,-11-4-18-16,-6-3-76 15,-19-12-33-15,8-17 50 16</inkml:trace>
  <inkml:trace contextRef="#ctx0" brushRef="#br0" timeOffset="26706.9618">14676 3065 108 0,'0'0'41'0,"3"0"-22"0,4 0-9 15,0 0 14-15,4 0 0 16,6 0 1-16,8 0-6 15,3 0-1-15,4 0-10 16,10-7-1-16,1 4 3 0,-1-3 0 16,7 3 4-16,1 3-5 15,3-16-1-15,10 7-4 0,4-1-1 16,4 1-1-16,3 3 1 16,4-4-4-16,-4 7 0 15,7-6 3-15,3 3 3 16,1-4-2-16,3 7 0 15,1-3-1-15,-8-1 1 16,3-2 2-16,5 0 2 16,-1-1-3-16,0-2-3 15,0 2 0-15,-3-5 1 16,-1-1-1-16,8-3-1 16,-11 0 5-16,-3 13 1 15,-8 3 0-15,-3-3-1 16,1-4-3-16,-9 1-2 15,1-1 3-15,4 7 0 16,3-3-1-16,4-3 1 16,-1 9-2-16,1-10-1 15,-1 4 1-15,4 3-1 16,0-4-3-16,4 7 2 0,0-3 1 16,-1 3 0-16,-3 0 0 15,0-6 0-15,0 6 0 16,8 0 0-16,2-3 2 15,8 3 1-15,0 0-1 16,3 0-2-16,25-6 1 16,-4 6-1-16,1 0 0 15,-8 0 2-15,-3-7-1 16,0 4-1-16,3 3-2 0,0 0 1 16,-3-6 1-16,4 6 0 15,10-3-3-15,0-3 2 16,7 6 1-16,-4-4 0 15,11-2 2-15,4 3 1 16,-4-3-4-16,-4 6-1 16,11-3 3-16,0-4 1 15,-6 7 0-15,2 0-2 16,11-3 1-16,-3-3-1 16,0 6 0-16,3-9 0 15,0 9 2-15,0 0 3 16,0 0 0-16,4-7 2 15,-11 7-2-15,4 0 0 16,-4 0-3-16,7 0 1 0,-14 0 0 16,14 0 1-16,0-3 0 15,-63-3 0-15,-14 6-2 16,20 0 1-16,89 0 0 16,-14-3 1-16,-28 3-2 15,-64 0 1-15,-11 0-9 16,-17 0-1-16,21-7-47 15,-3-2-19-15,-36 9-49 16</inkml:trace>
  <inkml:trace contextRef="#ctx0" brushRef="#br0" timeOffset="29308.0276">1711 4379 124 0,'0'-57'46'0,"0"57"-24"0,7-15-10 0,-7 11 16 16,4-2 12-16,-4-3 8 15,0 6 3-15,0-10 3 16,0 10-29-16,3-3 14 0,-3 6 8 15,7 15-5-15,-7-5 0 16,4 5-15-16,3 20-7 16,-4 21-9-16,1-21-5 15,3-7-3-15,-4 7 0 16,4-7-2-16,-7 0-1 16,4-3-50-16,-4 0-24 15,0-6-66 1,-4-10-64-16,4 1 73 0</inkml:trace>
  <inkml:trace contextRef="#ctx0" brushRef="#br0" timeOffset="29741.6809">1707 4040 264 0,'-10'-3'99'0,"10"3"-54"0,0 25-55 16,0-22 16-16,3 13-11 15,4-7 1-15,11 1-25 16,0-1-8-16,31 0 19 0,-10-9-9 0,10 7 2 15,-6-4 15-15,6 3 7 16,-14-6 17-16,1 3 8 16,2-3 31-16,-16 10 15 15,-15-4-15-15,0 3-9 16,-14 7-21-16,0-4-9 16,-4 7-9-16,4-3-2 15,3 0-1-15,-10 2-2 16,7-5-2-16,4 9-1 15,3-9 2-15,0 2 0 16,10 10 1-16,4-12 0 16,-3 3 4-16,7-7 2 15,13 10-2-15,-9-4-3 16,2-2 4-16,1 3 4 16,-7 2 10-16,-1 1 8 0,-3 0 1 15,-3 6 1-15,-8-6-8 16,-6 3 0-16,3-3-10 15,-14 0-4-15,-4-7-37 16,-7 4-15-16,8-1-123 16,-15-2-79-1,7-4 103-15</inkml:trace>
  <inkml:trace contextRef="#ctx0" brushRef="#br0" timeOffset="30370.7653">6865 4074 268 0,'-3'-21'101'0,"3"21"-54"0,-4-16-20 15,4 16 34-15,0 0-12 16,0 0-2-16,0 0-13 16,0 3-6-16,4 13-16 0,-1-1 1 0,4 23 1 15,0-4-1-15,4 29 2 16,-1-6-6-16,4 21-1 16,1-9-2-16,-1 22-1 15,0-13-1-15,0 7 0 16,0-7 0-16,-3 1 0 15,-1-16-5-15,-6-7 1 16,-1-3-38-16,-3-12-16 16,0-10-39-16,-7-12-17 15,4-3-49 1</inkml:trace>
  <inkml:trace contextRef="#ctx0" brushRef="#br0" timeOffset="30745.7625">6608 4162 184 0,'14'-25'68'0,"-14"25"-36"0,31-31-13 16,-24 25 21-16,11-4-5 16,21-15 2-16,7 6-4 15,3-6 0-15,-14 13-18 16,-6 2 2-16,9 4 3 0,15 6-7 15,-3 0-2-15,-1 9-6 16,-17 1-2-16,-4-1 8 16,4 16 2-16,-7-6 0 0,3 16 0 15,-4-7-1 1,-9 16 2-16,-5 18 2 0,-10-18 2 16,0-6 1-16,-14 6 3 15,3-10-8-15,-13 4-3 16,3-4-4-16,-11 1-2 15,4-7-8-15,-8-3 0 16,8-6-34-16,0-10-16 16,3 1-47-16,11-1-22 15,4-2-30 1</inkml:trace>
  <inkml:trace contextRef="#ctx0" brushRef="#br0" timeOffset="31108.1054">7306 4680 272 0,'4'9'104'0,"3"0"-56"0,10 17-41 16,-10-14 26-16,4 10-6 16,-1-9 2-16,1 12-12 15,0 0-3-15,6 3-8 16,1 19 0-16,-7-22 1 0,-4-6 5 15,0 0 3-15,-4-4 7 16,-3 1 6-16,0-3-11 16,-3-13 0-16,-1-10-6 15,-10-18-4-15,7 3 1 16,3 6-3-16,4-9 2 16,4-16 2-16,3 19 2 15,0 3-5-15,7 0-2 16,0 9-2-16,7-2 1 15,11-4 2-15,0 3 2 16,-4 7-47-16,-7-1-23 16,-3 10-85-16,7 0-38 15</inkml:trace>
  <inkml:trace contextRef="#ctx0" brushRef="#br0" timeOffset="31601.4099">8407 3849 252 0,'-18'-16'93'0,"18"16"-50"0,-11 0-15 16,11 0 32-16,-3 0-24 0,-1 6-8 15,-6-3-15-15,-1 7-4 16,-6 12-5-16,-1-3 2 0,-3 18 3 15,3 1 1-15,-7 31 2 16,4-6 7-16,-7 34 2 16,3-16 1-16,1 45 1 15,3-20-11-15,3 17-2 16,4-23-6-16,10 16-3 16,1-19 0-16,13 0 1 15,-3-12-1-15,15-13 2 0,20 35-9 16,4-38-1-16,10-16-34 15,1-25-15 1,-8-21-40-16,-14-14-14 0,-6-2-30 31</inkml:trace>
  <inkml:trace contextRef="#ctx0" brushRef="#br0" timeOffset="32126.5346">8622 4868 252 0,'-7'19'96'0,"7"-19"-52"0,3 0-27 0,-3 0 25 15,4 0-5-15,-1-3 3 16,8-4-2-16,-4 7-2 16,4-19-19-16,-1 10 1 0,4-25 2 15,0 8-9-15,4-21-1 16,0 10-4-16,3-32-1 16,-3 12-3-16,-1-18-2 15,1 12 1-15,-4-2 1 16,0 5 3-16,-3 3 2 15,-1 7 1-15,1 19 0 16,-4 0-4-16,3 12-1 0,1 6 1 16,10 16 2-16,-3 7 3 15,3 31 2-15,-3-10-3 16,3 28-3-16,-4-11 0 16,5 14-1-16,-5-12-2 15,4 13-2-15,-3-10 1 16,3 4-1-16,-3-13-3 15,-1 0 0-15,-2-7-31 16,-5-12-13-16,1 4-31 16,-11-14-11-16,-11 1-81 15,-3-16-33 1,3 0 107-16</inkml:trace>
  <inkml:trace contextRef="#ctx0" brushRef="#br0" timeOffset="32310.8005">8781 4592 252 0,'-11'-19'96'0,"11"19"-52"0,0 0-18 0,0 0 29 16,4 0-5-16,-1 0 0 16,4 0-5-16,0 0-4 15,11 0-22-15,-4 0-5 0,14-9-2 16,-3 9-7-16,10-10-3 16,-7 4-17-16,8-3-5 15,-5 5-52-15,8-2-20 16,-7-3-74-1</inkml:trace>
  <inkml:trace contextRef="#ctx0" brushRef="#br0" timeOffset="32757.4773">9571 3761 212 0,'-4'0'79'0,"4"0"-42"0,4 9-10 0,-1-9 27 16,1 10 5-16,-4-1 4 15,3 7-6-15,1 3 0 16,3 18-32-16,0-2 1 0,0 34-1 16,0-16 0-16,0 29 2 15,0-4-9-15,0 3-3 16,0-8-6-16,0 18-4 16,1-13 0-16,-1 3 1 15,0-8-1-15,-4 5 0 16,1-15-3-16,-4-10-2 15,0-6 1-15,-4-3 1 16,1-3-6-16,-1-13-1 0,4-9-49 16,0-4-19-16,0-5-64 15,4-26-28-15,-1 0 10 16</inkml:trace>
  <inkml:trace contextRef="#ctx0" brushRef="#br0" timeOffset="33073.3181">10029 4244 168 0,'22'-10'66'0,"-22"10"-36"0,7-9 0 0,-4 9 26 16,4 0 3-16,0 0 4 15,0 9-7-15,-3-2 1 16,3 15-32-16,4 22 8 0,-4-10 4 16,-4 4-9-16,4 6-1 15,-3-10-12-15,3 26-4 16,0-13-11-16,0 6-2 16,0 0-2-16,0 1 2 15,0-17-34-15,-3-2-14 16,-1-7-49-16,-3-12-20 15,0-7-36 1</inkml:trace>
  <inkml:trace contextRef="#ctx0" brushRef="#br0" timeOffset="33598.2136">9867 4125 348 0,'4'-16'132'0,"-4"16"-72"0,21-3-55 16,-18 3 30-16,15-6-17 15,24-4-2-15,-3 4-7 16,-7 3-1-16,17-7-5 16,-6 1-2-16,13 0 0 0,29-4-1 15,-18 13 0-15,-14 0 2 16,-18 6 3-16,-7 4 2 0,-10-1 3 16,-4 0-1-16,-10 17 0 15,-4-8-1-15,-15 11 2 16,5-4-3-16,-11 9-2 15,3-6 2-15,-7 7 0 16,4-7-3-16,4-3-1 16,2 0-3-16,5-6-3 15,-1-6-1-15,11 2 0 16,0 1 3-16,7-3 0 16,0 2-2-16,7-5 2 15,1-1 5-15,9-3 5 16,-3-3-3-16,15 7-1 15,-8-4-2-15,4 7 0 16,-4-7-2-16,0 13 2 0,-7-10 2 16,-3 10 2-16,-4-3 3 15,-14 9 4-15,0-6-2 16,-18 9 1-16,4-9-5 16,-17 12-3-16,6-9-2 15,-14-3-3-15,7 3-19 16,-3-10-8-16,3-2-32 15,8-10-15-15,2 0-45 16,12-22-19-16,-1 0-4 16</inkml:trace>
  <inkml:trace contextRef="#ctx0" brushRef="#br0" timeOffset="33928.0913">10612 3513 304 0,'-18'-28'112'0,"18"28"-60"0,14 0-41 0,-7 6 26 16,4-3-3-16,6 13 2 15,8 3 3-15,0 6 0 16,6 13-21-16,5 5 1 0,-12-5 1 16,-2-13 0-16,13 35 3 15,21 24-11-15,1 4-4 16,3 19-5-16,-4 3 0 15,-3-4-4-15,-14-2 0 16,-11 2 5-16,-7 4 2 16,-10 6 0-16,-11-19-1 15,-11-6-1-15,-3-31 2 16,4-13-12-16,-15 12-5 0,-21 17-46 16,-3-17-18-16,-1-5-84 15,8-42-38-15,7 4 59 16</inkml:trace>
  <inkml:trace contextRef="#ctx0" brushRef="#br0" timeOffset="37891.7457">12009 4225 164 0,'-11'19'63'0,"11"-19"-34"0,-4 9-1 16,4-9 27-16,0 6-8 16,0-2-3-16,8-4-7 15,-5 6-1-15,11-6-20 16,0 0 6-16,14-6 2 0,-6 6-6 15,9-4-3-15,-2-2-8 16,6 6-3-16,-7 0-2 16,4 6 1-16,-4-2-29 0,0-4-9 15,-3 6-47-15,-4-6-20 16,-3 9-26 0</inkml:trace>
  <inkml:trace contextRef="#ctx0" brushRef="#br0" timeOffset="38102.3008">11998 4520 228 0,'-7'6'88'0,"10"-3"-48"0,5-3-20 0,-1 0 27 16,3 0-14-16,4-3-1 16,11-3-15-16,0 6-5 15,10 0-7-15,4-3-4 0,0-4 2 16,-4 7 0-16,0 0 3 15,-3 10-19-15,-15-10-8 0,1 0-69 16,-7 0-30 0,-1 6 8-16</inkml:trace>
  <inkml:trace contextRef="#ctx0" brushRef="#br0" timeOffset="39064.8446">13554 3824 288 0,'-14'6'107'0,"14"-6"-58"0,7 3-35 16,-7-3 39-1,3 9-20-15,4 23-3 16,0-10-5-16,4 22-14 15,-4-10 4-15,4 23 5 0,-1-4-5 16,1 25 0-16,-1-15-5 16,-3 28-1-16,0-19-5 15,0 16-1-15,1-10-1 16,-5 1-2-16,1-7-13 16,-1-16-4-16,-3 26-48 15,0-48-21-15,0 1-63 16,-3-26-43-16,-1 7 84 15</inkml:trace>
  <inkml:trace contextRef="#ctx0" brushRef="#br0" timeOffset="39498.9676">13441 3849 184 0,'-7'-16'71'0,"7"16"-38"0,7-13-23 0,0 7 20 15,3-9-9-15,1 2 0 0,7-3 1 16,3-9 1 0,4 6-12-16,6-3 4 0,8 0 5 0,3 4-2 15,11 5 1-15,0-3-1 16,-3 16-2-16,-1 0-4 15,-3 10 0-15,0 6-3 16,-7 5 0-16,-8 5-1 16,-2 2 2-16,-5 3 4 15,-6 10 1-15,-8 3 0 16,-6 9 4-16,-4-9-2 16,-11 6 1-16,-6-3-3 0,-8 0-1 15,-10 7-8-15,-11-11-2 16,0-8 0-16,11-10 0 15,7-6-16-15,-4 0-6 16,7-4-55-16,4-2-25 16,7-4-189-1,7 4 144 1</inkml:trace>
  <inkml:trace contextRef="#ctx0" brushRef="#br0" timeOffset="39858.4249">14065 4457 272 0,'11'9'104'0,"-11"-9"-56"0,3 19-30 0,1-3 31 0,-1-7-14 15,1 1 0-15,3 9-11 16,0 6-5-16,0-7-11 16,-3-2 1-16,3 3 2 0,0 6 5 15,-4-6 2-15,1 0 2 16,-4-10 2-16,0 0-3 15,-4-9-2-15,1-9-7 16,-1 0-4-16,1-7-1 16,3 7-1-16,0-4-5 15,0-12 1-15,0 9 0 16,7-6 0-16,3-18 2 16,8 5 1-16,7 7-1 15,3 9 1-15,0 0-4 16,11 4-2-16,-4-4 4 0,-3 9 1 15,-4 1-31-15,-3 0-15 16,-4 2-75-16,-7-2-31 16,0 9-10-1</inkml:trace>
  <inkml:trace contextRef="#ctx0" brushRef="#br0" timeOffset="40265.5089">15085 3682 280 0,'7'-28'104'15,"-7"19"-56"-15,3-7-32 0,-3 13 29 0,-3-3-11 16,-4 6 0-16,-4-3-8 15,-3 6-4-15,-4 3-12 16,-6 19-2-16,-8 6-1 0,-7 4 3 16,-3 18 1-16,-4 16-1 15,0 13-1-15,7 15-3 16,15-25-1-16,2 0-3 16,1 19 1-16,0 75 2 15,11-15 2-15,10-13-3 16,7-66-1-16,0-9-1 0,17 15-2 15,33 29 3 1,3-16 2-16,0-22-4 16,0-7-1-16,-7-8-11 0,-11-17-5 15,-7-18-43-15,-7-19-19 16,-13-9-96 0</inkml:trace>
  <inkml:trace contextRef="#ctx0" brushRef="#br0" timeOffset="41059.6666">15215 4714 188 0,'-14'13'71'0,"11"-7"-38"0,3 3-14 0,0-2 21 16,0-7-14-16,3 3-4 15,-3-3 0-15,7 0 0 0,0-3-11 16,0-10 13-16,4 1 6 0,3-7-4 15,7-16-1-15,4-9-10 16,0-18-4-16,13-10-6 16,1-16-2-16,-3 6 1 15,-1-6 0-15,-7 1-2 16,-3 11-2-16,-4 14 1 16,-3 8-1-16,-4 14 8 15,-4 18 7-15,1 6 4 16,-1 25 1-16,1 20-3 0,3 11 2 15,4 7-4-15,-1 22 1 16,1 16-3-16,0 0 0 16,-1-4-7-16,1-9-4 15,0-3-1-15,-1-3 1 16,4-13-1-16,-7 1-1 16,-3-10-26-16,-4-16-10 15,-7-3-48-15,-3-6-19 16,-4-13-67-1</inkml:trace>
  <inkml:trace contextRef="#ctx0" brushRef="#br0" timeOffset="41242.1516">15381 4476 276 0,'-7'-10'104'0,"11"20"-56"0,6-13-38 15,-3-4 25-15,14 7-6 16,4-3 3-16,7-3-16 15,3 3-4-15,-3-3-8 16,-4 6-3-16,7-10 2 0,18 10-33 16,-3 0-14-16,-4 10-104 15</inkml:trace>
  <inkml:trace contextRef="#ctx0" brushRef="#br0" timeOffset="41809.4941">16387 4642 208 0,'-8'0'77'0,"8"0"-42"0,-3 0-12 0,3 0 24 15,0-6-9-15,0 6 0 0,0-10-1 16,0-5-2-16,3-14-18 15,1 1 5-15,3-25 5 0,0-10-9 16,4-6-2-16,-1 3-7 16,4-12-1-16,1 0-5 15,6 5-2-15,3 20-3 16,-2 6-1-16,-5 13 2 16,1 15 2-16,-1 13 2 15,-6 12 3-15,0 3 3 16,-1 16 2-16,1-6 6 15,3 28 1-15,-4-12-5 0,1 27 0 16,3 54-8-16,-3-28-3 16,-1-16-4-1,1-3 1-15,-4-15 3 16,-3-23 1-16,3-6-21 0,-4-6-10 16,1-3-30-16,-1-13-11 15,1-3-52-15,10-19-20 16,-4-3 17-1</inkml:trace>
  <inkml:trace contextRef="#ctx0" brushRef="#br0" timeOffset="42320.4372">17314 3965 108 0,'0'-7'44'0,"-3"4"-24"0,3 3-13 0,0 0 15 16,0 0-4-16,3 3-1 15,4 4 8-15,-3-4 6 16,3 19-16-16,0 15 20 0,0 10 9 16,0 16 3-16,0 16 4 15,0-7-13-15,0 6-3 16,0-12-18-16,0 3-5 16,4 3-6-16,-4-12-1 15,0-7-14-15,0-15-4 16,-3-10-56-16,-4-13-22 0,0-15-48 15</inkml:trace>
  <inkml:trace contextRef="#ctx0" brushRef="#br0" timeOffset="42891.1544">17219 3896 296 0,'4'-66'110'0,"-4"66"-60"0,17-25-41 15,-3 19 25-15,8-4-13 16,2 1-1-16,12-1-6 16,9 7-1-16,15-3-7 15,4 6-4-15,-4 6 1 0,0-3-2 16,-7 7-1-16,-11 9 3 0,-7 12 2 16,-14 0 13-1,-13 4 6-15,-12 9-4 0,-7-10-1 16,-10 4-9-16,-10 6-4 15,-12-7-1-15,-6 7 1 16,-1-3-5-16,5-13-1 16,9 0 0-16,8-9 0 15,7-3-3-15,7 0 0 16,10-7-3-16,11-6-1 16,14 7 4-16,11-10 3 15,11 6 1-15,2-3-1 0,-2-3-2 16,-8 6-1-16,-7-6 4 15,4 3 1 1,10 13 0-16,-6 9-2 0,-8 3 7 16,-3 1 3-1,-11 14-1-15,-4-8 0 0,-6 3 3 16,-11 2 3-16,-7-2-2 16,-8 6 0-16,-2-7-3 15,-5-2 1-15,-13-7-6 16,0-3-1-16,-4-6 0 15,-3-9 0-15,6-1-11 16,4-9-5-16,4 0-27 16,7-9-13-16,0-1-32 0,7-9-14 15,10 4-21-15,4 2-6 16,7-3 19 0</inkml:trace>
  <inkml:trace contextRef="#ctx0" brushRef="#br0" timeOffset="43538.784">18045 3529 172 0,'3'-19'66'0,"4"22"-36"0,7 13-13 0,-7 0 22 15,11-4 2-15,7 4 3 16,3 21 0-16,4 4 2 16,3 16-25-16,4 2 8 0,0 7 4 15,-11-13-6-15,7 26-1 16,0 2-2-16,-6 16 0 16,-8-6-5-16,-7 0-1 15,-7-3-6-15,-7 0-2 16,-4-7-4-16,-3 10-1 15,-7-3-1-15,-11-9 0 0,-3-7 0 16,-7-10 0-16,-7 7-7 16,-8-12 0-16,1 2-17 15,-1-12-4-15,1-9-43 16,7-7-17-16,6-12-222 31,-13-19 156-31</inkml:trace>
  <inkml:trace contextRef="#ctx0" brushRef="#br0" timeOffset="48640.3628">13490 5360 204 0,'0'0'77'0,"0"0"-42"0,21-9-26 0,-17 9 19 16,7 0 1-16,-1-3 2 15,15-4-1-15,-4-2-1 16,28 0-16-16,-6-1 10 0,24 4 4 16,-11 3 1-16,39-7 1 15,-10 4-8-15,28-3-2 16,-14 9-3-16,38 0 0 0,-17 0-4 15,43 6 0 1,-26-3-5-16,43 13 1 16,-32-7-1-16,43 10 1 0,-33-10-4 15,36 10-1-15,-24-3-1 16,17 3 1-16,-28-1-2 16,13-2-1-16,100 9 3 15,-138-12 0-15,-25 2-1 16,1-5 1-16,42-1 0 15,-75 1 3-15,-10-4-3 16,-10-3-2-16,6-3-20 16,-17 0-8-16,-14 0-43 0,-15-3-18 15,-10-13-49 1,-10 16-58-16,-18-19 67 16</inkml:trace>
  <inkml:trace contextRef="#ctx0" brushRef="#br0" timeOffset="49199.9672">14690 5878 148 0,'0'0'55'0,"0"0"-30"0,3 6 4 0,1-3 25 15,3 10-1-15,-4-10 2 16,8 31-5-16,-1-6-1 16,5 16-27-16,9 38 5 0,-10-29 1 15,1-3-11-15,-1 16-2 16,-4-3-7-16,4 0 0 16,0-10-3-16,-7 6 0 15,1 17-10-15,-5-17-4 16,-3-15-48-16,-3-16-22 0,-8-9-81 15</inkml:trace>
  <inkml:trace contextRef="#ctx0" brushRef="#br0" timeOffset="49541.3723">14651 5805 208 0,'-7'-18'77'0,"7"18"-42"0,7-19-10 15,-4 19 25-15,4-6-12 16,-3-4-4-16,14 1-9 16,-4 6-2-16,17-7-12 0,-2 4-4 15,17-4-1-15,-4 10-1 0,11 4 2 16,-7 2-2-16,3 13 2 16,18 25 7-16,-10 15 5 15,-12-2 4-15,-9 5 1 16,-15-8-7-16,-14-20 0 15,0-6-1-15,-11 7 2 16,-10 18-8-16,-10-9-3 16,-5-6-4-16,-6-1 0 15,-7-2-4-15,-1-16 0 16,8-4-28-16,7-8-10 16,7-14-80-16,21-8-33 15,7 5 4 1</inkml:trace>
  <inkml:trace contextRef="#ctx0" brushRef="#br0" timeOffset="49932.9145">15367 6279 348 0,'7'9'129'0,"0"7"-70"0,4 9-58 15,-4-12 27-15,7 2-13 16,4 10 2-16,-4-6-4 15,-4-6 2-15,1 12-8 16,3 3 0-16,-4-3 3 0,-2 3 0 16,-5-12 2-16,-3 3 2 15,0-13 4-15,0-3-8 16,-7-12-3-16,0-10-4 16,-4-6-3-16,1-3 1 15,3-7 1-15,7-2 1 0,0 2 3 16,7 7-1-16,3 3 0 15,4-3-3-15,1 18 1 16,-5 1 0-16,11-7 1 16,11 7-2-16,3-7 1 15,-3 13 0-15,-4-7 1 16,-3 4-20-16,0-3-9 16,-4-1-47-16,-3 7-21 15,-1-3-44 1,1-10-61-16,-8 7 65 0</inkml:trace>
  <inkml:trace contextRef="#ctx0" brushRef="#br0" timeOffset="50292.3699">16277 5689 156 0,'4'-28'57'0,"-1"3"-30"0,1 16-5 16,-4 6 20-16,0-4-3 16,0 4 2-16,0-3 1 15,0 0 1-15,-4 2-23 16,1 8 4-16,-4 11 0 0,-4 4-1 0,-7 6 0 16,1 13-1-16,3-4-2 15,3 1 5-15,-3 28 1 16,-4 37-5-16,11-31-2 15,0-6-9-15,7 28-2 16,7 40-4-16,7-15-1 16,4-19-1-16,3-15 1 15,4-10-9-15,3-12-1 16,-3-20-20-16,-8-14-10 16,1-8-47-16,-4-11-21 15,4-14-55 1</inkml:trace>
  <inkml:trace contextRef="#ctx0" brushRef="#br0" timeOffset="50985.708">16489 5777 332 0,'0'0'126'0,"3"10"-68"0,15 5-50 15,-11-2 27-15,7 6-16 16,0 15-3-16,4 10-5 16,-4 6 0-16,-3-18-6 15,-1 2-1-15,1 1 0 0,-4 21-2 16,0-3 1-16,-4-9 7 16,-3-9 3-16,0-7-4 15,-3-12-1-15,-1-13-2 0,-3-6 1 16,0-13-6-16,0-6-1 15,-3-13 0-15,3 1 0 16,0 9 0-16,7-22 0 16,7-32-3-16,0 7 0 15,3 19 2-15,4 6 0 16,4 6-2-16,3 13 2 16,4 9 1-16,7 4 2 15,-8 2-3-15,-3 7-2 16,-3 3 4-16,-4 6 1 15,-7 16 2-15,-3-4 2 16,-8 13-1-16,-10-2 0 16,0 2-6-16,-7 6 1 0,0-6 0 15,-4 1 2 1,7-4-1-16,4-6 2 0,4-4-7 16,3 4 1-16,10-10-4 15,4 7 2-15,4-3 3 16,10 2 1-16,7-5 1 15,-3 5 0-15,3-2 2 16,4 3 1-16,0 3-1 16,-1-4-2-16,-2-2 9 15,-5 9 6-15,-6 0 2 16,-4 9-1-16,-7 0-6 16,-7 1-2-16,-11-4-2 0,-6-3-1 15,-4 3-3-15,-11-3 1 16,-7-3-13-16,-3-6-6 15,-1-7-27-15,8-9-10 16,-7-9-54-16,21-7-23 16,10-6-20-1</inkml:trace>
  <inkml:trace contextRef="#ctx0" brushRef="#br0" timeOffset="51432.8829">17092 5708 228 0,'-21'0'85'0,"24"0"-46"0,1 0-46 16,10 0 75-1,0 6-24-15,4 4 4 16,3 6-1-16,-3-4-27 16,-4 4 13-16,10 18 7 0,12 20-6 15,-1 2 0-15,-3 7-8 16,0-4-4-16,-4 4-4 0,-7 9-1 15,-3 10-5-15,-8 9-2 16,-6-7-4-16,-8-8-1 16,-3 2-1-16,-7 0 0 15,-4-12 0-15,-10 6 0 16,-4 0-7-16,-6-12-2 16,-8-7-51-16,-7-15-23 15,0-10-87-15,3-6-39 16</inkml:trace>
  <inkml:trace contextRef="#ctx0" brushRef="#br0" timeOffset="53474.9667">21128 4259 124 0,'-4'-6'49'0,"8"6"-26"0,-4 0-7 0,0 0 16 15,0 0-2-15,0 0 2 16,0 0-7-16,0-3-1 16,0-3-13-16,0 6 4 0,-4 0 3 15,1-3 3-15,-11-4 4 16,3 4 0-16,-14-6 0 15,-24-7-8-15,-7 0 0 16,-11-2-8-16,17 2-3 16,8 7-3-16,-32-4 0 15,10-3-4-15,-27 4 0 16,13-4-1-16,-28 10 0 16,18 3 2-16,-18 3 2 0,18 0-1 15,0 3 2-15,10-3-2 16,8 6-1-16,10-6-2 15,3 0 1-15,8 3-1 16,6 4 0-16,8-7 0 16,10 0 0-16,4 0 0 15,11 0-2-15,-1 0 0 16,11-10 3-16,0 4 0 16,14-13 1-16,14-6 0 15,1 3 0-15,6-12 0 16,0 5 0-16,-7 4 2 0,-3 6 1 15,-4 4-1-15,-3 2-2 16,-4 4 3 0,-3-4 0-16,-8 10 5 15,-6-3 3-15,-8 3-4 16,-7-4-2-16,-3 7-2 0,-7 0 0 16,-7 7 0-16,-1 5 1 15,1 10-2-15,0-3-2 16,-4 0 3-16,14 0 2 15,4-1-4-15,-7 8-3 16,7-8 1-16,0 1 2 16,3 0-2-16,4 6-2 15,3-6 2-15,8 3 0 16,-1-3-2-16,11 3 0 0,-3 0 4 16,13-1 1-16,-2-2 0 15,6 13 1-15,0-10 0 16,11 3 1-16,-11-6-2 15,4 6 1-15,-4 3-66 16,0-3-27-16,-3 3-59 31</inkml:trace>
  <inkml:trace contextRef="#ctx0" brushRef="#br0" timeOffset="54951.7913">21661 4457 176 0,'0'0'66'0,"0"0"-36"0,7 0-22 15,-4 6 18-15,4-6 2 16,0 0 6-16,11-6 1 15,-4 6 3-15,7-19-21 16,0 10 2-16,4-16 1 0,-4 0-2 0,4-7-1 16,-4 1-5-16,-3 0-2 15,-4-1-4-15,-14 4 1 16,0 3-9-16,-7-3-3 16,3 9 9-16,-10 3 4 15,0 4-6-15,-7 12 0 16,3 0-2-16,-3 22 0 15,3 0 0-15,4 15 0 16,0 1 4-16,4 12 5 16,-1-12-1-16,7 9 3 15,1-7-6-15,10-5-3 16,0-4-1-16,14-6 1 16,7 4-1-16,4-14-1 15,-7 1-54-15,7-13-24 0,10-3-58 16,-7-9-42-1,-7-1 75-15</inkml:trace>
  <inkml:trace contextRef="#ctx0" brushRef="#br0" timeOffset="55266.5834">22024 4125 212 0,'3'0'79'0,"-3"0"-42"0,4 12-21 16,-4-6 24-16,4 4-3 15,-1-1 2-15,4 19-8 16,0-9-2-16,4 25-16 16,-1-9 8-16,4 9 2 0,11 25-3 15,-11-32 1-15,-3-2-1 0,-1-7 0 16,5 6-5-16,-8-15 1 16,0-3 0-16,3-7-1 15,-3 1-3-15,4-20-2 16,-1 1-6-16,5-22-1 15,-5 2 1-15,4-15 2 16,-3 10-14-16,-1-13-7 16,-3 12-58-16,4-2-25 15,0 2-40 1,-4 16-61-16,3 1 66 16</inkml:trace>
  <inkml:trace contextRef="#ctx0" brushRef="#br0" timeOffset="55606.1014">22373 4473 260 0,'0'12'99'0,"0"-12"-54"0,7 7-37 16,-3-4 21-16,3-3-9 15,0 0-1-15,3 0-5 16,1-3-1-16,7-7-7 16,10-15 3-16,-3 0 1 0,-1-3-1 15,-10 3 2-15,1 3-2 16,-5-13 0-16,4-9-3 15,-7-3 1-15,-7 6-2 16,-3 13 0-16,-1 3-3 16,-3 13-2-16,-7 12 1 15,0 12-1-15,3-2 2 16,-3 24 1-16,0 29 3 16,7-19 1-16,0-7-1 0,7 14-1 15,7 5-6-15,0-15 1 16,0-13 0-16,4 0 0 15,-4-3-47-15,7-6-18 16,0 0-57 0,4-19-61-16,3-10 62 15</inkml:trace>
  <inkml:trace contextRef="#ctx0" brushRef="#br0" timeOffset="55967.7347">22708 4147 260 0,'-3'0'99'0,"3"0"-54"0,0 25-26 15,0-16 26-15,3 10-12 16,1-3-4-16,-1 21-6 16,1-2-3-16,3 2-10 15,-4-2 2-15,1 6 4 0,0-10-4 16,-1 3-2-16,1 1-3 16,-1-16 2-1,1-10 2-15,3-12-9 16,0-13 0-16,0 7-2 15,7-19 0-15,7-32 0 16,0 4 0-16,-3 6 0 16,0 6 0-16,-4 12 0 15,-4 17 0-15,-3-1 0 0,0 16 2 16,4 9 1-16,-4 16 1 16,0 19 4-16,0-9 3 15,-3-7-6-15,-1 16-1 16,4 19-2-16,-3-26-2 15,-1-2-30-15,4 2-15 16,0-2-61-16,4-16-27 16</inkml:trace>
  <inkml:trace contextRef="#ctx0" brushRef="#br0" timeOffset="56207.3718">23163 3858 288 0,'4'-44'110'0,"-1"44"-60"0,5 6-45 0,-5-2 24 0,4 11-3 16,-3-5 4-16,6 18 1 15,4 31 1-15,0-11-17 16,-7-11-2-16,1 32-2 0,2 47-6 16,1-19-3-16,-4-15-4 15,0-10 1-15,-4-9-45 16,1-29-22-16,-1-6-51 15,-6-2-23-15,-1-8 32 16</inkml:trace>
  <inkml:trace contextRef="#ctx0" brushRef="#br0" timeOffset="56626.9886">23110 4197 200 0,'32'0'74'0,"-11"3"-40"0,18-3-29 0,-32 0 17 15,21 0-8-15,-6-3 2 16,20-4-5-16,-3-2-1 16,14 0-6-16,-11 6-1 0,0-4 3 15,-6-2-1-15,-12 9 0 16,1-6 8-16,-14 6 6 16,-15 6-6-16,-14 10-2 15,-6 5 0-15,6-5 0 16,0 3-1-16,-3 6 1 15,-3 19-2-15,13-22 0 0,0 3-3 16,11-6 1-16,0 0 2 16,8 3 2-16,6 0-3 15,7-7 0 1,-4 1-5-16,5-4-2 0,-5 4 0 16,4-3-1-16,-3-4 6 15,-4 7 4-15,0-7 12 16,-7 7 6-16,-3-7-10 15,-11 7-5-15,0-7-11 16,-14 1-1-16,3-1-23 16,-10 1-8-16,3-7-45 15,0-3-16-15,4 0-61 16</inkml:trace>
  <inkml:trace contextRef="#ctx0" brushRef="#br0" timeOffset="57108.2835">24416 4642 244 0,'-25'22'93'0,"25"-22"-50"0,-7 6-24 0,7-3 29 16,0-3-11-16,0 0 1 0,4 0-4 16,-4 0 1-16,7-9-19 15,-4 0 0-15,8-10 0 0,6-25-4 16,5-9-2-16,-1-13-3 16,-4 16 0-16,-3 6-6 15,4-22-1-15,0 6 0 16,3-12 0-16,-3 9 0 15,-1 1 2-15,-3 8 5 16,0 10 6-16,0 7-3 16,1 21 2-16,-5-3-3 15,4 38 2-15,-3-9 3 16,3 33 1-16,-3-2-4 16,3 25-1-16,-4-3-6 15,4 15-1-15,-3-15-3 0,3 9-1 16,0-12-1-16,-3-4-2 15,-1-12-46-15,-6-6-19 16,-1-4-49-16,-6-9-20 16,-1-6-13-1</inkml:trace>
  <inkml:trace contextRef="#ctx0" brushRef="#br0" timeOffset="57258.6836">24507 4325 332 0,'-3'-3'126'0,"3"3"-68"0,18 10-35 0,-4-10 35 15,7 9-17-15,-3-9-1 16,13 9-23-16,-6-9-8 0,17 0-6 16,-6 0-7-16,2-3-2 0,-2-3-83 15,-1 3-35 1,-3-3-44-16</inkml:trace>
  <inkml:trace contextRef="#ctx0" brushRef="#br0" timeOffset="58473.2039">25834 4579 144 0,'-4'3'55'0,"4"-3"-30"0,-3 0-10 0,3 0 20 15,0 0 5-15,0 0 5 16,0-3-2-16,0-3-2 16,0 6-22-16,0-3 4 0,-4-3 4 15,4 6-9-15,-3 0-2 16,3 0-9-16,0 0-3 15,0 0 0-15,-4 0 0 16,4 0 6-16,-3 0 4 16,-1-7 1-16,1 4 4 0,-1 3-2 15,1-6-1-15,-1 6-8 16,-3-3-5-16,4-3-2 16,-1 6-1-16,0-4 0 15,1-2 2-15,-1 6-1 16,-6-9-1-16,3 6 1 15,-7-10 1-15,3 4-1 16,-3-10-1-16,3 0 3 16,-6-6 0-16,3 6-4 15,-4-9 1-15,4 3-2 16,0-10 0-16,0 7 0 16,3-10 0-16,4 4 2 15,4-10 2-15,-1 6-1 16,0-5-1-16,1 8-2 0,3 7 1 15,0 3-1-15,0-3-2 16,0 9 0-16,3 9 3 16,1 4 0-16,3 6 1 15,-3 6 2 1,-1 13 1-16,1-3-1 0,-8 15 1 16,1-6-2-16,-8 19-1 15,4 0 3-15,-7 19 0 16,-14 34-4-16,6-44 1 15,5-6-2-15,-4-3-2 16,3 0 5-16,0-9 1 16,4-4-3-16,11-6-1 15,-1-6 1-15,8-3 2 0,-1-7 2 16,15-15 1-16,-4 3 2 16,14-16 3-16,-3 3-6 15,10-12-2-15,-3 3-3 16,3-10 0-16,11-9-44 15,-4 7-22-15,-6 2-58 16,-5 4-23-16,-6 6 26 16</inkml:trace>
  <inkml:trace contextRef="#ctx0" brushRef="#br0" timeOffset="58744.4255">26201 3977 160 0,'17'0'63'0,"-17"0"-34"0,22 25 1 0,-19-25 28 16,4 19 13-16,0-3 6 15,4 28-22-15,-1-10-10 16,1 23-26-16,0 30-10 0,-1-8-4 15,-3-13-8-15,-3-32 0 16,-1 4-39-16,1-10-14 16,-1-3-38-16,-3-6-14 15,0-3-6 1</inkml:trace>
  <inkml:trace contextRef="#ctx0" brushRef="#br0" timeOffset="59194.402">26130 4093 280 0,'-3'-66'104'0,"10"32"-56"0,7 9-32 0,-11 22 29 0,12-7-15 16,9-9-3-16,8 4-4 16,3 5 0-16,-3 4-13 15,-4 6-1-15,11 6 1 0,21-2-2 16,-21 2 3-16,-4 3-6 16,-3 1-3-16,-4-1 5 15,-7 10 5-15,-3 3 3 0,-11 0 0 16,0-3-3-16,-14 12-2 15,0-9-2-15,-11 9 2 16,4-3-1 0,-11-2 2-16,4-5-4 0,0-5 1 15,-7 9-10-15,17-12-3 16,1-4-4-16,10 1 0 16,0-1 5-16,14 4 4 15,0-4 1-15,14 4-1 16,-7 2-2-16,11 4-1 15,10 9 6-15,-13-12 3 16,-5 0 1-16,-6 2 3 16,-4-5 1-16,-10 12 3 15,-8 13-5-15,-7-4-3 16,-10-9-3-16,4-6 0 0,3 0-11 16,-18-10-4-16,-21 1-43 15,18-4-18-15,6-6-32 16,1-6-11-16,3 3-37 15</inkml:trace>
  <inkml:trace contextRef="#ctx0" brushRef="#br0" timeOffset="59735.5958">27513 3921 268 0,'4'0'101'0,"-1"0"-54"0,1 0-55 16,3 9 145-16,0 1-49 15,0 5-26-15,0-2-24 16,0 12-25-16,0 0-4 0,-3 13 1 16,3 15-6-16,-4 10-2 15,-3 6-1-15,-3-13 1 16,3-3 1-16,-4-9 1 15,1 0-2-15,-4-19 1 16,3-6 0-16,0-6 1 16,-3-4-5-16,4-12 1 15,6-6-2-15,1-17-2 16,-1 8 3-16,8-11 0 16,-4 4 1-16,11-9 0 15,10-13-3-15,0 3 2 0,4 16-1 16,0 3-2-16,7-1 0 15,-15 17 3 1,-3 0 0-16,1 9 3 0,-5-3 1 16,-3 6 1-16,-3 6 0 15,-11 10 2-15,-11 25 1 16,-10 0 1-16,-4 0-4 16,4-16-3-16,4-3 2 15,-8 0 0-15,0-6-1 16,-7-7-2-16,-13 4-26 15,6-7-12-15,11-2-41 0,17-14-92 16,22-2 19 0,10-7 13-1</inkml:trace>
  <inkml:trace contextRef="#ctx0" brushRef="#br0" timeOffset="60066.3263">28067 4181 312 0,'35'-19'115'0,"-35"19"-62"0,14 0-13 0,-10 0 38 15,-8 0-27-15,1 0-9 16,-8 10-21-16,1-4-6 16,-8 6-9-16,4 4-6 0,-4 12-1 15,4-3-1-15,4 10-2 16,-1-7 3-16,11 10 2 16,0-13-5-16,11 3-1 0,13 0 4 15,1-12 2-15,0-7-6 16,-8-9-2-16,-3 0 2 15,1-18 0-15,-1-17 3 16,-11 1 3-16,-3-7 0 16,-7 10-1-16,0 9 1 15,-14-13 1-15,-11-9-10 16,0 10-2-16,4 15-15 16,7 13-6-16,7 2-37 15,3 4-16-15,11 0-62 16,11 0-33-1,3-9 90-15</inkml:trace>
  <inkml:trace contextRef="#ctx0" brushRef="#br0" timeOffset="60725.6174">28392 3799 372 0,'0'-22'140'0,"0"22"-76"0,3 0-53 0,-3 0 34 15,4 3-24 1,3 25-1-16,3 22-4 15,1 7-9-15,-1 2-2 0,1 7-1 16,0 12-2-16,-11-24 1 16,7-4-2-16,-4 6 2 15,-3 23-24-15,0-23-8 16,-3-12-28-16,-4-16-9 16,7-12-18-16,-7-7-7 15,-1-2 13-15,-13-14 10 0,4-2 37 16,-12-19 17-16,5 3 48 15,-4-13 23 1,3 7-5-16,4-1 0 0,3 7-13 16,7 0-4-16,1 6-8 15,13 4-5-15,1-4-8 16,17 0-1-16,-3 3-4 16,13-12 2-16,-2 9-6 15,2-9-1-15,-2 0 7 16,-1 6 4-16,-3 3 4 15,3 10 1-15,-3-1 4 16,-1 17 5-16,4 14-5 16,-13-5 0-16,2 3-7 15,-3 15 0-15,-3-8-6 0,-1 14-1 16,-2 20-4 0,2-7-1-16,-3-15-3 0,0-4-2 15,0-15 1-15,0 0-1 16,0-13 2-16,4-15 1 15,0-7-1-15,-1-3-2 16,1 10 1-16,3-16-1 16,3-3-3-16,5 12 2 15,-8 3 1-15,0 7 0 16,7 16 6-16,0 5 6 16,4 20-4-16,-4-4 0 15,0 10-4-15,0-13-1 0,11 10-3 16,-11-23-1-16,-3-5-19 15,14-4-9-15,10-12-62 16,4 3-29-16,-11-10-67 16</inkml:trace>
  <inkml:trace contextRef="#ctx0" brushRef="#br0" timeOffset="61401.624">23174 5370 96 0,'-4'-10'35'0,"4"10"-18"0,4-19-20 16,0 16 8-16,-1-6-4 15,1-4 2-15,-1 1 31 16,1 2 14-16,-4-5 3 16,0 5-1-16,0 1-10 15,0 3-2-15,-7 6-22 16,0 0 0-16,-8 15 0 0,5-5-2 15,-4 15 2-15,0-6-7 16,3 15-1-16,0-9-9 16,8 6-1-16,-1 1-2 15,11-1 2-15,0-6 1 16,15 3 3-16,-5-12-3 16,12-6-2-16,-5-4 4 0,8-16 1 15,-11 4 2-15,-3-19 0 16,-4 6 2-16,-11-6 1 15,1-3-3-15,-11 0-3 16,0 0 2-16,-11 2 0 16,4 1-1-16,-4 16-2 15,1-7-35-15,6 23-14 16,1-7-50 0,13 6-59-16,1-3 46 15</inkml:trace>
  <inkml:trace contextRef="#ctx0" brushRef="#br0" timeOffset="61671.7451">23735 5269 260 0,'0'-9'96'0,"-4"3"-52"0,1-4-16 15,3 10 32-15,-4 0-11 16,1-3-2-16,-4 3-13 16,0 0-6-16,-7 3-16 15,-1 3-1-15,-13 13 2 0,7-3-3 16,-7 15 0-16,-11 19-4 15,18-12 1-15,0-10-6 16,10 7-1-16,1-4-2 16,17-3-2-16,-4-3 0 15,18-6 0-15,0-6-33 0,15-4-12 16,-5-3-29-16,15-6-9 16,18-9-17-1,-22 0-49-15,-7 2 41 16</inkml:trace>
  <inkml:trace contextRef="#ctx0" brushRef="#br0" timeOffset="61915.256">24074 5366 264 0,'-4'-15'101'0,"-14"5"-54"0,4-2-24 0,11 6 31 15,-4-1-8-15,0 4 0 16,-4 3-13-16,-3 3-3 16,-4 10-17-16,-3-1-3 0,0 13 0 15,0 4 0-15,7-4 4 16,3-6-5-16,1 9-3 15,2-3-6-15,5 3 0 0,6 7-2 16,5-17 0-16,-1 1 0 16,14-3-2-16,18 3-39 15,-8-13-19-15,-2-3-30 16,6-6-13-16,-7-3-14 16,4-7-25-1,7-9 60-15</inkml:trace>
  <inkml:trace contextRef="#ctx0" brushRef="#br0" timeOffset="62182.4642">24278 5341 224 0,'-3'-25'85'0,"3"25"-46"0,0-3-17 16,0 3 26-16,0 3-16 15,0 4-4-15,0 2-3 0,-4 10-1 16,1 0-13-16,3-4 7 0,-4 13 2 16,4-12 1-1,0 12-1-15,0-9-8 0,4 6-5 16,-1 0-4-16,11-6-3 15,-3 0 1-15,6-10-1 16,-2 1 0-16,9-10 0 16,8-3 0-16,-4-13 2 15,-3-9 3-15,-4-3 2 16,-7-7-1-16,-7 13-1 16,0-3-10-16,-7 0-2 15,0-3-51-15,0 9-22 16</inkml:trace>
  <inkml:trace contextRef="#ctx0" brushRef="#br0" timeOffset="62587.2265">24673 5297 168 0,'4'7'66'0,"-4"-7"-36"0,7 28 2 16,-4-19 30-16,1 10-1 16,-1-3 3-16,1 9-13 15,0-6-4-15,-1 9-27 16,1 0 2-16,-1-3 1 0,1 3-12 0,-4-6-4 16,0-3 0-16,0-6 2 15,0-4 2-15,-4-9 3 16,1 6-5-16,-1-12-3 15,1-13 1-15,3 10 2 16,0-4-4-16,3-9-1 16,1 4-2-16,6-11-2 15,-3 11-2-15,14-7 1 16,11-1-1-16,-7 8-2 16,-4 8 3-16,7 1 2 15,-7-1-16-15,4 10-6 16,-4-6-59-16,0 12-24 15,-3-6-64 1,-4 10-29-16,-3-1 103 0</inkml:trace>
  <inkml:trace contextRef="#ctx0" brushRef="#br0" timeOffset="62977.5216">24910 5501 208 0,'-7'0'77'0,"7"0"-42"0,3 0-19 16,1 0 24-16,3 0-6 15,7 0 1-15,0 0 2 16,-3 0 3-16,10 0-21 16,7 7 5-16,0-14 3 0,-3 7-9 15,3-3 0-15,-3-3-4 16,3-4-1-16,-7-5-5 16,0 2 0-16,0-2-3 15,-3-4 0-15,-4 3-1 0,-7-3 0 16,-3-6-11-16,-8 6-5 15,4 7-5-15,-21-1 0 16,3 4 7-16,-6 15 3 16,3-6 7-16,-8 28 2 15,8-9 6-15,-3 16 5 16,6-7-3-16,7 13 2 16,4-13-7-16,11 6-3 15,-1-5-1-15,18-11-1 16,22 11-3-16,-15-14 2 15,-7 1-34-15,7-13-15 16,18 3-53-16,0-12-25 0,-4-3-3 31</inkml:trace>
  <inkml:trace contextRef="#ctx0" brushRef="#br0" timeOffset="64914.137">25499 5100 188 0,'-4'-38'71'0,"4"38"-38"0,4-6-14 0,-4 6 21 0,3 6-11 15,1-3-5-15,-1 4 2 16,1-4 0-16,3 12-13 15,0 4 12-15,0 6 5 0,0-6 0 16,0 9 0-16,0 4-9 16,0 9 0-16,0-7-8 15,0 10 0-15,0-10-10 16,1 1-2-16,-1-7 1 16,0-3 1-16,0-3-1 15,0-6-2-15,-4 3-2 16,1-10-1-16,-4-3-3 15,-4-12 1-15,1 6 3 0,-4-9 3 16,0-1-2-16,-7-5 0 16,3 2 1-16,-3-3 0 15,3 4 0-15,-3-4 0 16,4 7 2-16,-5 12 1 16,5-3 1-16,-4 16 2 15,0-1 3-15,-4-2 2 16,4 2-5-16,10 11-2 15,1-8 0-15,6 7 0 16,1-3-2-16,14-3 1 16,-1-3 2-16,11 0 2 15,-3-4-6-15,10-6 0 16,-3-2-21-16,0 2-9 0,-4-6-45 16,0-6-19-1,-3 6-69-15</inkml:trace>
  <inkml:trace contextRef="#ctx0" brushRef="#br0" timeOffset="65413.5104">25887 5608 280 0,'0'0'104'0,"3"16"-56"0,1-16-38 0,-1 0 25 0,1 3-23 15,-4-3-9-15,0 0-24 16,0 0-12-16,0 9-45 16,0-3-17-16,0 4-4 15,0-1 3-15</inkml:trace>
  <inkml:trace contextRef="#ctx0" brushRef="#br0" timeOffset="70888.7772">6142 6172 56 0,'-14'-18'24'0,"3"36"-12"0,-6-27-3 0,9 9 9 16,-2-3-10-16,-15 3-2 16,1 0 0-16,-5-6 1 15,-2 6 8-15,-1-10 4 16,-7 7-5-16,-3-3-3 16,-4-4-6-16,-4 1-4 15,1 9 0-15,-7-6-1 16,-1 2 0-16,1-2 0 0,-4 6 2 15,3-9 5-15,-3 6 6 0,0-4 2 16,0-2 0-16,0 9-7 16,0-6-5-16,0 3 0 15,0 3 0-15,0 0-1 16,-7 0 1-16,4 0-4 16,-4 0 0-16,0 0 1 15,0 9 0-15,-11 0 0 16,4 1 0-16,-7-1 2 15,0 1 1-15,0 12 3 16,3-10 3-16,-3 7 0 16,3 0 2-16,8 3-6 15,-1-4-1-15,4 1-2 16,0 0 1-16,-3 9-7 16,3 4 1-16,3-4 3 15,4 19 2-15,4-3 0 0,3 0 1 16,-4-7-2-16,4 4 2 15,4-3-2-15,3-1 2 16,0-5 2-16,8-1 2 16,-8 10-6-16,7-3 0 15,-3-1-1-15,6 23 2 16,8-13-1-16,-4 6-1 16,4-9 1-16,3 6-1 15,4-3 0-15,7-9 0 16,-11 6 0-16,11 0 0 15,-3 0 0-15,3 3 2 16,3 12 3-16,7-2 4 16,-3 2-4-16,7-6-1 15,7 4-2-15,-3-7-2 0,10-3 1 16,7 3-1-16,0-3 2 16,15 7 3-16,-1 8-2 15,4 1-2-15,7-10 2 16,3 7 0-16,11-7-1 15,-7-3-2-15,14 1-2 16,-7 2 1-16,14-6 1 16,7 16 2-16,4-1-1 15,10-2 2-15,0-7-2 16,4 1-1-16,10-7 1 16,-3-3-1-16,7-1-5 15,0-5-1-15,3-3 7 16,36 12 6-16,-7-3-3 0,3-10-2 15,0 19 1-15,-3-9 2 16,-4 0-2 0,7-6 0-16,4-4-1 0,-1-6-2 15,1-9 3-15,3 3 2 16,1-3-2-16,-1 0-2 16,4-3-3-16,6-13 1 15,-2-3 3-15,2 0 1 16,-2 0 1-16,-8 0 0 15,4-10 0-15,3 10 0 16,-3-6-2-16,-1-3 1 0,1-1 0 16,0 1 1-16,-4-10-5 15,-3 3 1-15,-7-21 0 16,-11 2 2-16,-11-2-1 16,-7 2 2-16,-10-9 0 15,-7 0 1-15,-7 13 2 16,0-10 3-16,-11 3-4 15,-4 1-1-15,-3-13-2 16,-3-4 1-16,-4-11-2 16,-4-4-1-16,-6 6 1 15,-11 9 1-15,-7-2 1 16,-8-4 1-16,-6-2-5 16,-7-7 1-16,-4-3 2 15,-7 6 1-15,-4-3-1 0,-3 12-2 16,0-2-2-1,-7-4 1-15,-3 10 1 0,-4-10 0 16,-8-9 0-16,-2 9 0 16,-5-6 0-16,-6 13 0 15,-7 2 0-15,3 1 2 16,-3 0-1-16,-1 0-1 16,-10-1-2-16,4-2-1 15,-4-13 2-15,-3 9 2 16,-4 4-2-16,-4 2 0 15,1 11 3-15,-8-11 1 16,4 10-6-16,-3-3 0 16,-4 3 1-16,-1 1 3 15,-6-14 0-15,4 7 2 0,-1 3-4 16,-3-3-2-16,-4 6 2 16,1 6 0-16,-8 4 1 15,0 5 2-15,8-5-3 16,-8 6 0-16,0-1-1 15,-3 4 0-15,-4-3 2 16,7 3 2-16,-3 0-3 16,3 12-2-16,-6-2 2 15,-5 5 0-15,4 1 1 16,-3 0 0-16,0 2 2 16,-4 7 1-16,7-9-6 15,-7 9 0-15,4 0 1 16,0 0 1-16,0 6 1 15,3-3 2-15,3 7-3 16,5 2 0-16,3 1-6 16,-4 2-3-16,4 4-21 15,3 6-7-15,14-3-34 0,-6 3-12 16,13-6-12 0</inkml:trace>
  <inkml:trace contextRef="#ctx0" brushRef="#br0" timeOffset="72780.8016">1923 6530 156 0,'-22'6'57'0,"22"0"-30"0,-3-6-10 0,3 0 20 16,0 0-4-16,0 0 1 15,0 0-8-15,0 0-4 16,0 0-12-16,3 0 0 0,8 3 3 16,0-3-1-16,6 0 3 15,4 0-2-15,4 7 2 16,0-4-4-16,-4-3-1 15,-3 0-4-15,10 0-1 16,11 6-3-16,-4-6-2 16,-7-6 3-16,4 6 0 15,3 0-4-15,-7 0 1 16,4 0 0-16,-7 0 2 16,0-3 1-16,-8 3 3 15,1-7-3-15,-8 7-2 0,5 0 8 16,-12 0 4-16,4-9-2 15,-3 3-1-15,-1 3-4 16,-3-4 1-16,0 4 0 16,0-6 1-16,-3-1-4 15,-1 1-1-15,-6-7-3 16,-5 7-1-16,-2-10 1 16,-1-6 2-16,1-3-1 15,-1-7-1-15,0 10 1 16,1-12-1-16,2 2 0 15,-6 7 2-15,0 0-1 16,11 6-1-16,3 9-4 16,7-12-2-16,-8 6 0 0,8-6 4 15,0 6-1 1,8-6 1-16,-8 6 2 0,3-2 0 16,1-1-3-16,3 3 2 15,3 6 1-15,1-2 2 16,-4-1-3-16,10 3-2 15,12-5 2-15,-8 5 0 16,-3 4 1-16,13 5 0 16,-3-2 0-16,4-3 0 15,-4 9 0-15,4 0 0 16,-7 0 0-16,0 9 2 16,-4-3 5-16,3 13 6 15,-9 0-3-15,-5 9 2 0,4 16-5 16,-7 0-2-16,-7 0 0 15,0 0-1-15,-10 0 0 16,3 0 2-16,-4-7 1 16,4 1 1-1,0 3-4-15,-4-13-1 0,4-9-1 16,7 0-2-16,-7-1 3 16,4-8 0-16,3 2-6 15,0-2 0-15,3-1 1 16,4-6 3-16,7 7 2 15,-3-4 1-15,7 3-2 16,3-2-2-16,4-14 3 16,6 7 0-16,-2 0 1 15,2-6 0-15,-6 6 0 0,0-3 2 16,-8 3-56-16,1-6-25 16,-4 3-113-1</inkml:trace>
  <inkml:trace contextRef="#ctx0" brushRef="#br1" timeOffset="78245.9035">5359 6850 160 0,'-7'0'60'0,"7"0"-32"0,-7-10-13 0,7 10 20 16,0 0-6-16,-7 0 0 15,-1-3-3-15,5-3-1 16,-4 6-14-16,0-3 9 0,-14-4 3 16,3 7 2-16,-7-6 0 15,4 3-6-15,-14 3 1 16,7-6-9-16,-11 6-2 0,7-3-5 16,-17-4-1-16,6 7 1 15,-17 0 0-15,11 0-2 16,-14-3 1-16,13-3 0 15,-10 6 1-15,7 0 0 16,-7 6 0-16,7-6 2 16,-10 3 1-16,10 7-3 15,-7-1-1-15,7 7-1 16,-7 3 1-16,11-1-4 16,-1-2 0-16,8 3 1 15,3-3 0-15,0-4-3 16,8 13 2-16,2-6-1 0,-2 12 0 15,6-2 2 1,0-1 2-16,1-3-3 16,-1 9-2-16,0-5 2 15,8 5 0-15,2-6 1 0,1 7 2 16,4-7-3-16,6 10 0 16,-6-13 1-16,10 12 0 15,0-2-3-15,10-1 2 16,-6-5 1-16,10-1 0 15,-4-3-3-15,12 3 2 16,-12-3 1-16,18 4 0 16,-6 2 0-16,16-9 2 15,-6-3-1-15,18 3-1 16,-15-4 1-16,14 1-1 16,-6-3 0-16,9-4 0 15,19 14 0-15,-22-17 2 16,-6 0-1-16,17 1-1 15,-7-1 1-15,0-3 1 16,-4-2-1-16,11 5 2 0,14-9 2 16,-28 6 4-16,-4-6-2 15,4 0 1-15,-4 0-5 16,15 0-2-16,-18 0 2 16,17 0 2-16,-14 0-2 15,8 0 0-15,-8 0-3 16,0 0-1-16,-3 0 3 15,0 0 1-15,-7-6 1 0,0 3 0 16,-4-3 4-16,4 2 5 16,10-5-7-16,-3-7-3 15,-1 7-2-15,1-7-1 16,-7-3 0-16,-7 10 0 16,-4 0 0-16,4-1 0 15,13-15 0-15,-6 0 2 16,-7 6-1-16,0-9 2 15,-4 3-2-15,-4-3 2 16,1-1-2-16,0 4-1 16,-4-3-2-16,-4 3 1 15,-3 6 1-15,0-6 2 16,-3 6-1-16,-1-9 2 16,1 3-2-16,0 6-1 0,-4 0 1 15,0 4-1-15,0 2-3 16,0-2 2-16,0 5 1 15,0 1 2-15,0-7-1 16,0 7-1-16,0-7 1 16,-4 7-1-16,0-1 0 15,1 1 2-15,-4-10-1 16,3 10-1-16,1-1 3 16,-1 4-4-1,1-7 0-15,-8-12 1 16,1 6 2-16,3 1-1 15,3 8-1-15,0 1-2 16,-3-4 1-16,4 10 3 16,-8-6 1-16,1 2-4 15,-4-2 1-15,-15-10 0 0,15 10 0 16,4 2 0-16,-11-5 2 16,-18-13-1-16,18 15-1 15,6 1 1-15,-9-7-1 16,3 7 0-16,-4-10 2 15,4 10-6-15,-7-7 1 16,-1 7-21-16,-2-4-9 16,2 4-54-16,-13 2-21 15,7 7-54 1</inkml:trace>
  <inkml:trace contextRef="#ctx0" brushRef="#br1" timeOffset="78877.0972">4336 6646 164 0,'0'6'63'0,"0"-6"-34"0,0 0-14 0,0 0 20 16,7 0 1-16,-4 0 0 15,1-6-6-15,-1 3-2 16,4-13-15-16,0 7 3 0,0-10 2 16,4 0-6-16,-7-9 1 15,3 3-6-15,3-13-2 0,-3 7-2 16,4-7 0-16,-4 4-2 15,0-1 2-15,0 7-4 16,4 0 0-16,-11 9 3 16,3 3 3-16,1-3 0 15,3 19 0-15,-4-6-6 16,8 19-1-16,-4-10 3 16,7 25 3-16,-3-9-1 15,3 15 0-15,0-9-1 16,7 13 1-16,-7-7 0 15,11 1 1-15,-4-1-5 16,-7-9-1-16,0-6-2 16,-3 2 3-16,-1-2-60 15,-6-3-25-15,3 2-50 16</inkml:trace>
  <inkml:trace contextRef="#ctx0" brushRef="#br1" timeOffset="79087.1565">4438 6458 288 0,'-4'0'107'0,"4"0"-58"0,4 22-44 0,3-19 24 16,-3-6-5-16,3 3 1 16,10-7-6-16,1 7-1 15,10-9-10-15,-3 9-5 0,10-6-2 16,-3-4-8-16,0 7-3 15,-8-3-52-15,1 6-21 0,-4-3-53 32</inkml:trace>
  <inkml:trace contextRef="#ctx0" brushRef="#br1" timeOffset="80544.1526">3990 6966 88 0,'0'-3'35'0,"0"3"-18"0,0 3-9 0,0-3 13 15,3 6-3-15,-3-3 1 16,0 13-6-16,0-1-3 15,0 14-5-15,0-4-4 16,0 22 0-16,0-10-4 0,-3 36 2 16,3-20 3-16,-4 25 1 15,1 23-1-15,3-42-2 16,0-12-2-16,0-3-1 16,0-3-47-1,3-13-34-15,1-6 27 16</inkml:trace>
  <inkml:trace contextRef="#ctx0" brushRef="#br1" timeOffset="80843.9498">4265 6875 116 0,'-10'0'46'0,"10"0"-24"0,3 25-19 15,4-22 10-15,-7 13-2 16,0-7 1-16,4 10 5 16,-4 0 3-16,0 21-10 15,0-8 5-15,0 12 3 0,0 0-8 16,-4 15-1-16,4 35-7 16,0-34-2-16,0-7 0 0,0 0 2 15,0-6-1-15,-7-6-1 16,7-9-17-16,-3-1-9 15,3-22-118 17,0-5 66-32</inkml:trace>
  <inkml:trace contextRef="#ctx0" brushRef="#br1" timeOffset="81069.5857">4385 6903 136 0,'11'6'52'0,"-11"-6"-28"0,-11 22-13 0,11-6 15 16,0 3-8-16,0-4-3 0,0 20-6 16,0-7-1-16,0 19-5 15,0-3-2-15,0 25 2 0,0-13-4 16,0 7 0-16,0-3 3 16,0 2 1-16,0-15-1 15,0 4-2-15,-7 5-35 16,7-31-14-16,0 3-26 15</inkml:trace>
  <inkml:trace contextRef="#ctx0" brushRef="#br1" timeOffset="81278.4805">4558 6956 148 0,'0'10'55'0,"7"5"-30"0,-7 23-25 0,0-29 10 15,0 16-2-15,0 4 2 16,0 21-1-16,0 31 0 16,0-18-5-16,0-10-5 0,0 13 0 15,0-6 3-15,0-7 1 16,0-6-19-16,3-3-7 16,1-9-50-1</inkml:trace>
  <inkml:trace contextRef="#ctx0" brushRef="#br1" timeOffset="81518.6194">4826 6894 156 0,'-4'34'60'0,"4"-34"-32"0,-7 47-22 15,7-12 17-15,0 8-8 16,-3 11 0-16,3-7-7 15,0-3 0-15,3 18-5 16,1-8 0-16,3 8 1 0,-3 1-2 16,6-3-2-16,-10-13-6 15,4-3-1-15,-1-7-35 16,1-21-12-16,-1 3-21 16</inkml:trace>
  <inkml:trace contextRef="#ctx0" brushRef="#br1" timeOffset="81728.4399">5034 6903 168 0,'4'34'63'0,"-4"-34"-34"0,0 63-27 0,0-28 12 16,0 2-5-16,0-8 2 15,7 24-6-15,-7 35-1 16,3-29-2-16,1-12 1 0,3 16 0 15,-4-19-4-15,4 9-1 16,-3-15-37-16,3-4-14 16,-7-5-22-1</inkml:trace>
  <inkml:trace contextRef="#ctx0" brushRef="#br1" timeOffset="81943.0121">5313 6975 160 0,'-4'44'63'0,"1"6"-34"0,3 16-27 15,0-31 12-15,0 2-9 16,0-12-1-16,3 29 0 16,1-11 0-16,3 14-2 15,0-4-10-15,0-9-5 0,4-9-59 16,-8-7-30-16,4-9 48 15</inkml:trace>
  <inkml:trace contextRef="#ctx0" brushRef="#br1" timeOffset="82135.022">5496 7028 176 0,'0'60'66'0,"0"-32"-36"0,0 35-26 0,0-54 13 15,0 26-6-15,0-10 1 16,0 19-7-16,0-7-1 16,4 10-2-16,-1-3-2 0,1-6 1 15,-1-4-41-15,4-8-15 16,4-8-24-16</inkml:trace>
  <inkml:trace contextRef="#ctx0" brushRef="#br1" timeOffset="82284.419">5637 7126 192 0,'-7'0'74'0,"7"0"-40"0,-10 28-38 16,10-22 13-16,0 19-7 15,3 22-2-15,4 7-2 16,0 18-1-16,0-22-31 16,1-13-15-16,13 7-24 15,-4-9-9-15</inkml:trace>
  <inkml:trace contextRef="#ctx0" brushRef="#br2" timeOffset="89339.7527">7197 6821 128 0,'-4'-6'49'0,"4"6"-26"0,0-3-14 16,0 3 16-16,0 0 1 15,0 0 2-15,-3 0 4 16,3-6 5-16,-4 6-20 15,1-3 6-15,-4-4 1 0,-1 7-4 16,-2-9-1-16,-1 0-7 16,-10-1 0-16,3 1-5 15,-6-7 1-15,3 7-3 16,-8-1 2-16,5 1-2 16,-12-1 0-16,-9-5-1 15,2 5 0-15,4 1-2 0,1 0 1 16,-1 5-2-16,4-2 2 15,-1 6-2-15,1-6-1 16,0 6-2-16,-1 0 1 16,1 0 1-16,3 0 0 15,1-3 0 1,2 3 0-16,-2 0 0 0,6 0 0 16,4 0-3-16,-7 9 2 15,6-9 1-15,-6 6 0 16,4-2 0-16,-8 5 2 15,7 0-1-15,-3-2 2 16,3-4-4-16,-3 3-2 16,3 3-1-16,-7 1 3 0,8-1-2 15,-11 1 1 1,6-1 4-16,-10 7 1 0,8 3-4 16,-8-1 1-16,7 1 0 15,-3 6 2-15,3-6-3 16,-3 6 0-16,3 0 1 15,0-3 0-15,4 3 0 16,3 3 2-16,1-2-3 16,-1 2 0-16,4-3 1 15,-4 3 0-15,4-3 0 16,0 3 0-16,7-2-3 16,0 8 0-16,0-6 2 15,3 0 0-15,0-2 1 16,4 2 2-16,0-3-3 0,4 12 0 15,-1-5-1-15,4-4-2 16,0-6 3-16,7 9 2 16,-3-12 0-16,3 6-1 15,0-6 1-15,3 3-1 16,1 3-3-16,3 0 2 16,-3-6-1-16,10 9 0 15,0-9 4-15,4 6 1 16,-1-6 1-16,12 3 0 15,-4-3 0-15,6 3 2 16,-2 3 1-16,6 0 3 16,-7-6-1-16,8 6 0 15,-8-6-1-15,11-1 2 16,21 11-3-16,-18-14-2 16,-3-5 0-16,3 5 1 0,-6-5 1 15,13 9 1-15,-10-1-4 16,7 1-3-16,-7-3 2 15,10 3 0-15,-3-4 1 16,7-2 0-16,46 21-7 16,-57-24 0-16,-6-1 5 15,6 1 4-15,-7-1-1 16,1-3 0-16,31-3-3 16,-35 4-2-16,-8-7 5 15,8 6 1-15,-7-3-2 16,7-3-3-16,31 0-3 15,-10 0-1-15,-7-3 4 0,-3-3 3 16,-5-4-1-16,-6 1 0 16,0 0-1-16,-18-1-2 15,0 4 3-15,1-13 2 16,16-15-4-16,-17 21-3 16,-3-3 1-16,3 1 2 15,15-23 2-15,-8 0 1 16,-7-2-5-16,-3 2-1 15,-8 3 1-15,-3-2 0 16,-3-1 1-16,-1-3 0 16,1 7-3-16,-1-4 0 15,1 1-1-15,-1 18 3 16,1 3 0-16,3-3 3 0,0 4-3 16,0-10 0-16,0 6 1 15,7 0 0-15,-3 0 0 16,6-6 2-16,-2 6-1 15,6 0-1-15,14-24-2 16,0 8 1-16,1 7-4 16,-15 12 1-16,-4 7 4 15,12-10 2-15,-8 10-3 16,11-7-1-16,20-3 3 16,-2 0 1-16,-8 10 0 15,-17 3 1-15,0 2-4 16,6-2-2-16,-2 6 2 15,2-3 2-15,19-3 0 0,-12 3-1 16,-6-7 1-16,-18 10 1 16,0 0 1-16,-3-6 1 15,0 6-2-15,-1-9 1 16,4-7-2-16,-3-3 2 16,-4 0-2-16,-4 4-1 15,-3-4 3-15,-3-3 0 16,-8 0-4-16,-3 3 1 15,-3 0-2-15,-5-6-2 16,-9 3-2-16,10 6 1 16,3 1-2-16,-10-4 0 15,-29-16-1-15,4 7 0 16,4 0-2-16,-4 3 1 16,7 0 3-16,4 12 3 15,-1-2 4-15,5 2 2 0,-5 4-1 16,1-7-2-16,7 10-2 15,3-4 1-15,4 1 1 16,3 0 0-16,4 5 0 16,0-2 2-16,0-3-3 15,-1 9-2-15,1 0 6 16,0 0 3-16,0-7-3 16,3 7 0-16,1 0-3 15,6 7-1-15,4-7 1 16,-7 9 0-16,0-9 0 0,-4 10 0 15,-10-1 0-15,14 0 0 16,0-2-3-16,-4 2 0 16,4-6 2-16,-11 10 0 15,4-4 3 1,-11 4 1-16,4-4-1 16,-7 0-2-16,3-2-2 0,0 2-1 15,4-3 2-15,0-6 2 16,3 0-22-16,-3-6-11 15,3 0-58-15,-3-4-25 16,3-2-17 0</inkml:trace>
  <inkml:trace contextRef="#ctx0" brushRef="#br2" timeOffset="90150.9413">8731 7420 160 0,'-7'-9'63'0,"7"9"-34"0,-3-3-3 16,3 3 23-16,0 0-11 0,0 0-4 16,0 3-18-16,0-3-5 15,3 19-7-15,1-10 8 0,-1 26 5 16,1-7 2-16,3 16 3 15,-4-3-8-15,1-1-1 16,-1 1-7-16,1 3-4 16,-1-6-1-16,1-1 1 15,0-2-41-15,-4-7-18 16,0 3-35-16,0-21-15 16,0-1 13-1</inkml:trace>
  <inkml:trace contextRef="#ctx0" brushRef="#br2" timeOffset="90615.6778">8700 7480 236 0,'10'-25'90'0,"-10"25"-48"0,7-19-31 15,-3 13 21-15,3 3-6 16,0-4 2-16,7-2-5 16,-4 0-2-16,12-7-11 15,-1 13-4-15,7-4 0 0,18-2-3 16,-14 9 0-16,-4-3-1 15,-3 6 1-15,-4-3 2 0,-4 9 2 16,-3 1 10-16,-6 6 6 16,-5 2-10-16,-14-2-2 15,1-7-7-15,-8 20-1 16,4-11-1-16,-7 1-2 16,3 3 1-16,4-9-1 15,0 2-3-15,4-2 0 16,2 3 2-16,8-7 0 15,0 1 1-15,8 5 2 16,-1-5 1-16,14-1 3 16,-4 0-1-16,8 1 0 15,-4-1 1-15,4 7 1 16,-4 0-1-16,-3-4 1 16,-1-2 7-16,-6 5 5 15,-4-5-3-15,-10 8 1 16,3 1-8-16,-22 3-3 0,5-3-12 15,-22 0-4-15,7-7-55 16,-21 4-21-16,-28 0-47 16,11-13-17-16,-8-3 29 15</inkml:trace>
  <inkml:trace contextRef="#ctx0" brushRef="#br2" timeOffset="91336.6">6022 6859 56 0,'0'0'24'0,"0"0"-12"0,0 0 1 0,0 0 14 15,0 0-6-15,0 6 0 16,-4 4-8-16,-3 9-3 16,0-4 1-16,0-2 3 15,-7 12-4-15,-11 22 2 16,8-3-7-16,3-3-3 0,-22 12-1 16,8-6 1-16,-11 16 1 15,8-4-4-15,-5-5 1 16,5-7 0-16,6-10 2 15,4-2-25-15,3-7-10 0,4-6-32 16</inkml:trace>
  <inkml:trace contextRef="#ctx0" brushRef="#br2" timeOffset="91637.1665">6488 6658 120 0,'-39'38'46'0,"39"-38"-24"0,-32 53-17 16,29-43 13-16,-12 18-6 15,-20 16 1-15,0 19-10 0,0 9-2 16,10-19-1-16,4 0 2 0,-11 19 1 15,7-9-1-15,-10 16 1 16,7-17-2-16,-4 20-1 16,-10 15-2-16,21-44-1 15,3-9-38 1,4-6-44-16,3-4 18 16</inkml:trace>
  <inkml:trace contextRef="#ctx0" brushRef="#br2" timeOffset="91891.9619">6752 6806 176 0,'0'-3'66'0,"-3"6"-36"0,-11 22-26 16,3-6 15-16,0-1 0 15,4-2 1-15,-10 22-7 16,-12 21-3-16,5-5-5 15,3-10-6-15,-11 28 0 0,7-16 3 16,-17 38 1-16,-29 44-4 16,36-59 1-16,3-17-22 15,4 1-10-15,3-10-24 16,4-9-47-16,4-9 18 16</inkml:trace>
  <inkml:trace contextRef="#ctx0" brushRef="#br2" timeOffset="92133.6071">7091 6837 176 0,'-28'47'66'0,"28"-47"-36"0,-43 63-13 0,40-47 22 15,-18 31-16-15,3-13-2 16,-21 38-13-16,4-12-3 15,-15 40-3-15,8-18-4 0,-11 43 1 16,7-28-12-16,-3 10-5 0,7-19-1 16,6-7-1-16,8-12-31 15,7-19-54 1,3-6 16-16</inkml:trace>
  <inkml:trace contextRef="#ctx0" brushRef="#br2" timeOffset="92357.701">7447 6900 184 0,'-39'53'68'0,"39"-53"-36"0,-77 91-24 0,66-75 18 16,-14 25-11-1,4-1-1-15,-3 26-6 0,2-13-3 16,-9 26-2-16,6-7-3 0,-3 9 3 15,3-12-15-15,-3 13-5 16,7-10-33-16,0-9-13 16,-8 15-16-1</inkml:trace>
  <inkml:trace contextRef="#ctx0" brushRef="#br2" timeOffset="92598.843">7736 6875 152 0,'-17'37'57'0,"17"-37"-30"0,-39 107-10 15,35-91 22-15,-17 28 0 16,0-7 1 0,-14 26-21-16,7-4-9 0,-15 26-7 15,4-6-3-15,1 2 1 0,6-9-12 16,4-9-5-16,-1-3-21 15,12-17-6-15,3-5-13 16,14-29-41 0,0 1 16-16</inkml:trace>
  <inkml:trace contextRef="#ctx0" brushRef="#br2" timeOffset="92783.8792">8036 6812 144 0,'-3'16'55'0,"3"-16"-30"0,-28 66-7 0,24-57 20 16,-17 25-8-16,3-5 0 16,-6 21-17-16,2-6-6 15,1 3-4-15,4-10-3 0,2 7 1 16,1-9-37-16,11-7-15 16,-1-3-38-1</inkml:trace>
  <inkml:trace contextRef="#ctx0" brushRef="#br2" timeOffset="92959.6275">8234 7053 128 0,'-28'82'49'0,"28"-82"-26"0,-25 25-14 15,21-15 14-15,4 5-13 16,0-2-6-16,4-13-20 15,-1 6-7-15,15-12-40 16,-4-4-16-16</inkml:trace>
  <inkml:trace contextRef="#ctx0" brushRef="#br2" timeOffset="93062.8991">8587 6937 228 0,'-7'7'88'0,"7"-7"-48"0,-15 22-42 0,15-16 14 15,-3 6-77-15,-4 10-65 16,7-3 33-1</inkml:trace>
  <inkml:trace contextRef="#ctx1" brushRef="#br3">15127 11158 0,'0'0'15,"0"0"1,-46 107-16,32-95 16,4-12-16</inkml:trace>
  <inkml:trace contextRef="#ctx0" brushRef="#br3" timeOffset="99383.9767">5595 7348 4 0,'0'0'0'0</inkml:trace>
  <inkml:trace contextRef="#ctx0" brushRef="#br3" timeOffset="102071.9356">5620 7251 164 0,'-14'-3'63'0,"14"3"-34"0,-11 9-25 16,11-6 15-16,0-12-13 16,0 6-4-16,0-3 3 0,0-4 1 15,0 10-2-15,0-6 13 16,-3 18 8-16,3-8 0 0,-4 14 3 15,0-2-3-15,4 19 0 16,-7-13-8-16,4 18-2 16,-1-5-9-16,4 2-2 15,-3 1-4-15,3-3-1 16,0-7 1-16,0-19 0 16,0 1 2-16,0-20 1 15,0 7 1-15,3-22 0 16,-3 6-2-16,0-15 1 15,0 5-2-15,0 1 2 16,0-3 0-16,-3 3 1 16,3 9 4-16,-4-6 5 0,1 6-7 15,-1 19-3-15,1 0-2 16,-1 19 1-16,1-10 3 16,3 16 2-16,0 0-6 15,0 4 0-15,0-4-1 16,3-3 0-16,-3 3 0 15,4-16 0-15,-1 7-3 16,4-16 2-16,-3 0 5 16,3-16 5-16,3 4-5 15,-6-20-2-15,3 13-1 16,0-15-1-16,-3 6 0 16,-1 3 2-16,1 6 3 15,-4 0 2-15,0 10-3 16,0 9-1-16,0 0-1 0,-4 15 1 15,1 17 0-15,-1-1 1 16,1-9-2-16,-1 22 1 16,1-16 0-16,3 6 1 15,0 10-2-15,0-15 1 16,3-4-7-16,1-25 1 16,-1 6 3-16,4-28 2 15,0 9 0-15,4-21-2 16,-4-1 1-16,3-12 1 15,-6 10-1-15,0-7 2 16,-1 9-4-16,1 1 0 16,-1 9 3-16,-3 15 1 15,0 1-4-15,0 18 1 16,0-2-2-16,0 18 0 16,0-3 2-16,0 12 2 0,0 1-3 15,4 2 0-15,-4-2 1 16,3-1 0-16,1 4 0 15,-1-10 0-15,4-28 2 16,-3 0-1 0,6-19-1-16,1 7 1 15,3-29-1-15,0 13 0 16,-3-10 2-16,-4-3-1 16,0-6 2-16,0 10-4 15,-4 2 0-15,1 4 1 16,0 12 0-16,-4 7-5 15,3 15 1-15,1-3 2 0,-1 19 1 16,1-4 1-16,-1 20 0 16,1-10 2-1,3 3 1-15,-4-9-4 0,4 0-1 16,-3-1 1-16,3-8 0 16,0-1 1-16,0-18 2 15,0-1-1-15,-3-8 2 16,-1 2-2-16,-3-12 2 15,0 0-4-15,-7-7 0 16,0 7 1-16,-7-7 0 16,3 7 2-16,-3 3 1 15,0 0-4-15,0 16 1 0,0-1-2 16,0 16-2-16,0-2 0 16,0 11 3-16,-1 1-2 15,1 12 1-15,4-3 2 16,3 13 2-16,0-1-3 15,3-2 0-15,1-1-1 16,6 1-2-16,1-13 0 16,10 3 3-16,-4-6-2 15,11-19 1-15,-3 6 4 16,0-25 1-16,-4 4 1 16,0-20 0-16,-3 10-5 15,-8-3 1-15,1 6 2 16,-11-10 3-16,0 10-2 0,-8-9-2 15,1 3-3 1,-7 3 1-16,3 6 1 0,-3 16 0 16,0-3-5-16,0 15 1 15,3 0 0-15,1 17 2 16,3 2-1-16,3 12 1 16,0-8 2-16,4 12 0 15,4-10 0-15,3 4 2 16,0 3-3-16,7-10-2 15,3 13 2-15,1-28 0 16,0 2 1-16,6-18 2 16,-3 7-3-16,4-14 0 15,-4-2 3-15,0-10 1 16,-3 3 1-16,-8-12 0 16,1 3-5-16,-8-12 1 0,4 2 0 15,-7 1 0-15,4 5 0 16,-4 11 2-16,0-1-6 15,-4 9 1-15,1 1-1 16,-5 21-1-16,5-2 4 16,-4 15 0-16,3 3 1 15,1 7 0-15,2-7 0 16,1 13 0-16,4-13-5 16,6 16 1-16,4 3 4 15,4-6 2-15,0-10 0 16,3-9-2-16,0-13-2 15,-4-15 1-15,-2 6 1 16,2-19 2-16,-3 4 1 0,0-14 3 16,0 4-5-1,0-12-3-15,-3 8 1 0,-1-15 2 16,1 10 0-16,-4-1-1 16,0 1 1-16,0 15 1 15,0 0-6-15,-4 16-1 16,1-3 2-16,-1 25 1 15,1-10-1-15,-1 23 2 16,1-11 1-16,-1 23 2 16,1-15-1-16,3 11-1 15,0 7-2-15,3-22 1 16,1-6-1-16,6 0-2 0,11-3 3 16,-6-16 0-16,-1 0 3 15,3-16 1-15,-3-3-1 16,-3-9-2-16,0 0 1 15,-1-13-1-15,-3 3 0 16,-3-5 2-16,-1-1-1 16,-3 0-1-16,0 6 1 15,0 10 1-15,0-3-1 16,-3 12-1-16,-1 0-2 16,-3 10 1-16,0 2-1 15,-3 23 0-15,-1-7 0 16,4 16-2-16,0-6 3 15,7 16 0-15,0-7-2 0,7 0 2 16,-4 4 1-16,5-11 0 16,-1 5 0-16,0-17 0 15,0 0 0-15,3-12 2 16,-3-3-1-16,4-19-1 16,-1 6-4-16,-2-19-2 15,-5 13 3-15,-6-12 1 16,3 2 2-16,-8-2 2 15,5 2-3-15,-11 7 0 16,3 3 3-16,-6 9 3 16,3 7-4-16,-4 18-3 15,4-3 3-15,-4 13 1 16,4 0 0-16,-4 9-2 16,4-3 3-16,-3 13 0 0,3-4-1 15,-1 1-2-15,5-1-2 16,3 4 1-16,3-10-1 15,4-3 0-15,0 0 0 16,7-15 0-16,0-7 2 16,7-12 2-16,-10 5-1 15,3-14-1-15,0 2 3 16,-3-9 0-16,-4 6-1 16,-4 0 1-16,1 4-2 15,-4-7 2-15,3 3-2 16,0 13-1-16,-6-1-2 15,-1 14 1-15,1-1-1 0,-1 13-2 16,4-7 3-16,0 13 2 16,3 0 0-1,-3-3-1-15,4 0-2 0,3-9 1 16,0 2-6-16,3-15 0 16,4 4 7-16,1-23 5 15,-1 6-2-15,3-28 0 16,1 13-3-16,-1-6-1 15,-3-4 1-15,0 4 2 16,1-1 1-16,-5 13 3 16,1-3 1-16,-4 25 3 15,0-6-7-15,-4 12-4 16,1 4 0-16,-1 8 0 16,0-2 1-16,4 12 0 15,-7-9-3-15,4 9 2 0,-1-3-45 16,1-6-22-1,-1-3-84-15</inkml:trace>
  <inkml:trace contextRef="#ctx0" brushRef="#br2" timeOffset="131182.1725">6470 6652 116 0,'-4'-9'44'0,"4"9"-24"0,-3-7-4 16,3 7 18-16,0 0 2 0,0-3 0 16,-4-3-2-16,-3 6 1 15,4-3-19-15,-1-3 4 0,-3 6 3 16,0 0-6-16,-7 6-2 15,3-3-4-15,-13 3-2 16,3-3-1-16,-11 13 0 16,7-6-2-16,-10 5 1 15,7-2-2-15,-4 2 2 16,4-5-2-16,-4 5 0 16,4-5-3-16,-1 2-2 15,5-2-2-15,-1 6-1 16,4-7 2-16,-4 10 0 15,-7 3 1-15,11-10 2 16,4 7-1-16,-8-3-1 16,4-7 1-16,-7 7 1 15,6-7-3-15,-2 4-2 0,3-7 4 16,-1 3 1-16,5 1-3 16,-4 9-1-16,3-1-2 15,0-2 3-15,4 3 0 16,-3 0 3-16,2 3-3 15,1 0 0-15,0-3 1 16,0 6 0-16,4 0-3 16,2 0 2-16,-6-3 1 15,7 3 2-15,0-6-3 16,0 9-2-16,4-3 2 16,-1 0 0-16,1-6 1 0,-1 9 0 15,1-9 0 1,3 6 0-16,0-6-3 15,0 0 2-15,0-4-1 0,7 10 0 16,-4-6 0-16,8 0 0 16,-4 0 4-16,3 6 1 15,4-6-1-15,-3 0 1 16,0-1-2-16,3 4-1 16,-4-9-2-16,15 3 1 15,-4-4 1-15,7 4 2 16,-6-7-1-16,6 1-1 15,-3-1 1-15,3 7-1 16,-7-7 0-16,7 7 2 16,-3-4-1-16,0 4-1 0,-4-7 1 15,7 7 1-15,-3-7-3 16,6 4-2-16,-6-7 2 16,7 10 0-16,-4-7 1 15,11 4 0-15,10 12 0 16,-17-16 0-16,-4 10 0 15,4-9 0-15,-7 5 2 16,3 1 3-16,14 3 0 16,-14 0 0-16,-3-4-3 15,0-2-2-15,14 12 1 16,-8-13-1-16,1 4 0 16,-4-6 2-16,1-1 1 15,-8 0 3-15,-4-9-8 0,12 7-3 16,13 8 7-16,-3-5 3 15,-4 2-2 1,-3 4-2-16,-1-7 0 0,-2 7-1 16,2-3 0-16,1-7 2 15,-7-3-1-15,3 3-1 16,-7-6 3-16,0 0 2 16,-3 0-7-16,0-6-3 15,3 6 0-15,0-3 3 16,4-3 1-16,-1 2 3 15,1-2-3-15,0 3-2 16,3-3 2-16,4-4 2 16,-4 4 0-16,0-3 2 15,0-4-4-15,4-6-2 16,-7-3 2-16,-7 10 2 16,-4-4 0-16,7-3 2 0,7-6-4 15,0 6 0-15,1 1 1 16,-12 2 2-16,1 6-3 15,3-2 0-15,-3-4 1 16,3 1 2-16,3-14-1 16,1 4-1-16,0 3-2 15,0-3 1-15,-1 6 1 16,-10 4 2-16,-3 2-1 16,7-2-1-16,17-4 1 15,-7-6-1-15,0 0-3 16,1-4 0-16,-1 11 4 0,0-17 1 15,-3 7 0 1,-4-7 1-16,0 10-2 16,0-3-1-16,-3 3 1 15,3 3 1-15,-3-3-1 0,-8 9-1 16,-3 7-2-16,7-10 1 16,11-6 1-16,-4 3 0 15,4 0-3-15,0 9 0 16,-1-2 4-16,1 5 3 15,7 1-6-15,-11 0 0 16,-3 2 2-16,3 4 4 16,-4 3-1-16,5-6-2 15,6 6-3-15,-4-3 1 0,1 3 1 16,-14 0 0-16,-1 0 0 16,4 0 0-16,8 0 0 15,-1-7 0 1,0 7 0-16,-7-9 2 0,0 0-1 15,-3-1 2 1,-4 4-2-16,0-3-1 16,0-1 1-1,0 1 1-15,0-4 1 16,0-2 1-16,-3-1-2 16,-1-3 1-16,-3 10 2 15,-3-10 4-15,-4 0-6 16,-4-6-4-16,-3 0 2 0,7 15 1 15,0 1 2-15,-7-10 0 16,-11-6-5-16,4-3 1 16,0 9 2-16,-1 0 3 15,5 4 0-15,-8-1 0 16,-3 6-3-16,7 1-2 16,0 0 1-16,-1-4-1 15,-2-3 0-15,-5 7 0 16,1 3 0-16,-4-4 0 15,1 7-3-15,6-3 2 16,-3 6 1-16,-4-3 2 16,4-3-1-16,3 6 2 15,0-4 0-15,1 4 1 16,-4-6-2-16,3 6 1 16,-10-6-4-16,13 12 0 0,5-6 1 15,-11 0 2-15,-29 10-1 16,29-4 2-16,3-3 0 15,0 6 1-15,-17 1-5 16,3-4-1-16,-3-6 3 16,10 0 3-16,4 0-3 15,0 0-1-15,0 0 0 16,-1 0 2-16,8 0-1 16,-18 0-1-16,-3 0-2 15,0 0-1-15,10 3 2 16,-10-3 2-16,3 0 0 15,7 0-1-15,0-3-2 16,4 3-1-16,3-6 2 0,1 6 0 16,6-3 3-1,-7-4 1-15,8-2-4 0,-4 6 1 16,3-7-2-16,7 4 0 16,4 6 2-16,-3-9 0 15,-1 9 0-15,-3-7 2 16,-18-11-1-16,1 5 2 15,-5-3-2-15,1 7 2 16,3 0-4-16,0-1 0 16,8 4 1-16,-15-3 2 15,4 9-6-15,17 0 1 16,0 0-1-16,-10 0 2 0,7 6-30 16,-7-3-13-1,3-3-79 1,-3 0-78-16,3 0 64 0</inkml:trace>
  <inkml:trace contextRef="#ctx0" brushRef="#br2" timeOffset="135082.3273">5793 6953 68 0,'0'-6'27'0,"0"6"-14"0,0 0 0 0,0 0 11 15,0 0 1-15,0 0 2 16,3 6-4-16,1-6 0 15,-4 3-3-15,0-3-1 0,3 7-10 16,1-4-3-16,-1-3-2 0,1 6-2 16,3-3 1-16,-4-3-4 15,4 16 0-15,0-7 5 16,1 1 2-16,-1-4 2 16,0 6 0-16,0-2 0 15,0 5 0-15,0 1-2 16,0 3-1-16,0-6-1 15,0 12 2-15,0-7-3 16,0-2-2-16,0 3 4 16,4 0 1-16,-1 0 0 15,-3-4 1-15,0 1-2 16,0-4 0-16,-3 4-3 16,0 0 1-16,-1-4-2 15,1 4-1-15,-1-7 3 0,1 10 2 16,-1-3 2-16,-3-4 1 15,0 7-2-15,0-3 1 16,0 3-2-16,0-4 0 16,0 4-1-16,0 0 2 15,0-3-5-15,0-4-1 16,0 4 2-16,-3 3 1 16,-1-10 1-16,1 10 2 15,-1-3-1-15,-3 3 2 16,3-4-4-16,-3 1 0 15,0-4-1-15,-3-2 1 16,3-1-2-16,-7 1 2 0,3-1-2 16,-7-3 2-1,4-6-2-15,-10 7 2 0,2-4-2 16,-2-3 2 0,3 0-2-16,-4 0-1 0,4 0 1 15,-4-3-1-15,4-4 0 16,0 1 0-16,3 3-3 15,0-6 0-15,-6-7-1 16,10 6 3-16,3 1-2 16,0-10-1-16,1 4 5 15,3-4 1-15,0 3-3 16,0-3 1-16,3 7-2 0,1-13-2 16,-1-1 0-16,4 5 3 15,0-5-5-15,0 1 0 16,0 7-6-16,0-17-3 15,0 7 4-15,0 3 4 16,0 6 2-16,4-6 0 16,-1 6 4-16,1 0 2 15,-1 0 0-15,4 4-1 16,0-4-4-16,0-6-2 16,0 6 0-16,0-6 4 15,1 6 3-15,-1 0 2 16,-4 7-4-16,1-4 1 15,-1 7-5-15,4-1-1 16,-3 1 3-16,3-1 1 0,0 4 2 16,3-3 0-16,-6 2 2 15,3-2 1-15,0 6-4 16,7-3 1-16,-3 6 0 16,6-3 0-16,5-4 2 15,-8 4 1-15,-4-3-4 16,1 6 1-16,-1 0 0 15,1 0 2-15,0 6-1 16,-1-3 2-16,1 4-2 16,-4-4-1-16,0-3-2 15,0 9-1-15,0-9 2 16,0 9 2-16,-3-2 0 16,-1 12-1-16,1-4 1 15,3 4 1-15,-4-3-1 16,4 6-1-16,-3-3-2 0,3 2 1 15,-4-2 1-15,4 0 0 16,1 0 0-16,-5 6 0 16,1-6 0-16,-1 0 2 15,1-1-1-15,-1 8-1 16,1-8-2-16,-1 7 1 16,-3-6 3-16,0 0 1 15,0 0-4-15,0 15 1 16,0-9 0-16,0 1 0 15,0-5 0-15,-3 5 2 16,3-8-1-16,-4 1 2 16,1 0-2-16,-1 6 2 15,1-6 0-15,-4-3 3 16,-1 2-1-16,-2-8 2 16,-1-1-2-16,-13 7 0 0,2 3-6 15,-6-4-1-15,7-2-6 16,-4-4 0-16,4 4-71 15,0-1-29-15,3-2 10 16</inkml:trace>
  <inkml:trace contextRef="#ctx0" brushRef="#br2" timeOffset="143760.5818">5807 6984 140 0,'3'-3'52'0,"-3"3"-28"0,0-6-17 15,0 6 15-15,0 0-4 0,0-3-1 16,0 3 2-16,0 0 0 16,-7 0-10-16,0 0 3 0,-7 3 2 15,0 6-5-15,0-2-3 16,0-4 1-16,0 13 0 15,-1-1-6-15,1-2-2 16,4 2 0-16,-4 11 0 16,0-8 3-16,-1 11 3 15,1-1 0-15,0 6 0 16,0-5 3-16,0 5 5 16,3-9-7-16,4 10-3 15,0-7-2-15,4 6-1 16,3-5-3-16,3 8 2 0,1-2 1 15,6-1 2-15,-3-6-3 16,4 7 0-16,-4-1 1 16,4-5 2-16,-1-4-3 15,1-6 0-15,-1-7 3 16,8 4 1-16,-4-1-1 16,7-5 1-16,-3-1-2 15,3-6 2-15,-3 4-2 16,3-7-1-16,-3-7 3 15,3 4 2-15,-4-3 0 16,5-7 2-16,-5-2 0 0,1-10 3 16,0 6-1-1,-4-19 0-15,-4 13-3 0,1-13 1 16,-8-21-2-16,-3 31 0 16,0-1 1-16,-3-14 1 15,-1 8-3-15,-3-9-1 16,0 13-3-16,-3-4-1 15,-1 4-4-15,0 9 1 16,4-3-11-16,0 0-6 16,0 3-15-16,0 6-5 15,0 1-35-15,4 2-17 16,-1-3 1 0</inkml:trace>
  <inkml:trace contextRef="#ctx0" brushRef="#br2" timeOffset="149300.848">5796 6956 84 0,'-3'-3'33'0,"3"3"-18"0,-25 0-11 0,21 0 10 15,-3 3-6-15,0-3-2 16,0 7-3-16,0-4 0 15,-3-3-2-15,3 6 2 16,-1-3 0-16,1 3 1 16,-3 7-5-16,3 3-1 15,-4-7 3-15,4 0 1 16,-3 10 4-16,3-3 1 0,-1 0-8 16,-9 2-1-16,10-5 2 15,0 3 2-15,0 9-3 16,0-6 1-16,0 6 0 15,3-7 2-15,0 1-3 16,-3 0 0-16,4 6 1 16,-1-6 0-16,1 9 0 15,3-12 0-15,0 9 0 16,0-6 0-16,0 9 0 16,0-9 2-16,0 9-1 15,0-3 2-15,0 0-4 16,0-6 0-16,3 0-1 15,1 0-2-15,6 3 3 0,-10-10 0 16,8 7 1-16,-1-3 2 16,3 2-1-16,-3-2 2 15,4-3-4-15,-1 2 0 16,8 1 1-16,-4-3 0 16,4-4-3-16,-4-3 2 15,4-3 1-15,-4 4 0 16,3 2 0-16,-3-9 2 15,1 0-1-15,-1 0-1 16,0 0 1-16,0-3 1 16,0-3-1-16,0-1-1 15,0-2 1-15,-3 0-1 16,3-4 0-16,-4-3 2 16,1-2-1-16,0-1-1 15,-1-6 1-15,1 0-1 16,-4 3 0-16,0-4 0 0,0 1 0 15,-4-3 0-15,-3 3 2 16,0-3 1-16,0-7-1 16,0 7-2-16,-3-6 1 15,-1 5-1-15,-3 1 0 16,4 3 0-16,-8 0 0 0,4 6 0 16,-3-15 2-16,-1 6-12 15,-3 12-3-15,3-3-43 16</inkml:trace>
  <inkml:trace contextRef="#ctx0" brushRef="#br2" timeOffset="157346.7129">7295 5561 108 0,'4'-6'44'0,"0"6"-24"0,6-4-10 16,1-2 12-16,6 6-8 16,8-6-1-16,7 3 2 15,3 3 2-15,11 0-9 16,3-7 4-16,15-2 2 0,20 0-1 15,5-1 2-15,9 1-2 16,12-7 0-16,13 7 4 16,4 9 3-16,7-3-4 15,7 6-1-15,8 3 4 0,2-3 2 16,12 3-4-16,13-6 0 16,4 10-8-16,7-1-3 15,-4 7-3-15,-3-4 0 16,-3-2 0-16,-8 6 1 15,-14-7-2-15,-17 0-2 16,-11 10 1-16,-18-9 1 16,-10 5-3-16,-18 1 0 15,-10-3 3-15,-15-7 3 16,-10 3-4-16,-7-3-3 16,-11-2 7-16,-7 5 4 15,-3-9 2-15,-4 6 3 16,-4-3-5-16,-3-3-1 0,-3 0 0 15,-4 0 0-15,0 0-7 16,4-3 0-16,-4-3-1 16,0 6 2-16,0 0-1 15,0 0-1-15,0 0-2 16,0 0 1-16,0 0-1 16,0 0 0-16,0 0-3 15,0 0 1-15,0 0-9 16,0 0-2-16,0 0-16 15,-4 0-6-15,0-3-37 16,-3 3-18-16,-3-10-22 16</inkml:trace>
  <inkml:trace contextRef="#ctx0" brushRef="#br2" timeOffset="163322.4123">5789 7038 120 0,'-3'-22'46'0,"-15"22"-24"0,25-16-6 0,-11 10 16 0</inkml:trace>
  <inkml:trace contextRef="#ctx0" brushRef="#br2" timeOffset="164133.3376">5757 6984 277 0,'-10'0'28'0,"-1"-3"-15"16,1 3-8-16,-1 10-4 0,-3 5-1 16,0-2 0-16,0 6 2 15,0-4 1-15,-1 4-4 16,1 6 1-16,0-6 0 15,4 9 0-15,-1 7 0 16,0-7 0-16,1 3 0 16,-1 1 2-16,1 2-1 15,3 1-1-15,0-7-2 16,3 16-1-16,1-16 2 0,6 16 2 31,4 0 0-31,4-10-1 0,-1-8 1 16,1-8-1-16,7 1 0 15,-4 0 0-15,7 0 0 16,-4-3 0-16,8 2 0 16,-4-8 2-16,4 5 3 15,-4-5 4-15,4-10 2 16,-4 0-1-16,4-16 1 16,10-12-6-16,-3 3-3 15,0-10-1-15,-8 7 1 16,1 0-1-16,-4 3-1 15,-3-10 3-15,-4 4 0 0,-4-4-1 16,1 1 1-16,-4-1 2 16,-3-8 2-16,-4 5-1 15,-4 3-1 1,1-2-1-16,-8 2 0 0,-3 1-2 16,0 6 1-16,-4 3-2 15,0 6 2-15,1 0-4 16,-1 3 0-16,1 7 1 15,-1-1 0-15,0 1 2 16,4 0 1-16,-7 5-4 16,-4 8 1-16,4-4 0 15,0 15 0-15,0-5 0 16,0-1 0-16,-1 10 0 16,1-3 2-16,0 2-3 0,3 1 0 15,-6 0-1-15,6 9-2 16,0 4 3-16,1-4 0 15,-1 9-2-15,4 7 2 16,4 0 1-16,-1 16 0 16,4-4 0-16,7-18 0 15,0-7-5-15,3 7 1 16,1-10 0-16,14 7 2 16,-8-10 1-16,15-6 1 15,-4-1 0-15,14-8 2 16,18-13-1-16,-3-10 2 15,-8-6-11-15,-3-12-4 16,0-4 1-16,-8-9 2 0,-6 1-6 16,-7-1-3-16,-4 0-30 15,-11 0-14-15,-6 6-18 16</inkml:trace>
  <inkml:trace contextRef="#ctx0" brushRef="#br2" timeOffset="166715.6338">7599 6878 96 0,'-4'-3'35'0,"-10"3"-18"0,21 0-9 15,-7 0 11-15,0 0-5 16,0 0 11 0,-7-7-6-16,0 7-3 15,-3 0 0-15,-5-3-9 0,1-3 0 0,-3 3 0 16,-4-13 1-16,-15 13 2 15,1-6-3-15,-11-4 1 16,4 4-3-16,-4 6 2 16,0-7-6-16,-7 1-1 15,0-7 0-15,-3 7 2 16,-11-7-1-16,0 3-1 16,0 4 3-16,0 0 2 15,3 2-2-15,1 1-2 16,-1 6 0-16,4 6 1 15,-3-12-3-15,-1 12 0 16,11-12 1-16,4 12 0 16,3-12 0-16,4 12 0 15,3-12 0-15,4 12 0 16,3 1 0-16,0-4 0 16,-3 6 0-16,0-3 0 15,3 4-3-15,0-1 2 0,0 1-1 16,4-1 0-16,-4 1 2 15,-3 8 0-15,3 7-3 16,1 4 0-16,-1-4 2 16,-3 22 2-16,-1-6 0 15,5-4-1-15,2 7 1 16,12-9-1-16,3-13 0 16,-4 12 0-16,4-6 0 15,-4 7 0-15,4-7-3 0,-7 13 2 16,7-13 1-16,3 6 0 15,1 1-3-15,6 9 2 16,1-13 1-16,6 13 0 16,1 9 0-16,-1-18 2 15,1-1-3-15,3 1 0 16,0-4 1-16,3 1 0 16,-3-10-3-16,15 9 0 15,-8-9 2-15,10 9 2 16,-2-9-2-16,13 6 0 15,-7-3 3-15,11 1 1 16,-7-8-4-16,10 1-1 16,-7 0 1-16,8-3 2 15,-8 2 0-15,14-8 2 16,-6 6-4-16,13-7 0 0,-7 0-1 16,8 1 0-16,-8-1 0 15,11 1 0-15,-10-1 2 16,10-3 2-16,-11-6 1 15,18 0 1 1,-14 0-2-16,7-6 1 0,-11 6-2 16,4-9-1-16,18-4 5 15,-32 4 1-15,-4 2 0 16,4-2 1-16,-4 0-6 16,0-7-3-16,-7 6 1 15,4 1 2-15,10-16 0 16,1 6 2-16,-4-9-2 15,-1 9 2-15,5-6-2 0,-1 0-1 16,7-13 1-16,-6 13-1 16,-4-3 0-16,3 3 0 15,-3 6 0-15,0-6 0 16,-1 6 0-16,-6 7 0 16,0-7-3-16,-4-3 2 15,4-6 1-15,3 9 2 16,0 3-1-16,1 4-1 15,2 2 3-15,8 1 0 16,-3 3-6-16,-5-4 0 16,-2 10 3-16,-5-6 4 15,1 6-3-15,0 0-1 16,0 0-2-16,-4 0 0 16,0 0 4-16,0 0 1 15,1 0-4-15,2 0-1 0,1-3 3 16,0-4 1-16,7 4 0 15,-1-3 1-15,1-3-2 16,-7-7 2-16,0 3 0 16,3-2 3-16,-3-4-3 15,3-6-2-15,0 3 2 16,-3-9 0-16,-4-1-1 16,-3 1 1-16,0-1 0 15,-8 1 3-15,-3 9 1 16,-3-3 3-16,-7-9 1 15,-4 5 1-15,-4-5-2 0,-7-1-1 16,-6 7-5-16,-4-6-1 16,-8 5 1-16,-2-5 2 15,-5 6-1-15,1 3 0 16,-14 3-3 0,-4 0-2-16,0 9 1 0,0-2-1 15,0-11-7-15,-7 17-3 16,7 0-16-16,0-1-9 15,4 1-21-15,7 6-10 16,-4-13-33 0</inkml:trace>
  <inkml:trace contextRef="#ctx0" brushRef="#br4" timeOffset="175709.1364">1898 10381 132 0,'3'-35'49'0,"-3"35"-26"0,0-6-9 15,0 6 17-15,0 0 5 16,0 0 3-16,-3-3-2 16,3-4 2-16,-11 7-21 15,4-3 1-15,-7-3 1 0,0 6-2 0,-7 0-1 16,7 6-3 0,-18 7-1-16,14 2-7 0,-17 14-4 15,10-4-4-15,-6 19 1 16,2-7-1-16,-6 17 0 15,11-4 0-15,-12 16-2 16,12-7 3-16,2 13 2 16,8-9-5-16,7 9 1 15,4-3 1-15,17-3 3 16,3-3-2-16,12-10 0 16,-8-9-1-16,18-16 0 15,-4-3 4-15,25-25 1 16,-14 0-1-16,14-25-2 15,-18 6 7-15,4-25 5 0,-7 10 5 16,-8-13 2 0,-2 3 1-16,-12-12 0 0,-3 5-9 15,-14-21-2 1,0 19-3-16,-14-10-1 0,-3 10-3 16,-8 0-2-16,7 9-2 15,-13 16-1-15,6-1-31 16,-3 20-13-16,7-1-36 15,-4 14-14-15,0 5-31 16</inkml:trace>
  <inkml:trace contextRef="#ctx0" brushRef="#br4" timeOffset="175963.3048">1782 10829 228 0,'-15'9'85'0,"15"-9"-46"0,11 25-8 0,-7-25 29 16,-1 19-10-16,4-9-5 16,11 9-6-16,-1-4-2 15,-2 13-20-15,6-2 1 0,3 11 2 16,-6-2-9-16,3 9-3 16,0-7-3-16,4 7-1 15,-11-9 0-15,7-1 0 16,-7-6-33-16,-3-3-13 15,0-6-41-15,-4-9-17 16,0-17-51-16</inkml:trace>
  <inkml:trace contextRef="#ctx0" brushRef="#br4" timeOffset="176097.665">2215 10515 296 0,'8'-25'112'0,"-8"22"-60"0,0 3-34 15,0 0 31-15</inkml:trace>
  <inkml:trace contextRef="#ctx0" brushRef="#br4" timeOffset="176210.4735">2223 10497 529 0,'3'12'-15'0,"1"-2"-105"15,3 2-45-15,-4 1 58 16,4 2 30-16</inkml:trace>
  <inkml:trace contextRef="#ctx0" brushRef="#br4" timeOffset="176314.238">2325 10954 364 0,'-18'0'137'0,"18"0"-74"0,-17 10-56 0,17-4 31 16,0-3-33-16,0-3-9 15,0 7-67-15,0-7-29 16,7 0-48-16,3 3-18 16</inkml:trace>
  <inkml:trace contextRef="#ctx0" brushRef="#br4" timeOffset="177704.3322">3136 10446 164 0,'0'-18'63'0,"0"18"-34"0,0 0-1 15,0 0 25-15,0 0-10 16,0 0 0-16,0 9-9 15,0-3-4-15,0 16-16 16,0 3 4-16,4 10 3 0,-4 2-3 16,7 17 0-16,-7-1-6 15,7 10 0-15,0-4-7 16,3 13-3-16,-6-6 1 16,3 13 0-16,7 24-1 15,-10-53-2-15,3 1-46 0,0-17-19 16,3-6-49-1,8-18-62-15,-14-26 52 16</inkml:trace>
  <inkml:trace contextRef="#ctx0" brushRef="#br4" timeOffset="178097.3798">3725 10534 196 0,'14'-19'74'0,"-14"19"-40"0,11-15-9 0,-7 12 27 15,3-4-4-15,-7-5 1 0,3-4-10 16,-3 0-4-16,-3 4-19 16,3-4 1-16,-11-3 1 0,-3-15-8 15,3 15-3-15,-3 3-7 16,-10 7 0-16,-12 6 0 15,12 6 0-15,2 6 0 16,-2 16 0-16,3 4-3 16,3 30 0-16,7-12 6 15,1 41 3-15,-4-16-1 16,14 29 2-16,0-14-4 16,7 11 0-16,0-17-1 15,10-2 1-15,1-7 0 16,-4-3 1-16,0-13-38 15,-3-6-16-15,-1-9-63 16,1-6-28-16,-4-7 16 16</inkml:trace>
  <inkml:trace contextRef="#ctx0" brushRef="#br4" timeOffset="178379.633">3351 11052 264 0,'-17'-10'101'0,"17"10"-54"0,0 0-22 0,0 0 33 16,7-6-16-16,-7 6-3 16,14-9-8-16,0-1 0 15,18-9-17-15,-11 1 3 0,21 2 3 0,-6-3-9 16,6 10-1 0,21-1-6-16,-24 4-1 0,-4-3-1 15,-3 5 1-15,-4-2-2 16,4 6 2-1,-14-3 0-15,3-3 3 0,0 6-5 16,-7 0-1-16,-3-3-44 16,-8 3-20-16,1 0-70 15,-4-7-29-15,0 7 28 16</inkml:trace>
  <inkml:trace contextRef="#ctx0" brushRef="#br4" timeOffset="178800.6366">5024 10472 260 0,'-4'-16'96'0,"4"16"-52"0,0 0-21 0,0 0 29 0,0 0-18 15,0 0-7-15,4 9 1 16,-1 4 4-16,1 18-17 15,-1-6 9-15,1 38 6 0,3-13-14 16,-7 22-4-16,0-15-5 16,3 24-2-16,1-18-1 15,3 12 0-15,-4-18-9 16,1 5-2-16,-1-15-40 16,-6 4-19-16,-1-14-81 15,-6-18-68 1,3 3 82-16</inkml:trace>
  <inkml:trace contextRef="#ctx0" brushRef="#br4" timeOffset="179596.91">4784 10961 252 0,'-11'-7'93'0,"11"7"-50"0,0 0-17 0,0 0 29 15,7 0-23-15,-7 0-5 16,11 0-7-16,-4-3-4 15,10-3-8-15,-2-3 1 0,2-1 4 16,1 4-3-16,-1-7 0 16,1 4-4-16,7-7-1 15,14-3-1-15,-15 4 0 16,-3 2-2-16,8-12-2 16,-8 9 1-16,11-12 1 15,-8 3 1-15,5-12 3 16,-8 2-3-16,0-3 0 15,4-5-1-15,-11 24 1 0,-4 0-2 16,1 3-1-16,-1 1 1 16,-3 21-1-16,1-6 0 15,-5 28 0-15,1-3 4 16,3 28 5-16,-7-6 4 16,3 16 2-16,1-13-4 15,-1 13 1-15,1-10-7 16,-1 4-1-16,1-7 0 15,3-6 2-15,0-6-5 0,3-13-3 16,-2-3 5-16,6-22 3 16,0 0-8-16,3-22 0 15,8-13 0-15,-7 1 3 16,-4 9-5-16,0-4 1 16,0 4 3-16,-3 3 2 15,-1 0 0-15,1 19-2 16,-4-3-4-16,0 15 0 15,7 16 6-15,-3-6 6 16,-4 3 2-16,7 10 2 16,-4-1-9-16,8 7-3 15,-4-1 1-15,11-2 3 16,-4 2-3-16,11-12-3 16,-8 0 3-16,8-21 3 0,11-4-1 15,-15-13-2-15,-4-3-5 16,1-9-2-1,-4-28-2-15,-10 6 0 0,-11 3 2 16,-7 0 2-16,-7 7-1 16,3 18 1-16,1 3 3 15,-12 16 0 1,5 6 1-16,-1 16 0 0,4 3 2 16,7 22 1-16,0-3 1 15,17 6 0-15,1-6-5 16,14-6-1-16,21 0-8 15,-1-13-2-15,12-19-68 16,-1-6-31-16,22-31-65 16</inkml:trace>
  <inkml:trace contextRef="#ctx0" brushRef="#br4" timeOffset="180165.9234">7324 10845 148 0,'28'-19'57'0,"-25"13"-30"0,22-13 4 16,-21 12 24-16,3-2-1 16,-4 6 3-16,-6-13-10 15,3 7-2-15,-14-1-25 16,-11-5 2-16,0 15-1 0,4-3-7 16,-11 6-1-16,4 6-7 15,-11 7-2-15,-21 12-2 16,11 0 1-16,10 4-4 15,18-14 0-15,3-2-4 16,15 3 1-16,-1-6 0 0,15 2-1 16,-1 4 1-16,12-10 3 15,-5 7 0-15,11-6 3 16,-3-1-1-16,7 7-1 16,-4-4 3-16,0 4 2 15,-3-7 13-15,-7 16 8 16,-1-6-4-16,-13 6-1 15,-1-6-12-15,-13 9-3 16,-1-3-2-16,-14 7 2 16,4-7-3-16,-14 3-2 15,7-3-20-15,-4-6-8 16,7-3-46-16,8-16-17 16,3 0-25-16,21-29-8 15,0 4 14 1</inkml:trace>
  <inkml:trace contextRef="#ctx0" brushRef="#br4" timeOffset="180451.1823">7521 10820 308 0,'7'-10'115'0,"-7"10"-62"0,0 3-24 15,0 4 33-15,0 2-21 16,0 0-8-16,-3 10-14 16,-1-3-2-16,1 18-10 15,-1-5-4-15,4 8-2 0,0-2-1 16,4 9 2-16,-1-7-3 15,4 4 0-15,0-10 1 16,11 1 0-16,-4-10 2 16,4-16 1-16,-1-6 3 15,5-16 1-15,9-28-6 0,-13 16 0 16,-4 9 1-16,-3-18 1 16,-4-13-6-16,-7 12-2 15,0 13-40-15,-4-3-18 16,1 3-62-16,3 12-26 15,0-3 23 1</inkml:trace>
  <inkml:trace contextRef="#ctx0" brushRef="#br4" timeOffset="180962.9662">7959 10845 364 0,'-4'9'134'0,"11"10"-72"0,-10 9-52 0,3-18 28 16,3 5-17-16,-3-5-4 0,4 18-10 15,-4-3-5-15,3 13-1 16,1-7 1-16,3 7 1 0,-4-10-1 16,4 0-2-16,-3-3-2 15,3-6 1-15,-3-3 5 16,3-23 2-16,0 4-5 16,3-31-2-16,1 9 2 15,6-13 1-15,-2 10-3 16,2-13 1-16,-3 13-2 15,0 0 0-15,-3 9 2 16,0 9 2-16,-4 1-1 16,0 12 2-16,-4 6 2 0,1 1 2 15,-1 6-1-15,1 2-1 16,-1-2-6-16,4-3 1 16,0 2-2-16,11-15 0 15,-4 0 4 1,11-15 1-16,-4 5-1 15,14-9-2-15,-3 1-2 0,3-11-1 16,-6 4 2-16,-1 0 0 16,-3 3 3-16,-4 6 1 15,-4 1 10-15,-3 24 6 16,-3-3-8-16,0 13-1 16,-4-3-6-16,0 22-1 15,-4-10 1-15,4 16 0 0,0-7-42 16,0 7-19-16,0-3-70 15,8-13-30-15,-5 0 10 16</inkml:trace>
  <inkml:trace contextRef="#ctx0" brushRef="#br4" timeOffset="181412.6506">9691 10964 312 0,'-11'-3'118'0,"11"3"-64"0,-10-16-45 0,10 16 25 16,-4 0-8-16,1-3 2 15,-8 3-5 1,4 0-2-16,-18 3-11 0,-14 13-2 0,11-4 2 15,4 4-2-15,-1 12 1 16,4-9-5-16,3 15-1 16,4-8-3-16,14 8-3 15,0-12-1-15,21-6 0 16,0 2-4-16,15-21-2 16,-8-3 0-16,11-13 1 15,10-15 3-15,-14-1 2 16,-10-9 8-16,-18 22 5 15,0 4 9-15,-18-14 3 16,4 13-4-16,-24-9-2 0,-19-6-9 16,15 21-2-16,7-3-18 15,0 16-5-15,3-6-48 16,18 22-19-16,0-7-73 16,28 7-39-1,-3-3 95-15</inkml:trace>
  <inkml:trace contextRef="#ctx0" brushRef="#br4" timeOffset="181697.3678">10245 10462 248 0,'10'-63'93'0,"-10"63"-50"0,-10-78-8 16,3 50 34-16,-4 12-20 0,4-3-7 16,-11 0-12-16,4 4-5 15,-14 5-13-15,7 1-8 0,-7 18-2 16,6 1 4-16,-6 34 6 15,7-4 7-15,-4 45 3 16,4-16-5-16,4 41 0 16,2-16-10-16,12 25-2 15,-1-22-3-15,15 19 1 16,0-15-9-16,13 12-3 16,-3-23-17-16,1-8-9 15,-5-13-21-15,-3-16-10 16,0-6-35-16,-10-31-13 15,-4-7-13-15</inkml:trace>
  <inkml:trace contextRef="#ctx0" brushRef="#br4" timeOffset="181847.2666">9705 11042 276 0,'0'-9'104'0,"0"9"-56"0,25-6-21 16,-22 6 34-16,11 0-12 15,0-4-2-15,18-5-22 16,-4 3-8-16,29-13-10 15,-8 3-5-15,15-6-1 0,-11 0-54 16,17 4-24-16,-10-1-91 16</inkml:trace>
  <inkml:trace contextRef="#ctx0" brushRef="#br4" timeOffset="182222.7434">11307 10312 196 0,'3'-29'74'0,"-3"29"-40"0,0-6 0 0,0 6 29 0,0 6-15 15,0-3-2-15,0 23-5 16,0-1-1-16,0 28-22 16,0-9 9-16,-3 31 6 0,3-12-13 15,-4 22-3-15,0-20-11 16,1 26-4-16,-1-12-26 15,4 9-11-15,0-16-51 16,-3-10-22-16,3-8-42 16</inkml:trace>
  <inkml:trace contextRef="#ctx0" brushRef="#br4" timeOffset="182883.5037">10943 10741 252 0,'-17'-53'96'0,"17"53"-52"0,3 0-40 0,1 0 21 15,6 0-10-15,1 0 2 16,13 0-8-16,-2 0-3 16,23-19-3-16,-6 10-3 0,18-26 3 15,-11 13-2-15,3-19 2 16,-7 13 0-16,1-6 1 16,-8 12 17-16,-7 0 9 15,-3 9 4-15,-8 16 5 16,-2 7-13-16,-5 24-6 15,1-9-7-15,-1 38-1 16,-3-10 4-16,0 10 2 0,1-10-7 16,-1 10-4-16,0-10-7 15,3-5 0-15,-3-8 0 16,7-11 0-16,0-11 2 16,15-18 1-16,-8 0-1 15,11-18 1-15,-8 2-2 16,5-19-1-16,-5 7 3 15,-3 0 0-15,1 0-1 16,-8 9 1-16,-4 3-7 16,-3 19-1-16,0 4 6 15,-3 18 4-15,-4-7-2 16,3 20 0-16,-3-3-1 0,7 18-2 16,1-15 1-16,2 5 1 15,1-8-3-15,10-7 0 16,-3-3 1-16,10-25 2 15,-7 3 1-15,11-21 3 16,-8 5-5-16,1-18-1 16,-4 9 2-16,-7-22 3 15,0 6-4-15,-17-12-1 16,-1 6 0-16,-10 6 0 16,7 10-3-16,-3 22 0 15,3 6-1-15,0 19 0 16,3 0 0-16,8 21 3 15,6 17-2-15,8-23-1 16,-1-5-13-16,19-11-4 16,-5 4-24-16,15-22-9 0,28-9-36 15,-24-7-15-15,-8 10-39 16</inkml:trace>
  <inkml:trace contextRef="#ctx0" brushRef="#br4" timeOffset="183333.6652">13229 10001 272 0,'-7'-9'101'0,"7"9"-54"0,-3 0-13 16,3 0 36-16,-4 6-23 16,-3 19-6-16,3-3-8 0,1-6 1 15,3 40-18 1,-4 32 0-16,4-19 0 0,0-13 3 0,0 23 1 15,0-7-7 1,-3 9-3-16,3-12-5 0,-4 13-4 16,4-19 0-16,0-1-1 15,0-8 0-15,0-10 0 16,0 0-5-16,-3-26-1 16,-4-21-2-16,-4-12 2 15,-6-14 4-15,-5-11 1 16,-6-14 1-16,0 17 0 15,0 2 0-15,3 16 2 16,0 16 1-16,1 6 1 16,6 16-2-16,7 6 1 0,4-6-2 15,4 9 2-15,-1-3-2 16,11 13-1-16,7 15-2 16,1-28 1-16,-5 4 1 15,15-14 2-15,7 4-12 16,-4-10-6-1,-7-9-71-15,21-9-30 0,-6 0-68 16</inkml:trace>
  <inkml:trace contextRef="#ctx0" brushRef="#br4" timeOffset="183499.1054">13554 10660 340 0,'-21'37'129'0,"6"-5"-70"0,5 12-45 0,10-41 33 16,-4 25-28-16,1-12-8 15,3 12-14-15,0-3-4 16,0 0 4-16,0 3-47 0,0-9-21 16,0 0-41-1,-4-13-58-15,1-3 52 16</inkml:trace>
  <inkml:trace contextRef="#ctx0" brushRef="#br4" timeOffset="183614.9135">13409 10515 132 0,'0'-25'52'0,"-3"22"-28"0,13 13-30 0,-6-7 6 16,6 6-56-16,1 1-23 16</inkml:trace>
  <inkml:trace contextRef="#ctx0" brushRef="#br4" timeOffset="184026.9092">13899 10657 208 0,'-3'-16'79'0,"3"16"-42"0,-28-10-19 15,14 10 23-15,3 0-1 16,0 0 0-16,-6 4-6 16,-1 2-4-16,-7 22-16 15,4-9 2-15,0 12 4 0,3-3 0 16,4 10 0-16,0-10-10 16,11 13-4-16,-1-13-4 15,15 7-2-15,-4-7-2 16,21-9-1-16,-3-3 2 15,14-13 0-15,17-6-2 16,0-13 0-16,-3-3 2 16,-7-15 2-16,-7-4-2 0,-7-9 0 15,-11-3 3-15,-10 21 1 16,-4 1-1-16,-7-3 1 16,0 9-2-16,-11 13 2 15,-7 9 4-15,4 12 6 16,0 4 6-16,0 21 5 15,0 17-1-15,10-20-2 16,1 1-9-16,13 2-3 16,1 1-5-16,17-13-3 15,25 0-22-15,-3-22-11 16,-8 4-83-16,21-17-37 0,40-15-13 16</inkml:trace>
  <inkml:trace contextRef="#ctx0" brushRef="#br4" timeOffset="184414.8859">15251 10606 312 0,'-4'0'115'0,"4"0"-62"0,-3 10-29 0,3-4 35 16,0 13-19-16,0 0-5 16,-4 9-18-16,0-3-8 15,4 13-6-15,0-4-5 0,0 1 1 0,0-7-32 16,0-3-15-16,0 3-58 16,0-9-24-16,0-3-1 15</inkml:trace>
  <inkml:trace contextRef="#ctx0" brushRef="#br4" timeOffset="184569.7976">15177 10462 180 0,'-18'-47'68'0,"18"47"-36"0,0-6-37 15,0 6 12-15,7 9-28 16,0-3-8-16</inkml:trace>
  <inkml:trace contextRef="#ctx0" brushRef="#br4" timeOffset="184864.4057">15787 10509 192 0,'14'-9'74'0,"-14"9"-40"0,-4-3 4 0,1 3 34 16,-4 0-19-16,-4 0-6 15,-3 0-14-15,4 0-4 16,-15 3-16-16,4-3-6 0,-8 15 0 16,5-5-4-16,-12 9-2 15,-9 15 0-15,20-6-1 16,4-9 0-16,17 13 2 15,1-11 1-15,17 5 1 16,-4 2-5-16,19-9-1 16,-5 3 1-16,8-1 2 15,-7-5 0-15,3 9-1 16,-3-6 5-16,-4-6 4 0,-4 12 17 16,-9-6 8-1,-8 6-13-15,-11-7-7 0,-10 8-8 16,7-17-3-1,0 7-6-15,-15-13 0 0,5 6-39 16,-12-9-16-16,5 0-42 16,13-12-14-16,4 2-28 15</inkml:trace>
  <inkml:trace contextRef="#ctx0" brushRef="#br4" timeOffset="185629.7981">17004 10283 224 0,'3'-9'85'0,"-3"9"-46"0,7 0-8 0,-3-6 29 16,-4 6-10-16,0 0-5 16,0 0-3-16,0 0-2 15,-4 0-22-15,1 0-2 0,-11 0-1 16,3 0-4-16,-10 0-1 0,3-3-6 16,-17-4-3-16,7 4 0 15,-14-3 1-15,6 3-3 16,-10 3 0-16,-21 3 1 15,32 3 0-15,3-3 2 16,1 13 1-16,2-7-1 16,5 20 1-16,3-11-4 15,3 23 0-15,4-13 1 16,7 16 2-16,0-9-1 16,7 6 2-16,0-1-2 15,10-5-1-15,-3-4 1 16,7 1-1-16,8-1 0 15,-5-15 2-15,-3-7 1 16,8 0 1-16,-5-2-2 16,4-14 1-16,11-2-4 15,0 0-2-15,-4-1 4 0,-10 4 1 16,-4 6 0-16,3-3 1 16,-2-4 0-16,2 17 1 15,1-10 2-15,3 16 3 16,-3-1-6-16,3 7-2 15,-4-6 1-15,1 12 3 16,-4-3 2-16,-3 3 1 16,-4-3 2-16,-7 4 4 15,0-1-2-15,-14-3 3 16,3-6-6-16,-10 6-1 16,3-6-4-16,-13-4-1 0,-22-2-3 15,10-7-1-15,8-3-6 16,-11-6 0-1,-17-3-15-15,27 3-5 16,5-3-24-16,2 2-10 0,5-2-22 16,6-3-9-16,-3-1-146 31,14-5 90-31</inkml:trace>
  <inkml:trace contextRef="#ctx0" brushRef="#br4" timeOffset="186335.7582">17360 11005 184 0,'-3'0'68'0,"3"0"-36"0,0 0-13 0,0 0 21 16,0 0-9-16,0 0-1 15,3 3-2-15,1-3 0 16,-1 6-15-16,1-3 19 0,-1 7 10 15,1-1 4-15,-4 7 3 16,-4 12-12-16,1-3-3 16,-1-6-13-16,-3 15-5 15,0-6-7-15,-7 13-4 16,0-13-5-16,0 1 0 16,0-1-7-16,0-3 0 15,-1 0-21-15,1-6-9 16,0 0-28-16,7-10-8 15,0 1-41-15,0-10-16 16,4-4 13-16</inkml:trace>
  <inkml:trace contextRef="#ctx0" brushRef="#br4" timeOffset="187211.8147">18242 10773 176 0,'-7'-26'66'0,"7"26"-36"0,0-37-18 16,0 31 21-16,4-4 1 16,-4 1 4-16,0-1 1 15,0 1 3-15,0 3-23 16,0 3 7-16,0 6 4 0,0 6-5 15,-4 16 0-15,1 3-10 16,-1 7-2-16,1 2-5 16,-1 14 0-16,4-14-3 15,0 17 0-15,0-10-6 16,4 3-1-16,-1-4-2 0,8-14 3 16,-1 2 0-16,8-28 1 15,-4 3 0-15,7-31 0 16,-3 7 0-16,-1-17 2 15,1 1-1-15,-4-13 2 16,-3 3-2-16,-1 0-1 16,1 6 1-16,-4 4-1 15,0 8-3-15,4 14 2 16,-4-4 1-16,7 32 2 16,0-7-1-16,7 13-1 15,-3 3 3-15,10 0 0 16,-3-6 5-16,10 10 3 0,-7-4-2 15,0 0 2 1,-3-6-2-16,3-10 0 16,-7 7-1-16,1-16 2 0,-5 0-1 15,-3-16 2-15,0 7-2 16,-10-26 0 0,-1 10-5-16,-10-22-3 0,0 3-14 15,-14-3-4-15,4 3-37 16,-1 3-18-16,4 13-44 15,3 0-17-15,4 12-2 16</inkml:trace>
  <inkml:trace contextRef="#ctx0" brushRef="#br4" timeOffset="187656.9982">18983 10196 168 0,'0'-54'66'0,"0"54"-36"0,4-25-11 0,-1 22 21 15,1 3-5-15,-1-6 2 16,1 12 3-16,-1-6 4 16,1 19-23-16,-1 0 6 0,4 25 1 15,0-10 7-15,-3 29 3 16,-1-16-5-16,1 28-3 16,-1-18-5-16,1 15-4 15,-1-10-7-15,1 1-1 16,0-19-6-16,-1 0 1 0,1-10-3 15,-1-5 0-15,1-4-1 16,3-13 2-16,-4 4-3 16,8-26 0-16,-1 4-1 15,5-22 1-15,-5 9-2 16,8-9 2-16,-4 3-4 16,-4 0-2-16,5 6-1 15,-1 10 3-15,-4 9 0 16,-3 9 3-16,-3 19-1 15,-1-6-1-15,1-3-2 16,-1 9 1-16,-3 16 1 16,0-9 2-16,0-7-34 15,11 6-13-15,7 4-46 16,3-10-18-16,3-9-10 0,-2-19-3 16,-5 6 13-1</inkml:trace>
  <inkml:trace contextRef="#ctx0" brushRef="#br4" timeOffset="188062.5907">19710 10704 228 0,'7'-69'85'0,"-7"50"-46"0,-4-16-8 0,4 32 29 15,-3-3-2-15,-1-4 3 16,-6 10-23-16,-1-3-8 16,-10 13-18-16,3-1-5 0,-6 19-3 15,-15 23 0-15,14-20 2 16,4 3-1-16,0 1 0 15,0-1-1-15,10 1 0 16,0-7-5-16,11-9 1 16,0 0-5-16,14-10-1 0,18-18-8 15,-4-4-2-15,4-9 4 16,-4-15 3-16,-3-7 5 16,-4 0 4-16,-3 6 5 15,-8 19 2-15,-2 1 25 16,-1 2 11-16,-4 16-10 15,1 19-7-15,-1-10-11 16,1 26-2-16,-1-7-6 16,1 16-2-16,-1-10 2 15,1 19 2-15,-1 20-4 16,1-29-3-16,-1-10-26 0,4-6-11 16,1-3-33-16,6-22-12 15,-4 4-33-15,4-23-11 16,4-28-13-1</inkml:trace>
  <inkml:trace contextRef="#ctx0" brushRef="#br4" timeOffset="188272.1473">19897 10205 224 0,'14'-63'85'0,"-7"60"-46"0,0-3-19 0,-4 6 27 16,4 9 4-16,1 1 6 15,2 5-7-15,1 20-1 16,-1 12-27-16,-3 12 7 0,0 7 2 15,-3 16-10-15,-1 6-2 0,1-1-13 16,-4 1-4-16,4-13-13 16,-1-21-5-16,-3-13-41 15,4-1-17-15,-4 1-37 16,-7-13-16-16,-8 1-4 16</inkml:trace>
  <inkml:trace contextRef="#ctx0" brushRef="#br4" timeOffset="188453.6306">19713 10697 368 0,'11'13'137'0,"-11"-13"-74"0,42 3-47 0,-35-3 32 16,14 0-24-16,1-3-8 16,16-10-8-16,-2 10-3 15,17-13-3-15,-8 7-21 0,15-10-10 16,-7 4-131-1,-3 5-82-15</inkml:trace>
  <inkml:trace contextRef="#ctx0" brushRef="#br4" timeOffset="188814.5825">21329 10641 252 0,'11'-6'93'0,"-11"6"-50"0,3 15-13 15,1-8 31-15,-4 14-16 16,0-5-6-16,0 22-22 0,0-4-9 16,-4 10-5-16,1-9-14 0,-1 9-2 15,0-7-65 1,-3-2-27-16,-3-7-29 15</inkml:trace>
  <inkml:trace contextRef="#ctx0" brushRef="#br4" timeOffset="188938.9059">21258 10399 236 0,'-17'-6'88'0,"17"6"-48"0,10 6-82 0,-6-2-1 16,17 8-47-16,-3-3-16 15</inkml:trace>
  <inkml:trace contextRef="#ctx0" brushRef="#br4" timeOffset="189264.0248">21953 10506 288 0,'-35'0'110'0,"7"3"-60"0,-18-3-34 16,25 6 29-16,3-2-20 15,1 2-6-15,-8 3-11 16,4-3-4-16,-8 7-2 15,8-4-4-15,4 7 1 0,-1 0-4 16,7 3-1-16,4-7 3 16,11 13 1-16,-1-6 2 15,15 0 0-15,-4 3 2 16,14-3 1-16,-3-7 5 16,14 10 3-16,10 6 0 15,-10-9 3-15,-7 9 10 0,-11-9 7 16,-10-3 1-16,-15 3 3 15,1-10-15-15,-19 10-6 16,5-10-7-16,-15 7-2 16,4 0-10-16,-15-13-4 15,5 6-66-15,-5-12-27 16,8-3-83 0</inkml:trace>
  <inkml:trace contextRef="#ctx0" brushRef="#br4" timeOffset="189730.7272">23132 9964 208 0,'0'0'79'0,"0"0"-42"0,-4 15-17 0,4-12 27 16,0 22-5-16,0-6 0 16,0 35-15-16,0-11-4 15,0 26-13-15,0-12-2 0,0 24-1 16,0-12-3-16,0 13-1 15,0-10-30-15,-3 6-14 16,-1-15-54-16,1 0-22 16,-1-16 10-1</inkml:trace>
  <inkml:trace contextRef="#ctx0" brushRef="#br4" timeOffset="190464.6209">22641 10478 216 0,'-3'-6'82'0,"3"6"-44"0,7 6-47 16,-4-6 12-16,8 3-4 15,0-3 2-15,10 0 4 16,-4-3 2-16,19-13-3 16,-5 10 2-16,15-16 3 0,-7 3-1 15,10-12 3-15,-6 2-8 0,6 1-2 16,-10 0 1-16,0-6 1 15,-8 2-1 1,1 4 1-16,-7 0 9 0,-4 3 4 16,-3 6 8-16,-4 19 2 15,3 0-2-15,-6 28-1 16,3 25-1-16,-7-9-2 16,0-9-4-16,0 18 0 15,0-6-7-15,0 13-1 16,1-13-2-16,-1 3-1 15,0-6-3-15,0-13-2 16,0 4 1-16,7-17-1 16,-4 1 0-16,8-22 0 15,-4 3-3-15,11-25 2 16,10-19 3-16,0 0 1 0,-6 3-1 16,-12 16 1-16,-3 10-4 15,1 2-2-15,-5-2 4 16,1 15 3-16,3 15 5 15,-4 7 2-15,1 13-1 16,-4-10 1-16,0-6-2 16,4 15 2-16,-1-9-6 15,4 6-1-15,-3 1 0 16,7-10 0-16,6 3-2 16,-6-16-2-16,-4 1 1 15,4-20-1-15,6-15 2 16,-10 6 1-16,1 7-4 15,-8-20 1-15,-4-11 0 0,-3 21 0 16,0-3 0 0,-7 6 0-16,0 0-3 0,-7 13 0 15,0 2-1-15,0 17 0 16,3 3 0-16,8 12 0 16,-1-3 3-16,15 10 0 15,6 5-2-15,4-15 2 16,-3-6-10-16,21-3-5 15,-7 0-65-15,17-13-29 16,-7 3-49 0</inkml:trace>
  <inkml:trace contextRef="#ctx0" brushRef="#br4" timeOffset="190842.6271">24966 10462 152 0,'-3'-19'57'0,"3"19"-30"0,0-19-7 16,0 19 19-16,3 0-4 0,-3 0 2 16,4 4 3-16,-1-4 4 15,1 28-23-15,-1-3 8 0,1 25 2 16,-4-9-8-16,0 22 0 16,-4 40-12-16,1-37-2 15,-1-13-7-15,1 26-2 16,-1-17-33-16,-3 10-15 15,0 16-53-15,3-41-23 16,1-12 10 0</inkml:trace>
  <inkml:trace contextRef="#ctx0" brushRef="#br4" timeOffset="191155.8276">24836 10277 192 0,'14'-63'74'0,"-14"63"-40"0,24-31-29 15,-20 25 17-15,10-1-1 16,-3 4 2-16,17-3 1 16,-3-3 2-16,17 9-14 15,-3-3 4-15,7 6 2 0,-4-3-2 16,0 18 3-16,-7-2 3 16,-3 22 3-16,-4-13-2 15,-6 12-2-15,-5-2-3 16,-10 9 1-16,-3-10 1 15,-11 4 0-15,3-3-5 0,-17-1 1 16,3-6-9 0,-17-9-2-16,7 0-3 15,-7-10-2-15,6 4-28 0,5-19-11 16,-1 6-52-16,14-16-21 16,4 3-40-1</inkml:trace>
  <inkml:trace contextRef="#ctx0" brushRef="#br4" timeOffset="191710.4248">25460 10308 348 0,'7'22'132'0,"-7"-22"-72"0,14 54-52 0,-10-45 29 16,3 16-17-16,0-6-3 0,0 6-6 15,3 19-2-15,-3-19-5 16,-3-3 4-16,0-3 4 0,-8 3 0 15,0-13 1-15,4 1-7 16,-7-10-2-16,4 0-4 16,-4-16-1-16,3 7-4 15,4-17 1-15,0 4 2 16,14-12 1-16,-3 6-2 16,17-4 0-16,-7 4-1 15,15 3 3-15,-5 6 0 16,8 0 1-16,-3 4 0 15,2 5 2-15,-6 1-1 16,-4 6-1-16,-3-3 3 0,-7 2 0 16,-8 8 1-16,-6 2 2 15,-1-3-1-15,-10 16 0 16,-7 6-6-16,4 0 1 16,2-6-2-16,1 9 0 15,0-3 2-15,11 3 0 16,-4-3-5-16,18 0 1 15,-4-6 2-15,10-16 1 16,-3 7-6-16,11-20-3 16,-4 1 1-16,1-10 0 15,9-15 8-15,-20-4 2 16,-11-6 3-16,-10 10 2 16,-1 5-3-16,-14-5-2 15,1 6-3-15,-11 0-1 0,6 2-36 16,-2 11-16-16,3 2-47 15,3 4-21-15,0 3-3 16</inkml:trace>
  <inkml:trace contextRef="#ctx0" brushRef="#br4" timeOffset="192194.4651">26197 9669 288 0,'-17'-38'110'0,"17"38"-60"0,0 13-39 16,0-7 26-16,3 13-14 0,1-4-3 16,3 23 0-16,0-3-1 15,7 21-10-15,-3-3 1 0,-1 19 3 16,1-9-3-16,-1 16 2 16,-3-17-7-16,0 10-1 15,0 26-2-15,0-45 1 16,-3-9-2-16,0-7 2 15,-1-5 4-15,1-20 4 16,6-2-6-16,-3-10-1 16,0 0-4-16,4-19-3 15,-1 0 4-15,8-6 1 16,0 3-3-16,3-9-1 16,-3 12-4-16,3-6 1 15,10 3 3-15,1 6 3 0,-4 13 0 16,-6 3-1-1,-5 0 1-15,1 9 1 16,-4 1-1-16,-10 12 2 0,-1-7 0 16,-10 20 3-16,0-10-3 15,-11 6-2-15,-17 4 0 16,10-10 1-16,4-6-14 16,-18-10-7-16,8-3-39 15,-8-12-17-15,-7-3-36 16,28-7-16-16,4 7 16 15</inkml:trace>
  <inkml:trace contextRef="#ctx0" brushRef="#br4" timeOffset="192596.2904">26991 10205 192 0,'67'-28'71'0,"-49"12"-38"0,3 13 8 0,-14 3 31 15,0 0-3-15,-7 0 1 16,0 0-24-16,0 0-10 15,-7 0-21-15,-18 3-3 0,-3 6 1 16,-4 7-7-16,8 3-3 16,2 0-2-16,-16 15-1 15,9 1 0-15,1 2 2 16,7-2-1-16,7-1-1 16,0-5-2-16,17-11 1 15,1-2-1-15,13-16 0 0,-2 0 2 16,9-16 0-16,12-15 0 15,-1 0 0-15,-10-4 0 16,-8 16 2-16,-3 7-1 16,-3-4-1-16,-1 7 5 15,1 15 1-15,-4-3 0 16,0 16 1-16,0 0-4 16,0 15-2-16,-3-5-5 15,-1 14 0-15,4 20-29 16,-3-10-11-16,-1-9-37 15,1-25-13-15,-1 3-8 16,5-28 0-16,-1-4 10 16</inkml:trace>
  <inkml:trace contextRef="#ctx0" brushRef="#br4" timeOffset="193061.2643">27245 9769 220 0,'11'-110'82'0,"-11"110"-44"0,7-18-11 0,-4 18 27 16,1 3-2-16,-1-3 2 15,1 31-11-15,-1-9-3 16,1 38-23-16,-4-13 3 0,3 25 1 16,1-13-5-16,-4 23 1 15,0-13-10-15,0 12-2 16,0-9-5-16,7-9-1 16,-4-3 1-16,1-13 2 15,0 9 1-15,-1-15 3 16,1-22-1-16,3-19 2 15,-4 0-6-15,8-16-1 16,-1-3 0-16,8-9 0 0,0 0-3 16,3-13 2-16,14-6 1 15,-14 19 0-15,0 3-3 16,1 6 2-16,2-6-1 16,-3 15-2-16,-3 4 0 15,-4 12 3-15,-3 13 2 16,-1 0 4-16,-6 22-2 15,-4-19 0-15,0 3 1 16,-7 3 0-16,3-3 2 16,-10 3 1-16,4-2-1 15,-12-1-1-15,5-7-6 0,-8-8-1 16,4-4-30-16,-11-6-14 16,7 0-25-16,8-16-8 15,3 10-31-15,14-16-12 16,0 0 7-1</inkml:trace>
  <inkml:trace contextRef="#ctx0" brushRef="#br4" timeOffset="193197.1253">27584 10283 224 0,'28'-6'85'0,"-21"22"-46"0,4-7-8 0,-8-3 32 16,4 4-15-16,0-1-5 16,4 10-21-16,-4 0-6 15,3 9-10-15,-3-3-2 0,1 10 0 16,-1-10-11-16,-4-3-5 0,1 3-54 15,-4-10-21-15</inkml:trace>
  <inkml:trace contextRef="#ctx0" brushRef="#br4" timeOffset="193363.0668">27640 9873 296 0,'-3'-63'112'0,"3"63"-60"0,3-6-52 16,1 2 21-16,3 8-17 15,3 2-4-15,4-3-42 16,4 3-18-16,0 4-40 16,-4-1-17-16,18-3 41 15,-4-6 20-15</inkml:trace>
  <inkml:trace contextRef="#ctx0" brushRef="#br4" timeOffset="193527.0076">28028 9794 280 0,'0'0'107'0,"0"0"-58"0,0 25-37 0,0-22 26 16,4 29-9-16,-4-10 0 15,3 22-5-15,1-10-3 16,-1 26-11-16,1-13-4 0,-4 25-2 16,0-19-2-16,0 10-2 15,0 18-30-15,0-18-15 16,0-19-32-16,3-16-15 16,1-12-32-1</inkml:trace>
  <inkml:trace contextRef="#ctx0" brushRef="#br4" timeOffset="193827.2235">28261 10177 312 0,'0'6'118'0,"0"-6"-64"0,0 31-30 15,0-15 35-15,0 9-28 16,0-3-8-16,0 13-15 16,0-1-4-16,4 1-2 15,-1-7-13-15,-3-3-2 0,0-6-29 16,0-7-11-16,0 4-16 15,-7-7-7-15,0-12-3 16,0-12-6 0,-4-11 41-16,4-11 28 15,0-10 16-15,0-7 14 16,0-5 5-16,7-4-3 16,0 10-1-16,4 9-9 0,3 0-2 15,0 25-2 1,0 0-2-16,0 13-28 0,0 3-11 15,4-3-14-15,6 6-5 16</inkml:trace>
  <inkml:trace contextRef="#ctx0" brushRef="#br4" timeOffset="194712.3772">28547 9804 152 0,'17'-38'57'0,"-10"22"-30"0,8-3-7 0,-12 19 21 15,8 0-5-15,-4-3 2 16,3 6 11-16,1-3 6 15,-8 19-29-15,1 25 12 0,-4 0 3 0,0-9-2 16,4 21 0-16,-4 38-14 16,0-28-5-16,0-13-11 15,7 16-4-15,0-12-8 16,-4 2-2-16,1 13-20 16,-1-34-9-16,1-3-18 15,-8-10-5-15,-6-7-2 16,-8-8 1-16,0-16 10 15,-6-4 7-15,-5-18 18 16,12 3 12-16,3 6 22 16,0-15 11-16,3 5 13 15,4 10 6-15,3 1-11 16,11 2-3-16,-3 3-5 0,7 4-2 16,6 3-4-16,11-4 0 15,18 4-7-15,-10-3-3 16,-5 9 3-16,8-13 2 15,14-9-2-15,-7 3 2 16,0 7-2-16,-14-4 0 16,-8-3-3-16,-10 13 1 15,0-3-2-15,-7 9 0 16,-3 9-1-16,-4 7 2 16,-7 18 6-16,3 1 4 15,-3 5 1-15,0 4 1 16,7 0-5-16,7 0 0 15,4-6-10-15,3-4-2 16,11-9-1-16,-1-9 0 16,8-13-3-16,-4-3 2 15,4-9-1-15,0-7-2 0,-4-12 3 16,0-7 2-16,-6-2 2 16,-1-1 1-16,-4-12 0 15,-6 12 2-15,-4 4 1 16,0 9 3-16,-3 12 1 15,-1 16 1-15,1 16-2 16,-1 25 1-16,1 0-4 16,-1 19 1-16,11 15-3 15,-3 4 0-15,3 5-3 16,0-5 1-16,0-10-4 16,0 6-2-16,-3-5 2 0,-4-1 0 15,-7 0-8-15,-4-9-2 16,-6-10-3-16,-8-9-1 15,-3-7-3 1,-4-5-2-16,-13-10 1 16,-5-7-1-16,-3-15 8 0,-3-9 5 15,0-7 7-15,3-15 4 16,7 0 3-16,18 2 1 16,3 11-4-16,11-17-3 15,7-12-3-15,14-6 1 16,4-1-19-16,7 1-9 15,6 3-51-15,12-7-24 16,-1-2-53-16</inkml:trace>
  <inkml:trace contextRef="#ctx0" brushRef="#br4" timeOffset="196185.7894">3231 12143 220 0,'0'-22'82'0,"0"22"-44"0,0-16-18 15,4 16 24-15,0 0-9 0,-1 0-3 16,1 7 1-16,-1-4 4 15,4 15-20-15,4-2 6 0,-4 28 1 16,0 0-4-16,3 22-1 16,-3-13-7-16,4 35-2 15,7 53-6-15,-11-25-1 16,3-16-3-16,-3-12-1 16,0-9-19-16,-3-23-7 15,-4-12-50-15,-4-16-20 16,1-12-54-1</inkml:trace>
  <inkml:trace contextRef="#ctx0" brushRef="#br4" timeOffset="196725.4012">2907 12720 236 0,'-7'0'88'0,"7"0"-48"0,7 0-38 15,-4 0 17-15,8 0 1 16,3-6 2-16,11-4 0 15,10-9 1-15,-3 1-13 16,-15 2 1-16,19-3 2 0,20-25-5 16,-10-3-2-16,3-12-3 15,-13 21-3-15,-12 3 1 16,12-12 1-16,6-25 1 16,-17 28 1-16,-4 10-2 15,0-1-2-15,-3-2 7 16,-1 21 5-16,-10 7 3 15,4 18 3-15,0 26-1 16,-1-1 1-16,1 1 0 16,3 12-2-16,0-4-2 15,0 26-1-15,-3-15 1 0,-1 12 2 16,4 25-5-16,4-22-1 16,-14-16-11-16,6-9-1 15,1-16 0-15,3-19 3 16,7-9 2-16,-10-12 1 15,3-4-2-15,-4-9-2 16,4-3 1-16,0 3-1 16,1-3 0-16,2 9 0 15,-3 0 0-15,-3 10 2 16,-4-4-1-16,4 19-1 16,-1 13-2-16,1 6 1 0,-1 22 1 15,-6-15 0-15,3-4-3 16,0 6 0-16,4 20-36 15,6-23-14-15,-3 0-39 16,-3-18-17-16,6-4-41 16</inkml:trace>
  <inkml:trace contextRef="#ctx0" brushRef="#br4" timeOffset="197133.3158">4205 12507 244 0,'-10'-25'93'0,"2"31"-50"0,1-16-15 0,7 10 32 16,-7 0-18-16,-10 4-4 16,6 2-18-16,-3-3-7 15,3 10-8-15,-3-4 1 0,4 10 3 16,-1-7 1-16,-3 23 4 16,3-10-5-16,4 3-1 15,0 0-4-15,4-3-1 16,3 0-3-16,3-12-1 15,1 3-1-15,10-19-2 16,-3-4-2-16,10-8 1 16,-7 2-2-16,4-12 2 15,-1 6 3-15,-6 3 1 16,-8-2 3-16,4 8 1 16,0-5 5-16,0 11 5 0,-7-2-7 15,4 16-1-15,-1-4-3 16,5 22-2-16,2-3 1 15,-6 13-1-15,10 31 0 16,3-22 2-16,-6-3-63 16,3-10-39-1,0-34-99 1</inkml:trace>
  <inkml:trace contextRef="#ctx0" brushRef="#br4" timeOffset="197370.93">4360 12112 372 0,'0'0'140'0,"0"0"-76"0,4 18-61 0,-4-15 28 16,7 13-7-16,0 0 1 16,4 21-6-16,-4-8 1 15,7 24-11-15,-4-9-3 0,4 9-2 16,-3 1-5-16,3 8 1 15,0-8 0-15,-3-1 0 16,3 25-27-16,-7-21-9 16,-7-13-42-16,-7-10-17 15,-4-6-63 1</inkml:trace>
  <inkml:trace contextRef="#ctx0" brushRef="#br4" timeOffset="197550.9088">4255 12566 268 0,'3'-6'101'0,"-3"6"-54"0,25-3-31 16,-8 3 29-16,1 0-17 16,0 0-4-16,6-6-10 15,-6-4-1-15,17 4-8 16,-3-4-3-16,7 1-1 0,-4 6-32 16,11-3-14-16,14-4-74 15,0 1-60 1,-7 3 68-16</inkml:trace>
  <inkml:trace contextRef="#ctx0" brushRef="#br4" timeOffset="198016.5904">6128 12300 220 0,'-11'-54'82'0,"11"54"-44"0,-21-25-7 0,14 16 32 15,-4-7-13-15,-3 7-4 16,-3-1-9-16,-5 10-1 16,8 0-20-16,0 7-3 0,-7 5 1 15,3 4-4-15,-3 22 2 0,4-4-5 16,-1 10 1-16,4-10-3 15,3 13 2-15,1-3-6 16,10 0-3-16,10 16-2 16,11-19 3-16,8-16-9 15,6-19-3-15,4-12-4 16,-11-4 0-16,-3 1 4 16,-1-16 4-16,-2 6 7 15,-12-16 6-15,-6-27-2 16,-11 24 1-16,3 4 1 15,-10-10 0-15,-4 9 4 16,-6 7 5-16,24 28-51 31,-29 9-45-15,5-2-22-16,10 5-39 0,3 13-13 16</inkml:trace>
  <inkml:trace contextRef="#ctx0" brushRef="#br4" timeOffset="198646.754">6230 12121 336 0,'4'0'126'0,"-4"0"-68"0,21 19-32 0,-18-16 36 16,8 19-24-16,-1-10-7 16,1 23-12-16,7 18-2 15,-8-9-10-15,1-16 2 0,-1 10 2 16,-3-4-9-16,1 1 0 0,-1-1 0 15,0-5 3-15,0 5 2 16,-4-18 1-16,1-4 0 16,-1-12 0-1,1 0-7-15,3-3 0 0,3-19-1 16,1-6 0-16,3-6-3 16,0 5 2-16,0 4-6 15,4-3 0-15,-4 0 3 16,0 9 2-16,-3 0 2 15,-1 10 0-15,1-4 0 16,0 29 0-16,-4 0 8 16,0 12 5-16,0 0-4 0,3 7-1 15,4 18-4-15,1-16-3 16,-5-5 0-16,11-1 1 16,-3-6-1-16,7 3-1 15,-4-9-2-15,11-3 1 16,-4-7 3-16,4-18 3 15,-8 9-9-15,4-19-2 16,-3 3-2-16,0-18 2 16,3-13-5-16,-14 3-1 15,-3 10-2-15,-8-13 1 16,1 9 5-16,-11-3 2 16,3 3 6-16,-6 23 2 15,-1-4 0-15,-3 28 1 0,3 1 4 16,1 24 4-16,-1-5 0 15,11 5 3-15,0 1-5 16,14 2-3-16,-3-2-6 16,21-1-2-16,-4-6-30 15,18-12-12-15,31-3-72 16,4-7-30-16,-6-3-17 16</inkml:trace>
  <inkml:trace contextRef="#ctx0" brushRef="#br4" timeOffset="199396.8913">8371 11820 224 0,'0'-3'85'0,"0"3"-46"0,4 0-10 16,-1 0 30-16,-3 0-17 16,0 0-4-16,0 12-7 15,0-2 0-15,4 21-17 16,0-3 5-16,-1 26 2 0,1-10 4 15,3 28 4-15,0-16-6 16,0 13-4-16,0-12-7 16,3 5 0-16,-3-8-7 15,4-1-1-15,0-9-2 16,-1-3 1-16,-3-10-2 0,0-9-1 16,0-3 7-16,-3-16 5 15,-1-3-6-15,-10-3-3 16,0-4-2-16,-14-11-1 15,4-1-3-15,-15-16 0 16,4 7-1-16,-4-6 3 16,7 8 0-16,-10 14 1 15,7-4 0-15,-1 16 0 16,5 0-3-16,-1 16 2 16,4-4-4-16,3 4 1 15,4 3 2-15,7 6 1 16,3-6-4-16,12 6 1 15,-1-6 2-15,7 0 3 0,-4-1-2 16,11-2 0-16,1-3 1 16,6-7 2-16,-3 3-41 15,13-9-18-15,1 0-73 16,0-9-29-16,10-1 15 16</inkml:trace>
  <inkml:trace contextRef="#ctx0" brushRef="#br4" timeOffset="199562.8327">8728 12347 356 0,'-4'6'132'0,"4"-6"-72"0,4 28-59 0,-4-22 25 16,3 7-16-16,4 22-3 16,0-17-22-16,-3 1-10 15,3 0 13-15,4 12-48 0,-4-12-16 16,-4-3-56-1</inkml:trace>
  <inkml:trace contextRef="#ctx0" brushRef="#br4" timeOffset="199720.252">8668 11980 404 0,'-25'-16'151'0,"25"16"-82"0,-3 10-65 0,3-4 32 16,0-6-29-16,0 6-7 15,3-3-63-15,1 7-26 16,10-1-78-16,0-3-32 0</inkml:trace>
  <inkml:trace contextRef="#ctx0" brushRef="#br4" timeOffset="200492.8524">10336 11732 220 0,'-3'0'82'0,"3"0"-44"0,0 44-18 15,0-35 27-15,3 16-1 16,1-6 3-16,-1 31-8 15,1-12 0-15,3 34-23 16,0-12 7-16,0 15 5 0,0-12-7 16,-3 6-1-16,-1-7-9 15,1 7 0-15,-1-12-8 16,1-10-1-16,-4-3 0 16,3-10 0-16,1-5-7 15,3-29 0-15,0 6 3 0,4-22 4 16,-1 7-6-16,4-35 0 15,-3 13 6-15,3-20 5 16,-3 14-7-16,-1-13-2 16,1 12-1-16,-1 3 0 15,-3 1-2-15,4 15 2 16,0 7-1-16,-1 21 0 16,-3-6 4-16,0 38 1 15,0-10-1-15,-3 13 1 16,-1-3-2-16,1 12 2 15,-1-6-20-15,8 7-8 16,0-11-45-16,6-5-19 16,-3-3-23-16,7-20-5 0,1-5-3 31</inkml:trace>
  <inkml:trace contextRef="#ctx0" brushRef="#br4" timeOffset="200885.3991">11010 12281 220 0,'-14'-69'82'0,"14"69"-44"0,-18-38-7 16,18 32 29-16,-7-3-13 16,4-1-2-16,-8 1-13 15,4 2-3-15,-3 14-16 16,-1-7-6-16,-7 19-2 0,4-1-1 16,-3 17 0-16,3 3 2 0,-1 5 1 15,5-8-3 1,-1 3-1-16,4-4-3 0,4-6-1 15,-1-3 1-15,15 0 0 16,-4-6 0 0,10-19 0-16,12-9-3 0,-8-7 0 15,-4 7 2-15,1-26 0 16,0 13 3-16,-8-12 1 16,1 9 1-16,-8 3 0 15,1 0 6-15,-8 12 4 16,4 7-5-16,-3 16-1 15,-1 2-9-15,1 14-1 16,-1-1 0-16,8 6 3 16,-4 1-42-16,10-1-17 0,1-5-33 15,14-4-13-15,-4-6-28 16</inkml:trace>
  <inkml:trace contextRef="#ctx0" brushRef="#br4" timeOffset="201244.3545">11377 12140 324 0,'-39'-35'123'0,"39"35"-66"0,-21-9-38 15,18 9 32-15,-4 6-26 16,-1-3-6-16,-2 13-12 16,-1-4-5-16,4 10-1 0,0-3-1 15,4 9 0-15,-1-2-3 0,8-4 2 16,-1 3-1-16,8 0-2 15,-1-7 5-15,12 1 1 16,-5 0 0-16,8-3-2 16,-4 3 3-16,7-4 0 15,-7-2-1-15,1 3 1 16,-1 2 15-16,-7 1 9 16,-4-3-1-16,-10 3 2 15,0-4-7-15,-14 4-3 16,4 0-6-16,-15 9 0 15,4-12-16-15,-14 3-7 16,3-1-58-16,-10-18-27 16,6 7-68-1,5-17-60-15,2-24 89 16</inkml:trace>
  <inkml:trace contextRef="#ctx0" brushRef="#br4" timeOffset="201800.2025">12559 12193 280 0,'-18'0'107'0,"18"0"-58"0,-3 9-37 0,3 1 26 16,3-1-16-16,1 1-4 15,3 24-5-15,0-6 1 0,7 16-7 16,-3-9 5-16,3 2 3 0,-4-2 4 16,4 9 3-16,-3-10-6 15,0-5-1-15,-4-1-7 16,3-9 0-16,-3-4-1 15,7-21 3-15,-3 3-5 16,10-13-3-16,-3-3-1 16,3-28-1-16,11-34 2 15,-15 21 3-15,1 16-9 16,-4-9-4-16,-3 9-40 16,-1 0-19-16,-3 13-40 15,4 9-18-15,-1 9-4 16</inkml:trace>
  <inkml:trace contextRef="#ctx0" brushRef="#br4" timeOffset="202250.7225">13289 12328 268 0,'-3'-3'101'0,"3"3"-54"0,-14-35-28 0,14 29 26 15,-4-3-17-15,0 5-3 16,-3-8-2-16,4 9 0 15,-8-7-12-15,1 4 0 0,-8-3 0 16,0 9 0-16,-6 0 1 16,3 6-6-16,-8 22-2 15,-13 25-2-15,17-18-2 16,4-7 3-16,0 7 0 16,3-7-4-16,8 0 1 15,-4-3 0-15,17 0 0 0,4-6-3 16,7-16 0-16,-3 4 2 15,10-17 0-15,-3 4-2 16,10-13 2-16,-7 0 5 16,0 0 2-16,-3 1-2 15,0-14-3-15,-4 10 4 16,-4 7 1-16,1-1 0 16,-1 22-1-16,-3-6-3 15,1 19 1-15,-1 0-4 16,3 6-2-16,1-6 4 0,-4 15 3 15,0-6-30-15,0 4-12 16,0-10-38 0,11-7-15-16,-4-5-29 15,3-16-39 1,1-4 58-16</inkml:trace>
  <inkml:trace contextRef="#ctx0" brushRef="#br4" timeOffset="202463.5784">13490 11792 336 0,'0'-35'126'0,"0"35"-68"0,0 10-46 0,0-10 32 16,4 25-18-16,-1-7-5 15,4 26-1-15,0-9 1 16,-3 31-11-16,-1-7-3 0,1 13-3 0,0-3 0 16,3-3 0-16,-4-12-9 15,1 5-2-15,-1-12-45 16,4-9-20-16,-3-4-29 15,3-15-13-15,0-3-9 16</inkml:trace>
  <inkml:trace contextRef="#ctx0" brushRef="#br4" timeOffset="202759.9724">13684 12090 244 0,'0'-4'90'0,"0"4"-48"0,4 35-27 16,-1-32 26-16,1 16-13 0,-1 3-1 15,1 9-5-15,-1 1-2 16,4 11-10-16,1-5-2 0,2 0 2 16,1-4-4-16,10 1-1 15,-3-7 0-15,3-3-1 16,-4-6 0-16,4-3 0 16,-3-7 2-16,3-9 3 15,-3 0-2-15,3-25-2 16,-7 9 2-16,-3-31 0 15,-1 13-3-15,-6-20-1 16,-1 7-1-16,-3-3-2 16,0 12-28-16,0 13-14 15,0 7-38-15,0 14-17 16,0-2-34 0</inkml:trace>
  <inkml:trace contextRef="#ctx0" brushRef="#br4" timeOffset="203135.7302">14129 12337 336 0,'-7'0'126'0,"7"0"-68"0,3 10-46 16,-3-10 30-16,7 6-20 16,-3-3-4-16,6-3-9 15,1 0-1-15,7 0-5 16,-4 0 0-16,3-12 1 0,1-4 2 15,0-3 1-15,-4 3-1 0,0-12-1 16,-4 9-1 0,-2-9 0-16,-1 3-2 0,-11 0-2 15,4 6 1 1,-11 0 1-16,1 4-1 0,-4 12-1 16,0-4-2-16,0 26 1 15,-1-3 5-15,5 28 5 16,-1-10 4-16,8 13 2 15,-1-3-8-15,11 3-4 16,0-12-2-16,14-1 1 16,-3-6-6-16,17-9-1 15,-3-3-58-15,7-7-25 16,21-9-92 0</inkml:trace>
  <inkml:trace contextRef="#ctx0" brushRef="#br4" timeOffset="203871.0171">15427 12024 332 0,'-18'0'123'0,"18"0"-66"0,4 0-53 16,-4 0 24-16,7-7-14 16,0 7-1-16,11-9-5 15,-4 0 0-15,7-10-5 16,-3 9-2-16,3-15 0 0,-4 7 1 15,8-8 1-15,-4 4-1 16,-3-3 1-16,-4 7 2 16,0-1 2-16,-3 3 12 0,-4 7 7 15,3 2-11 1,-10 14-6-16,0 2-1 16,0 26-1-16,0-13 1 0,0 21 2 15,0-2-1-15,0 16 0 16,0-4-5-16,0 10-3 15,0-4 0-15,-3-2 1 16,-1 2-21-16,1-2-9 16,-1-13-61-16,1 6-27 15,-1-13-50 1</inkml:trace>
  <inkml:trace contextRef="#ctx0" brushRef="#br4" timeOffset="204116.4509">15360 12604 316 0,'-11'9'118'0,"11"-9"-64"0,14 19-26 15,-10-13 35-15,17 4-22 16,-3-7-6-16,14 3-12 16,-4 4-3-16,18-10-11 15,-8 0 1-15,19-7 3 0,21 4-5 16,-26-3-2-16,-2 6-14 15,-8-3-5-15,-3-4-56 16,-4 7-24-16,11-9-73 16,-18 6-44-16,-3-3 98 15</inkml:trace>
  <inkml:trace contextRef="#ctx0" brushRef="#br4" timeOffset="204591.3527">16295 11908 96 0,'0'-16'38'0,"0"16"-20"0,0-9 18 15,0 9 25-15,0-4 3 16,0-2 4-16,0-3-10 16,0 3 0-16,3-7-33 15,-3 7 8-15,7-7 4 0,-3-3-11 16,7 7-3-16,-1 0-9 16,8-1-1-16,-1 1-4 15,8 3 0-15,-4-4-3 16,7 10 1-1,-3-3 2-15,0 3 5 0,-4 0 3 16,-3 3 2-16,-4-3-2 16,-4 19 2-16,-3-10-6 15,-10 23 0-15,-8 9-8 16,1-7-1-16,3-9-2 16,-7 13-2-16,3-4 1 0,-3 10 1 15,0-6-6-15,0 6 1 16,3-4-37-16,0-2-15 15,4 0-74-15,4-10-29 16,-1 6-6 0</inkml:trace>
  <inkml:trace contextRef="#ctx0" brushRef="#br4" timeOffset="204730.2217">16563 12541 428 0,'-28'16'162'0,"24"-7"-88"0,-13 4-66 0,13-4 32 0,0 1-41 15,1-4-12-15,6-3-70 16,5 3-31-16,6-12-54 16,0 6-22-16</inkml:trace>
  <inkml:trace contextRef="#ctx0" brushRef="#br4" timeOffset="222726.3464">1457 14655 156 0,'0'-7'57'0,"0"7"-30"0,0-3-10 16,0 3 22-16,4 0-2 15,3 0 0-15,-7-6-5 16,3-3-2-16,8-7-17 16,-8 6-1-16,8-27 1 0,-1 9-3 0,4-23 2 15,4 8-5-15,-4-14-2 16,0 4-5-16,8-7 0 16,-8 13 0-16,-4-12 2 15,4 12 10-15,-3 3 4 16,-1 9 1-16,1 7 0 15,-7 9-9-15,6 13-5 16,-10 6-2-16,11 16 1 16,-11 2 5-16,10 26 6 15,-6-9 4-15,10 37 4 16,-3-19-5-16,10 26-1 16,-7-14-9-16,0 8-2 15,0-4 0-15,4 0 0 16,-4-13-2-16,-4-3 1 15,5-15-4-15,-12-4-2 16,4-5-62-16,-14-14-27 16,4 4-79-1</inkml:trace>
  <inkml:trace contextRef="#ctx0" brushRef="#br4" timeOffset="222936.9071">1468 14514 272 0,'-11'0'104'0,"11"0"-56"0,14-7-30 16,-7 7 31-16,7-9-9 0,-3 9-1 15,14-13-16-15,-1 4-6 16,12-16-10-16,-8 9-5 0,14 7 1 16,-7-1-15-16,-3 10-7 15,0-3-61-15,3 6-27 16,0-3-33-1</inkml:trace>
  <inkml:trace contextRef="#ctx0" brushRef="#br4" timeOffset="223120.3948">2237 14103 400 0,'0'0'151'0,"0"0"-82"0,0 0-85 0,0 0 23 0,0 3-47 16,0-3-13-16,3 9-66 16,4-2-28-16,-3 8 39 15,6 4 20-15</inkml:trace>
  <inkml:trace contextRef="#ctx0" brushRef="#br4" timeOffset="223260.7687">2261 14460 368 0,'-14'16'137'0,"14"-16"-74"0,-7 9-60 15,7-6 28-15,-3-3-51 16,3 7-17-16,0-7-124 16,3 0-52-16</inkml:trace>
  <inkml:trace contextRef="#ctx0" brushRef="#br4" timeOffset="232485.4618">4304 14454 4 0,'0'0'0'0</inkml:trace>
  <inkml:trace contextRef="#ctx0" brushRef="#br4" timeOffset="232844.9181">4438 13943 204 0,'-4'-16'77'0,"4"16"-42"0,-3-9-1 0,3 9 29 15,0 6-12-15,0-3-5 16,-4 13-15-16,4-7-7 0,0 19-14 16,0-2 2-16,0 17 4 15,0-5-2-15,0 25 2 16,0-13 0-16,0 13-1 0,0-10 4 15,0 3 0-15,0-12-6 16,0 10-3-16,0-17-1 16,4-2 1-16,-4-10-3 15,14 3-2-15,-10-9 2 16,17-10 0-16,-4 1-3 16,12-4-3-16,-5-6 2 15,8 0 0-15,0 0-4 16,3 0 1-16,-7 0-16 15,4 0-4-15,-4-6-61 0,-7 3-26 16,1-4-75 0</inkml:trace>
  <inkml:trace contextRef="#ctx0" brushRef="#br4" timeOffset="233091.0739">4399 14344 332 0,'0'0'123'0,"0"0"-66"0,11 0-49 0,-8 0 29 15,11 0-12-15,-3 0 0 16,24-9-12-16,-3-1-3 16,14-8-6-16,3 2 2 0,-6 0 0 0,-1 4-5 15,-7 2-2-15,-7 1-49 16,-6-4-21-16,-5 4-50 31,-10 0-63-31,-7-1 56 0</inkml:trace>
  <inkml:trace contextRef="#ctx0" brushRef="#br4" timeOffset="233267.53">4399 13971 312 0,'-10'-9'115'0,"10"9"-62"0,0-3-42 16,0 3 28-16,7 0-14 15,-7 0-3-15,14-10-6 0,-4 4 0 16,26-4-9-16,-12 1-2 0,15 3-1 16,0-4 0-16,7 1 0 15,-11 6-42-15,0 6-17 16,-3-3-109 0</inkml:trace>
  <inkml:trace contextRef="#ctx0" brushRef="#br4" timeOffset="233610.4409">4911 14231 356 0,'-4'13'132'0,"4"-13"-72"0,0 22-61 0,0-22 25 0,7 9-14 15,-3 1-3-15,3 12-7 16,0-10 0-16,3 16 0 15,1-3 4-15,0 10 2 0,-1-7-2 16,1 0-3-16,-1-3 11 16,-3 1 6-16,0-8 0 15,4 1 1-15,-7-3 1 16,6-16 2-16,1 3-6 16,-1-12-1-16,1-4-7 15,3-21-3-15,0 8 0 16,0-11-1-16,-3 2-7 15,3 1 0-15,-3-1-59 0,-1 7-23 16,1 9-69 0,-8 4-68-16,1 5 83 15</inkml:trace>
  <inkml:trace contextRef="#ctx0" brushRef="#br4" timeOffset="233955.8604">5253 14451 312 0,'0'0'115'0,"0"0"-62"0,7 3-44 0,-4 3 27 16,5-12-11-16,-1 6-2 15,7-9-5-15,-4-1-1 16,4-9-9-16,0 1-3 0,1-1-1 16,-5 0 0-16,-3-6 0 15,0 0 0-15,-3 0 2 0,-4 6-5 16,-4 0-1-16,1 0 2 15,-8 10 1-15,1-1-4 16,-12 14 1-16,5 2 2 16,-4 19 1-16,3-6 1 15,4 18 2-15,3-2-1 16,8 9 2 0,-1-10-4-16,11-2-2 0,0 2 0 15,7-9-1-15,-3-6-29 16,7-10-10-16,-4-2-63 15,10-14-26-15,-2-2-10 16</inkml:trace>
  <inkml:trace contextRef="#ctx0" brushRef="#br4" timeOffset="234287.2425">5503 14203 312 0,'-7'16'118'0,"7"-16"-64"0,-3 34-28 0,3-31 36 16,0 16-29-16,0-3-7 15,3 12-15-15,1-3-5 16,-1 3-3-16,1-9 0 0,3 6 0 16,-4-6-1-16,8-3 1 15,-4-4 0-15,0-5 1 16,0-7 0-16,4-19 0 16,-1 9-5-16,4-18 1 15,-3 6-2-15,7-15 0 16,-4 12 0-16,3-4 0 15,-9 4 0-15,6 6-2 0,0 1 3 16,0 11 0-16,-4 4 5 16,5 13 5-16,-5 5-3 15,1 14-1-15,-4-4-2 16,0 12-3-16,0-9-2 16,0 7-1-16,-4-7-64 15,1 0-28-15</inkml:trace>
  <inkml:trace contextRef="#ctx0" brushRef="#br4" timeOffset="234526.8791">5906 13792 340 0,'-4'25'129'0,"4"-25"-70"0,4 38-27 0,-1-29 40 16,1 23-38-16,-1-4-13 15,4 10-14-15,0-10-4 16,7 22-1-16,-3-12-2 0,3 6 1 16,-3-1-32-16,-1 5-14 15,-3-8-19-15,-7-2-8 16,0-10-43 0,-10-3-56-16,-12 0 54 15</inkml:trace>
  <inkml:trace contextRef="#ctx0" brushRef="#br4" timeOffset="234697.8399">5835 14156 404 0,'3'-6'151'0,"-3"6"-82"0,22 0-65 15,-19 0 29-15,11 0-19 16,-3 0-3-16,17 0-7 16,-7 0-3-16,15 0 0 15,-8-3-83-15,4-4-34 0,-4 7-52 16</inkml:trace>
  <inkml:trace contextRef="#ctx0" brushRef="#br4" timeOffset="235262.4267">7211 13802 304 0,'0'15'112'0,"0"-15"-60"0,14 63-34 0,-11-53 31 15,4 27-12 1,1-5 1-16,2 15-15 0,-3-10-4 15,4 32-11-15,-4-16-5 0,3 13-2 16,1-6-4-16,0-7 2 16,-4-6-37-16,0-6-14 15,-4-3-49-15,-10-23-19 16,0-2-7 0</inkml:trace>
  <inkml:trace contextRef="#ctx0" brushRef="#br4" timeOffset="235806.8803">7052 13880 260 0,'-3'-25'96'0,"3"25"-52"0,7-3-32 15,-4 3 26-15,4-6-9 16,0 6 0-16,11-10-3 16,-4 7-1-16,21-13-14 15,-7 10-4-15,25-6-1 0,-10-4-1 16,6 7 0-16,-7 2-3 15,4 7 1-15,-10 0 0 16,-5 13 1-16,-2-4 2 16,-12 13 3-16,-3-6 2 15,-14 18 1-15,0-5-2 16,-14 5-1-16,4-6-8 0,-19 0 0 16,5-2-1-16,-1 2 2 15,4-9-3-15,0 3 0 16,7-10-4-16,6 4 1 15,1-4 2-15,18 1 1 16,-4-10-2-16,14 6 2 16,-3-2-1-16,7-4 0 15,-4 6 4-15,7-3 3 16,-3 4 2-16,3 9 3 16,-3-10 1-16,-4 16 3 15,-4-6-1-15,-3 9 2 16,1-3-2-16,-8 10 0 15,-4-7 1-15,-6 0 2 16,3-3-5-16,-18 4-1 0,4 2-6 16,-11-9-3-16,4-6 0 15,-7-1-1-15,3-2-11 16,4-13-3-16,3 6-59 16,11-15-27-16,4 2-56 15,10-11-60 1,0 2 78-16</inkml:trace>
  <inkml:trace contextRef="#ctx0" brushRef="#br4" timeOffset="237123.8002">8241 13996 332 0,'-7'10'123'0,"7"-10"-66"0,0 6-42 15,0-3 31-15,7-3-18 0,-4 0-4 16,12 0-8-16,-5 0 0 15,15 0-9-15,-4 0-2 0,14-3-1 16,-10 3-2-16,0-6 1 16,-4 6-31-16,-4-7-13 15,1 7-72-15,-7 0-32 16</inkml:trace>
  <inkml:trace contextRef="#ctx0" brushRef="#br4" timeOffset="237305.2872">8259 14150 356 0,'10'0'132'0,"-10"0"-72"0,32 0-59 0,-25 0 27 0,18 0-17 16,-8 0-1-16,15 0-24 16,-4-3-10-16,4-4-107 15,-4 7-48-15,-3-9 62 16,-4 6 32-16</inkml:trace>
  <inkml:trace contextRef="#ctx0" brushRef="#br4" timeOffset="240831.7114">9730 14031 148 0,'3'-16'57'0,"-3"16"-30"0,18-3-14 15,-15 3 19-15,1 0-1 16,-1 0 2-16,4-6 4 16,0 6 1-16,-3-7-20 15,0 4 12-15,-1 3 6 0,1 0-10 16,-4 0-5-16,0-6-4 15,-7 6-1-15,-1-3-8 16,-2 3-3-16,3 0-1 16,-4 0 0-16,1 0-2 0,-8 3-2 15,4 3-4-15,-11-3 0 16,4 4 2-16,-11 2 3 16,8 0-2-16,-5 10 0 15,5-9 1-15,3 2 0 16,3-2-3-16,4-1 2 15,0-6-4-15,3 6 1 16,4-2 2-16,7-4 1 16,0 3-4-16,18-3-1 15,-4 4 5-15,7-7 5 16,-3 6-4-16,10-3-2 16,-3 3 3-16,6-3 1 15,-3 7 0-15,1-4-2 16,-5-3 3-16,-2 7 0 15,-1-4 1-15,-4 10 2 0,-3-4 6 16,-6 4 2-16,-1 3-3 16,-7-1 1-16,0-2-5 15,-11 9 1-15,0-3-5 16,-13-3 0-16,3 3-1 16,-11 0 1-16,7-6-4 15,-3-1-2-15,3-2-16 16,4-4-5-16,0-3-63 15,7-12-25-15,3 3-33 16</inkml:trace>
  <inkml:trace contextRef="#ctx0" brushRef="#br4" timeOffset="241211.7024">9895 14087 176 0,'-3'-19'68'0,"3"19"-36"0,0 7-18 0,0-7 20 16,0 0-22-16,0 0-8 16,3 3-3-16,-3 3 0 15,4-3 0-15,-1 6 8 0,1-2 4 16,0 2 5-16,-1 7 3 16,-3-4 0-16,4 7 2 15,-1 3-2-15,1 6-1 16,-1-6-4-16,8 13-2 15,-4-4-8-15,10-9-2 16,-2 3 0-16,9-15 0 16,-3-1 0-16,8-18 2 15,-5 9 6-15,1-25 4 0,-4 6-2 16,-3-9 2-16,-1 9-7 16,-6-16-1-16,0 10-4 15,-4-13-3-15,-4 4-20 16,-6 6-10-16,3 0-40 15,0 6-19-15,0 9-50 16</inkml:trace>
  <inkml:trace contextRef="#ctx0" brushRef="#br4" timeOffset="241776.925">10354 14021 196 0,'0'3'74'0,"0"-3"-40"0,0 0-2 0,0 7 30 16,4 5-8-16,-1-6 1 15,1 13-16-15,-1-3-4 16,1 6-20-16,-1 0-2 0,1 6-2 16,-4-3-4-16,3-3 1 15,-3 3-3-15,0-6 2 16,0-3-4-16,4-4 0 16,-4-5 1-16,3-7 0 15,1 0-5-15,3-16-1 16,-4 6 1-16,8-15 0 15,-4 7 1-15,4-11 0 0,-1 4-3 16,1 6 2-16,-1 1 1 16,1 2 0-16,-4 6 0 15,0 17 0-15,0-7 4 16,0 9 2-16,-3 1 2 16,3 8 0-16,-4-8-2 15,4 5 1-15,-3 1-4 16,6-6-2-16,1-1 0 15,3-15 1-15,0 6-1 16,4-10 2-16,-4 1 0 16,7-7 1-16,-3-3-5 15,3-6 1-15,0 6 0 16,-3-9 0-16,-1 9 0 16,1 4 2-16,0 2 5 0,-4 16 6 15,-4-3 4-15,5 19 4 16,-5-3-7-16,1 21-1 15,-4-11-5-15,0 17 0 16,0-5-5-16,0 6 0 16,0-9-3-16,-3-7-1 15,-1 0-52-15,1-3-22 16,-1-6-92 0,-3-29-82-16,0 1 89 15</inkml:trace>
  <inkml:trace contextRef="#ctx0" brushRef="#br4" timeOffset="242467.6851">11836 14043 200 0,'0'-12'77'0,"0"12"-42"0,0-19-23 0,0 19 19 16,0-6-3-16,0-1 1 15,-4 4-3-15,4-3 1 16,-7 3-15-16,4-4-2 0,-8 14-3 0,0-4-3 16,-6 13-1-16,3-7-1 15,-7 10-2-15,3-4 1 16,0 14 1-16,4-11 1 16,11 17 1-16,-1-7-5 15,15-3 1-15,-1 4 0 16,11-14 0-16,-3 4 0 15,14-19 2-15,-4 0-1 16,4-16-1-16,-4 4 1 16,0-13-1-16,-7 6 11 15,-10-16 5-15,0 7 5 16,-15-9 4-16,0 2-9 16,-17-6-2-16,4 13-10 0,-15 0-3 15,4 3-3-15,-11 15-2 16,7 1-8-16,0 28-5 15,4-10-44 1,14 26-20-16,0-10-64 16</inkml:trace>
  <inkml:trace contextRef="#ctx0" brushRef="#br4" timeOffset="242784.26">12552 13560 312 0,'-32'-53'118'0,"32"53"-64"16,-32-35-48-16,29 32 25 0,-8-3-8 15,1-3-2-15,-4 9-9 16,3 0-5-16,-7 15-4 16,4-5 2-16,-3 24 4 0,2-12 4 15,1 38 4-15,4-7 2 16,3 19 3-16,3-9-8 15,4 28-3-15,0-13-4 16,11 13 0-16,-4-12-6 16,10 2-1-16,-2-12 0 15,2-6 2-15,-3-7-25 16,-3-12-12-16,-1 0-42 16,-13-9-16-16,-1-10-66 15</inkml:trace>
  <inkml:trace contextRef="#ctx0" brushRef="#br4" timeOffset="242963.737">12129 14131 272 0,'14'-9'104'0,"-14"9"-56"0,38-10-25 0,-31 10 31 16,18 0-15-16,-4-6-2 15,18-4-20-15,-7-2-5 16,14-4-8-16,-7 1-5 0,6 5 0 15,-6 1-56-15,4-1-25 16,-8 1-68 0</inkml:trace>
  <inkml:trace contextRef="#ctx0" brushRef="#br4" timeOffset="244076.2361">13931 13604 192 0,'0'-3'74'0,"0"3"-40"0,4-6-16 0,-4 6 25 16,3 0-4-16,-3 0-1 15,0 0-6-15,0 0 0 16,0 0-18-16,0 0 3 0,-7 0 3 16,4-7-2-16,-22 7-1 15,7 0-5-15,-10 0-2 16,3 0-4-16,-10 7 1 16,3-7-4-16,1 0 0 15,2 0-3-15,-2 9-1 16,2-9 1-16,1 19 0 15,4-10 0-15,2 23 0 16,5-10 0-16,3 18 0 16,3-8 0-16,4 2 2 15,3 1-1-15,4-7 2 0,0 0-2 16,8-3 2-16,-1 0 0 16,3-6 3-16,1-9 1 15,6-1 1-15,-3-3-2 16,8-12 1-16,-1 3-4 15,4-13-2-15,-4 7 0 16,3-7-1-16,-2 7 0 16,2-1 0-16,-3 1-3 15,1 9 2-15,-5-3 5 16,8 12 2-16,-4-6 0 16,4 16 1-16,-4-3 0 15,4 9 3-15,-8-6 1 0,-3 0 1 16,-3-1 5-16,-4 11 3 15,0-4-6-15,-7 3-3 16,0-3-4-16,-11 3 0 16,4-3 0-16,-17 0 1 15,3-6-4-15,-18-3-1 16,7-4-1-16,-7-2 1 16,4-1-7-16,0-2-1 15,6-7-34-15,5 0-13 16,3 0-60-16,10-10-26 15,4 1-33 1</inkml:trace>
  <inkml:trace contextRef="#ctx0" brushRef="#br4" timeOffset="244330.1373">14263 13811 220 0,'0'0'82'0,"0"0"-44"0,3 0-5 16,-3 0 31-16,4 0-18 16,-1 0-4-16,8 0-11 15,-4 0-3-15,14 0-15 16,0 0-1-16,4 0-1 0,-4 0-4 16,0 0 1-16,-3-3-7 15,0 3-1-15,-4 0-20 16,-4-6-9-16,1 6-51 0,-4 0-24 15,-11 0-33 1</inkml:trace>
  <inkml:trace contextRef="#ctx0" brushRef="#br4" timeOffset="244508.6126">14288 13933 304 0,'7'16'112'0,"-7"-16"-60"0,21 13-17 0,-18-7 38 15,15-3-26-15,0 6-9 16,6-9-20-16,-3 7-9 15,8-7-6-15,-8 0-14 0,3-7-2 16,-2 7-84-16,-1-9-38 16,-4 9-22-1</inkml:trace>
  <inkml:trace contextRef="#ctx0" brushRef="#br4" timeOffset="248143.8285">15240 13441 136 0,'4'-16'52'0,"-4"16"-28"0,3-9-2 0,1 9 23 15,-4 0-1-15,0-6 4 16,0 3-10-16,0-4 0 0,-4-2-22 16,1 9-5-16,-8 0-3 0,0 0-2 15,-3 0-1-15,0 6-1 16,-3 4 2-16,-1-1-3 16,-3 10 0-16,3-3 1 15,0 2 0-15,4 1 0 16,0 0 2-16,0 0-3 15,4-4-2-15,2 1-3 16,8-3-1-16,0 2 4 16,8 1 3-16,-1-3 3 15,14-4 3-15,-4 0-3 0,5-2-2 16,-5-4-2-16,4 3-3 16,-3-3 7-16,-4 3 5 15,0 4 14 1,-7 6 5-16,0-4-2 0,-7 10-3 15,0-3-8 1,-7 9-3-16,0 0-9 0,-7 7-4 16,4-7-1-16,-5 7-1 15,5 2 0-15,-1-12 0 16,1 0 0-16,3-6 0 16,0-3-3-16,7-7 0 15,0-6 2-15,7 4 0 16,0-4-2-16,3-3 2 15,-3 0 1-15,4 0 2 16,-4 0 1-16,0 0 1 0,0 6 2 16,0 3 1-16,0 1 1 15,-3 9 0-15,-1-10 0 16,-3 19 2-16,0-3-3 16,0 19 1-16,0-9-5 15,0 12 0-15,0 16-3 16,0-10-1-16,4 0 1 15,3-9 0-15,3-9-3 16,4-17 0-16,8-2-5 16,-1-13 0-16,4-6-40 15,3-13-16-15,7 1-84 16,-3-14-37-16,-4 4 44 16</inkml:trace>
  <inkml:trace contextRef="#ctx0" brushRef="#br4" timeOffset="248968.7531">15780 13557 136 0,'3'-41'52'0,"-3"41"-28"0,0-9 3 16,0 9 23-16,0 0 9 16,0 0 6-16,0 6-13 15,0-6-7-15,-3 10-25 16,-1-1-1-16,-10 7-1 0,4-4-4 15,-5 23 2-15,5-7-3 16,-1 25 2-16,1-9 1 16,-1 19 2-16,4-10-6 15,4 16 1-15,3 38-6 16,7-41-2-16,0-4-2 16,7-2-3-16,14 15-2 15,7-15-1-15,-3-13-5 0,0-13 0 16,3-9-29-16,0-15-11 15,-3-10-39-15,-11-16-15 16,-3-6-36 0</inkml:trace>
  <inkml:trace contextRef="#ctx0" brushRef="#br4" timeOffset="249329.0697">16058 13642 124 0,'0'-13'46'0,"0"13"-24"0,4-9-2 16,-4 9 21-16,4 0 4 15,-1 0 5-15,1 0 4 16,-1 0 1-16,1 9-30 16,-1-6 6-16,1 22 0 0,-1-6 1 15,4 16 1-15,-3-7-14 16,3 22-4-16,0 16-9 16,0-3-4-16,0-19-1 15,0-16-1-15,-3-3-33 16,-1-6-13-16,1 6-50 15,-1-9-19-15,1-4-14 16</inkml:trace>
  <inkml:trace contextRef="#ctx0" brushRef="#br4" timeOffset="249556.0181">16327 13999 260 0,'0'16'96'0,"0"-16"-52"0,7 28-21 0,-4-22 31 16,1 10-13-16,3 6-3 16,-4 3-16-16,1 3-4 15,-1 7-10-15,1-7-5 0,-4-3 0 0,0-6-4 16,-4 6 0-16,-3 3-19 16,4-9-9-16,-1 0-58 15,1-19-24-15,-1 0-17 16</inkml:trace>
  <inkml:trace contextRef="#ctx0" brushRef="#br4" timeOffset="249913.9681">16626 13648 236 0,'0'-9'88'0,"0"9"-48"0,4 0-34 0,-4 0 20 15,3 3-1-15,1-3 4 16,0 9 2-16,-1 4 1 16,1 6-17-16,-1-7 6 0,1 13 3 15,-1 0-1-15,-3 4 0 16,0-1-3-16,0 3-1 16,0-3-4-16,0 1 1 15,4 8-9-15,-1-12-4 16,4-6 0-16,0-10 2 15,0 1 0-15,4-10 2 16,3 0 0-16,0-3 3 16,0-4-7-16,4 4-4 15,-4-3-3-15,4-6 3 16,-4 2-35-16,0-6-16 0,-3 1-42 16,3-4-18-16,-4 3-37 15</inkml:trace>
  <inkml:trace contextRef="#ctx0" brushRef="#br4" timeOffset="250144.0822">16810 13604 252 0,'-4'-9'96'0,"4"9"-52"0,0 6-18 16,0-6 31-16,0 3-12 16,0 7-4-16,4 8-6 15,-4 1-2-15,3 25-18 0,1-9 4 0,-1 15 2 16,1 25-7-16,0-3-3 15,3-12-9-15,0-4-1 16,0-12-1-16,0-3 0 16,-4-10-25-16,4-9-8 15,0-12-43-15,0-10-16 16,-3 0-67 0</inkml:trace>
  <inkml:trace contextRef="#ctx0" brushRef="#br4" timeOffset="250469.9496">17022 13416 324 0,'-4'-6'121'0,"4"6"-66"0,7 15-55 0,-3-15 21 0,10 19-3 15,-4-9 3-15,8 15 9 16,-4-6 3-16,7 6-17 15,-3-7 2-15,3 20 2 0,-3-13-9 16,10 19-1-16,-3-9-2 16,-4 12 2-16,7 34-1 15,-7-9 0-15,-7-3-3 16,-7-31 1-16,0-4-2 16,-14 10 2-16,4-6-4 15,-11 3-2-15,-8 12 2 16,-2-9 2-16,-1-13-29 15,11-9-13-15,0-9-52 0,7-7-21 16,3-12-59 0</inkml:trace>
  <inkml:trace contextRef="#ctx0" brushRef="#br4" timeOffset="250649.9285">17586 14112 436 0,'0'3'165'0,"-11"13"-90"0,4 0-70 0,7-13 33 16,-3 12-25-16,3-5-5 15,-4 18-18-15,1-9-9 16,-4 22 10-16,-4 12-40 0,1-6-16 0,-5 3-18 16,-2-12-4-16,-1-1-43 15</inkml:trace>
  <inkml:trace contextRef="#ctx0" brushRef="#br4" timeOffset="251280.343">18140 13469 148 0,'0'-9'55'0,"0"9"-30"0,0-9 6 16,0 9 24-16,-4 3-7 15,1-3-1-15,-4 6-14 16,3-3-3-16,-6 13-17 16,-1-7 8-16,-3 10 2 0,0 0 2 15,-4 31 0-15,4-12-3 16,0 40-2-16,-7 38-2 15,10 3 1-15,11-3-8 16,11-19-2-16,6-6-7 0,12-12-2 16,6-17-27-16,4-18-9 15,0-9-37-15,-1-23-14 16,-6-12-55 0,3-18-32-16,-6-11 89 15</inkml:trace>
  <inkml:trace contextRef="#ctx0" brushRef="#br4" timeOffset="251701.4096">18256 13748 304 0,'-7'-9'115'0,"7"9"-62"0,7-9-40 0,-3 9 28 0,6-10-12 16,1 1 0-16,10-1-10 15,-3 4-4-15,10-6-8 16,-3 2-3-16,6 4 0 0,-6-4 2 16,0 10 1-16,-4 0 3 15,-3 10 4-15,-4-1 1 16,-7 16 3-16,0-6-6 16,-11 19-2-16,-10 21-1 15,-3-12-1-15,-5 7-7 16,1-10-2-16,4-10 0 15,2-9 2-15,5-6 0 16,10-6 2 0,3 2 0-16,8 1 3 15,0-4 3-15,6-5-2 16,4 2 1-16,1 1-5 0,2-4-2 16,1-3-16-16,0-3-5 15,13 0-47-15,-6 0-19 16,0 0-53-16,-4 0-22 15,-3-9 37 1</inkml:trace>
  <inkml:trace contextRef="#ctx0" brushRef="#br4" timeOffset="251873.3666">18856 14049 360 0,'0'16'134'0,"-4"6"-72"0,4-3-48 0,0-3 31 15,0 2-21-15,-3 11-3 0,-1 5-15 16,1 1-4-16,-4 9-2 15,0-7-9-15,3-18-2 0,1 3-51 16,-4-10-22-16,0-5-76 16</inkml:trace>
  <inkml:trace contextRef="#ctx0" brushRef="#br4" timeOffset="252301.0043">18997 13642 376 0,'14'-13'140'0,"-14"13"-76"0,32-15-53 0,-25 15 34 16,11 0-15-16,-4 0 0 15,10-4-8-15,-2-2-4 16,6 6-10-16,-3-3-7 0,-4 3-2 16,0 0 3-16,-3 3 3 15,-4 3 0-15,-7 7 2 16,-4-4-4-16,-13 16 0 15,-1-6 1-15,-7 6 0 16,4-6-2-16,0 0-2 16,0 0-4-16,3-3 0 15,1 2 0-15,6-8 2 16,4 5 1-16,11-5 3 16,-4 5-3-16,11-5-2 15,-1-1 2-15,4 1 2 0,-3-1-2 16,3 1-2-16,7 8 8 15,-10-2 4-15,-4-7 4 16,-7 10 5-16,-3 9-10 16,-8 4-2-16,-3-10-2 15,-10 3 2-15,-12 0-8 16,8-13-3-16,4-2-26 16,-8-1-10-16,4-2-30 15,0-1-10-15,3-6-21 16,7-16-6-16</inkml:trace>
  <inkml:trace contextRef="#ctx0" brushRef="#br4" timeOffset="252601.3037">19498 13425 204 0,'25'-34'77'0,"-25"34"-42"0,3-38-6 0,-3 38 30 15,0-6-4-15,0-3 0 16,4 15-11-16,-1-6-2 15,4 19-24-15,-3 0 12 0,6 9 6 16,-2 3-8-16,9 0-1 16,-3 1-12-16,7 15-2 15,-3-13-9-15,3 23-3 16,15 37-1-16,-19-13 2 16,-3 1 1-16,-10-1 1 15,-8-2-2-15,-10-1 1 16,-11-2-11-16,-6-7-4 15,-8-7-34-15,-7-15-13 16,0-3-44-16,-3-19-17 16,-4-15-32-16</inkml:trace>
  <inkml:trace contextRef="#ctx0" brushRef="#br4" timeOffset="252992.8459">20038 13557 136 0,'24'-25'52'0,"-24"25"-28"0,15-9 7 0,-12 9 24 15,1 0 8-15,-1 0 6 16,-3 0-9-16,0 0-2 16,-3 9-32-16,-1 7-4 0,-10 6-3 15,0 3 0-15,-4 22 3 16,4-3-8-16,0 25-1 16,-7 40-5-16,3-2-3 15,8 0 2-15,6-10 0 16,4-6-6-16,11-13-2 0,6-6-14 15,5-12-2-15,2-19-34 16,8-16-12-16,0-16-33 16,-1-9-15-16,5-9-15 15</inkml:trace>
  <inkml:trace contextRef="#ctx0" brushRef="#br4" timeOffset="253384.0787">19763 14300 264 0,'0'10'101'0,"0"-10"-54"0,3 19-26 0,-3-13 30 16,0 6-20-16,0 4-8 15,0 12-9-15,-7 7-2 0,0-7-7 16,0 16-7-16,0-13-2 16,0 1-29-16,0-7-13 0,-4-7-36 15,1-11-13-15,-1-14-14 16</inkml:trace>
  <inkml:trace contextRef="#ctx0" brushRef="#br4" timeOffset="253952.9641">20295 13758 240 0,'0'-10'90'0,"0"10"-48"0,0-9-34 0,0 9 24 16,7-9 0-16,0 9 3 16,8-10-4-16,-5 1-1 15,11-7-17-15,-3 7 5 0,14-1 5 16,-1 7-8-16,-2-3-1 16,-5-4-8-16,5 10-2 15,-8-6 7-15,-4 6 2 16,-3 0 5-16,-6 16 1 15,-5 0-10-15,-6 12-3 16,-1-9-4-16,-10 15 1 0,0-9-4 16,-4 3 0-16,-7 16-1 15,8-15-2-15,3-1 0 16,3-13 3-16,4 4-5 16,7-12 2-16,7 2 2 15,0-6 1-15,11-3 1 16,3 0 0-16,0 6-3 15,0-12 2-15,0 6 3 16,-3 0 1-16,-4 9 5 16,-3-2 3-16,-4 2 7 15,-7 10 3-15,-4 6-8 16,-3 0-5-16,-14-3-8 16,0 3 0-16,-4 0-5 0,-3-3 1 15,0-6-36-15,3-7-13 16,7 1-46-1,11-10-19-15,7-3-37 16</inkml:trace>
  <inkml:trace contextRef="#ctx0" brushRef="#br4" timeOffset="254132.9434">20849 14112 432 0,'0'16'162'0,"4"-7"-88"0,-4 13-66 0,0-6 32 15,0 9-19-15,0 3-4 16,0 10-13-16,0 6-4 0,-4-10-1 16,-3 1-22-16,7-7-7 0,-10-9-51 15,-1 0-20-15,-3-13-69 16</inkml:trace>
  <inkml:trace contextRef="#ctx0" brushRef="#br4" timeOffset="254525.4511">20934 13701 260 0,'7'-59'96'0,"-7"59"-52"0,14-22-16 15,-10 16 30-15,6 6-8 16,-3-4-2-16,11-2-14 16,-1 6-4-16,8 0-17 0,-4 0-1 0,8 0 1 15,-5 0-7-15,1 6-1 16,-4-2 1-16,-7 11 1 15,0-2-1-15,-10 12 1 16,-1 3-2 0,-10 7 0-16,4-1-6 0,-11 4 1 15,-11 12 0-15,4-12 2 16,0-4-1-16,7-9-1 16,3-3 1-16,4-3 1 15,7-3 3-15,7-7 4 16,7 7 0-16,4-13 2 15,3 6-6-15,7-9-1 16,4 6 0-16,0-6 2 16,3 0-5-16,-7-6-1 0,-7 6-44 15,4-9-18-15,7-1-57 16,-1-2-22-16,-9-4-14 16</inkml:trace>
  <inkml:trace contextRef="#ctx0" brushRef="#br4" timeOffset="254826.2505">21241 13231 268 0,'-7'-31'101'0,"7"31"-54"0,7-13-26 16,-4 13 30-16,4 6-9 16,0-6 0-16,8 10-9 15,-5-1 0-15,18 19-19 0,-3-2 7 0,14 11 3 16,-11-2-1-16,11 18 0 15,-4-19-8-15,0 26-4 16,-3-13-4-16,0 16 0 16,7 43 0-16,-11 1 1 15,-14-10-2-15,-10-31-1 16,-1-13-3-16,-13 19 1 16,-19 35-11-16,-2-10-2 15,-12-9-26-15,-6-22-11 16,-1-6-47-1,15-32-19-15,3-3-56 16</inkml:trace>
  <inkml:trace contextRef="#ctx0" brushRef="#br4" timeOffset="255427.3493">22010 13980 276 0,'3'10'104'0,"1"6"-56"0,-8-1-36 16,4-2 24-16,0 2-15 15,0 4-2-15,0 0-9 16,-3 9-4-16,-1 7-3 16,1-4-3-16,-1-9 1 0,1 3-32 15,-4-6-14-15,0-10-50 16</inkml:trace>
  <inkml:trace contextRef="#ctx0" brushRef="#br4" timeOffset="255949.7386">22419 13284 196 0,'0'-9'74'0,"0"9"-40"0,0 0-13 16,0 0 25-16,0 0-6 15,0 6 1-15,-3 7-12 16,-1 2-3-16,-7 20-15 15,1-10 4-15,-8 22 3 0,-10 35 5 16,10-20 6-16,4-8-3 0,0 24 2 16,-11 38-12-1,11-6-4-15,7-16-5 0,7-10-2 16,7 1-8-16,7-19-2 16,11-6-16-16,0-13-6 15,-1-13-22-15,5-9-8 16,2-12-34-16,-2-13-13 15,-5-19-17 1</inkml:trace>
  <inkml:trace contextRef="#ctx0" brushRef="#br4" timeOffset="256177.846">22634 13507 108 0,'-3'-9'44'0,"3"18"-24"0,0-12-26 16,0 3 6-16,0 0-32 15,0 0-14-15,0 3 10 16,3 3 6-16</inkml:trace>
  <inkml:trace contextRef="#ctx0" brushRef="#br4" timeOffset="256835.3668">22624 13516 112 0,'-4'7'44'0,"4"-7"-24"0,4 0-15 0,-4 0 11 16,0 0-1-16,0 0 1 15,0 0 5-15,0 0 1 16,0 0-11-16,3 3 7 0,-3-3 4 16,0 6-2-16,0-6-2 0,0 0-10 15,0 0-5-15,0 0-5 16,0 0 1-16,0 0-6 15,4 0 0-15,-4 0-2 16,3 0 1-16,-3 0 5 16,0 0 3-16,0 3 1 15,0-3-1-15,0 0 7 16,0-3 3-16,0 12-3 16,0-15 1-16,0 6-3 15,4 0 2-15,-4 0-2 16,3 0 2-16,-3 0 2 15,0-3 5-15,0 3-2 16,0 0 3-16,0 0-6 16,0 0-3-16,0 0-1 15,0 3-1-15,0 3 0 0,0 1 2 16,0-4-1-16,-3 6 2 16,-1 10 0-16,1-10 3 15,-1 7-1-15,1 3 0 16,-1-3-3-16,1 2 1 15,3-2-4-15,0 3-2 16,0-6 4-16,7 8 1 16,0-8 9-16,10 3 4 15,1-7-3-15,7-6-1 16,-4 4-9-16,7-7-4 0,-3 0-4 16,3-7 1-16,-3 4-19 15,-4-3-9-15,11-4-23 16,-15 1-7-16,1 6-40 15,-15-3-14-15,1-4 16 32</inkml:trace>
  <inkml:trace contextRef="#ctx0" brushRef="#br4" timeOffset="257241.5752">22821 13416 232 0,'-3'-6'88'0,"3"6"-48"0,0 9-23 0,0-3 27 16,0 1-14-16,0-4-3 15,3 22 5-15,1-6 1 16,-1 15-17-16,-3-6 13 0,0 19 7 16,0-3-6-16,0 10 0 15,-3 27-15-15,-4 4-6 0,0-19-6 16,3-7-3-16,1-12-13 15,-1-12-4-15,1-7-37 16,3-3-16-16,0-9-18 16,3-7-8-16,1-15-32 15</inkml:trace>
  <inkml:trace contextRef="#ctx0" brushRef="#br4" timeOffset="257527.8818">23086 13949 280 0,'0'10'104'0,"3"-1"-56"0,1 3-36 0,-1-2 26 16,1 6-7-16,-1 2 2 15,-3 7-8-15,0 4-3 16,-3 5-12-16,-1-6-2 0,-3 7-1 16,0 3-3-16,0-13-3 15,-7 3-18-15,0-9-6 16,3-4-44-16,-6-15-118 16</inkml:trace>
  <inkml:trace contextRef="#ctx0" brushRef="#br4" timeOffset="258096.5928">23364 13435 180 0,'4'0'68'0,"0"9"-36"0,3 1-2 15,-4-4 28-15,1 6 2 16,-1 20 3-16,1-1-10 16,-1 13-5-16,1-9-27 15,-4-7-2-15,3 16 0 0,-3-10-9 16,0 10-1-16,0 19-7 16,0-10-2-16,0-9-13 15,0-6-5-15,0-4-28 16,0-9-10-16,0-3-22 15,4-16-92 1,-1-12 6 0,1-3 84-16</inkml:trace>
  <inkml:trace contextRef="#ctx0" brushRef="#br4" timeOffset="258906.7306">23636 13106 192 0,'-7'0'74'0,"7"0"-40"0,0 0-18 0,0 0 24 0,4 9-6 15,-1-9 1-15,4 16-7 16,0-7 0-16,4 10-16 16,-1-3 11-16,8 9 4 0,-4-3-1 15,7 12-1-15,8 13 0 16,-8 3-1-16,-4 13-5 16,-6-25-1-16,0-4-8 15,-4 19-2-15,-4-9 2 16,-3 13 1-16,-3 31-5 15,-8-1-2-15,-7-5-2 16,-3-1-2-16,0-12 1 16,-4-3-1-16,1 3-9 15,-1-6-2-15,-14-10-27 16,0-9-11-16,1-6-42 16,-1-7-18-16,3-9-37 15</inkml:trace>
  <inkml:trace contextRef="#ctx0" brushRef="#br4" timeOffset="261203.5359">24017 13093 160 0,'4'-6'63'0,"-4"6"-34"0,28-3-16 15,-21 3 19-15,11 0-3 16,-4 0 1-16,14-7-9 16,18 7 0-16,0-15-12 15,-8 15-10-15,-2-3-4 0,-8-4 8 16,-7 7 7-16,-7 7 40 16,-3-4-16-1,-8 6-3-15,-6 4-12 0,-8-1-4 16,4-2-5-16,-7 15-1 15,-11 19-5-15,1 9-1 16,-1 0-1-16,0-6-2 16,8 13-2-16,3-13 1 15,3-10 1-15,7-2 2 16,8-7-3-16,7-3 0 16,3-6-4-16,3-10 1 15,4-2 4-15,4 2 2 16,-4-12 0-16,-3-3 1 15,0 6-2-15,-4-7 2 16,-4 4 9-16,-6 19 13 16,-4-3-4-1,0 5-10-15,-4 7-5 16,-3 4-4-16,4 5 1 16,-4 4-4-16,3 6 0 0,4 0 1 15,0 6 2-15,7 6 1 16,0-2 1-16,4-1 2 15,-1 0 3-15,1 0 2 16,0-5 1-16,-1 5 0 16,1 0 2-16,-4-9-3 15,0-9-1-15,-7 2 0 16,-4-2 1-16,1-10-1 16,-4-6-1-16,-4 9-1 15,-3-9 0-15,-7 3-7 16,-7-10 0-16,-4-3-19 0,-3 1-8 15,-4-13-48-15,-7-7-20 16</inkml:trace>
  <inkml:trace contextRef="#ctx0" brushRef="#br4" timeOffset="276486.6462">4420 15279 148 0,'-7'-13'55'0,"7"10"-30"0,0-3-23 0,7 6 14 16,-7 0 3-16,0 0 3 15,0 0 17-15,0 0 10 16,4 6-26-16,-4 3 14 0,0 10 7 16,0-9 0-16,-4 24 1 15,4-6-13-15,0 16-5 16,-7 0-12-16,0 9-2 16,0 38-7-16,4-28-2 15,3-13 0-15,-7 16 0 16,3-13-5-16,4 7 1 15,-7 12 2-15,7-34 3 0,0-4 0 16,7-5 0-16,-7-4 1 16,11 0 3-16,-8-13 0 15,18-2 2-15,15-4-4 16,-12-6 1-16,1 0-5 16,17-10 0-16,-6 1-3 15,9-10-1-15,12-6 3 16,-22 6 1-16,-3 4-12 15,-14 5-7-15,-4 4-33 16,-4-3-16-16,1-1-43 16,-11-2-20-16,-11-7-8 15</inkml:trace>
  <inkml:trace contextRef="#ctx0" brushRef="#br4" timeOffset="276716.2594">4367 15664 316 0,'4'10'121'0,"-4"-10"-66"0,18 0-49 0,-8-6 28 15,4 6-9-15,-3-4 0 16,21-2-7-16,-4-3-1 16,21-1-10-16,-6 1-2 0,6-7-1 15,-10 7-2-15,3 6-2 16,-3-4-15-16,-14-2-7 0,-1 6-42 15,-10-3-19-15,-3-13-62 16</inkml:trace>
  <inkml:trace contextRef="#ctx0" brushRef="#br4" timeOffset="276908.2694">4396 15257 304 0,'-7'-10'115'0,"7"10"-62"0,7 0-46 15,-4 0 23-15,8 0-3 16,10-3 3-16,4-3-5 16,-8 6-1-16,26 0-13 15,-15-3-4-15,14 3-3 0,-3 0-7 0,-4 3 0 16,11 6-76-16,0 1-34 16,-7 5-38-1</inkml:trace>
  <inkml:trace contextRef="#ctx0" brushRef="#br4" timeOffset="277312.3291">4988 15655 244 0,'4'19'90'0,"-4"-19"-48"0,7 15-20 16,-4-11 28-16,1 2-8 16,-1-3 0-16,8 6-2 15,0 10 2-15,3-3-23 16,-7 3 0-16,3 6 2 0,1 0-6 16,0 6 2-16,-4 4-6 15,0-7-1-15,0 3-2 16,0-12 2-16,0 0-5 15,0-3-1-15,-4-7 4 16,4-18 3-16,11-10-6 16,0-3-3-16,-4 3-1 15,3-15 1-15,-2 5 1 16,2-5 1-16,8-19-22 16,0 6-10-16,-11 3-37 15,0 9-16-15,-4 16-34 16,-3 10-14-16,1-1-1 15</inkml:trace>
  <inkml:trace contextRef="#ctx0" brushRef="#br4" timeOffset="277630.1775">5323 15818 252 0,'4'9'96'0,"3"-9"-52"0,4 7-36 0,-4-4 24 15,0-3-9-15,0 0-1 16,10-10-1-16,5 1 1 15,2-10-12-15,1 4 5 0,-7 2 3 16,-1 4-8-16,1-10-1 0,0 3-3 16,-11-9-1-16,0-3-1 15,-7 3 0-15,-4 6-2 16,1 3-2-16,-1 7-4 16,-10 15 0-16,3-6 0 15,-3 19 2-15,-3 19 5 16,10-7 6-16,-4-3 8 15,11 10 7-15,0-4-11 16,11 4-4-16,-11-7-9 16,14-9 0-16,10-3-35 15,8-13-17-15,-4-6-121 16</inkml:trace>
  <inkml:trace contextRef="#ctx0" brushRef="#br4" timeOffset="277987.5617">5807 15664 332 0,'-4'19'123'0,"1"-9"-66"0,-1 8-27 0,4-2 37 15,0 3-32-15,0-3-9 16,0 12-14-16,0-3-6 16,4 3-3-16,3 16-3 0,0-16 1 15,-4 0-1-15,1-12 0 16,-1 0 2-16,1-13 1 15,-1-3-4-15,4-9 1 0,8-20 0 16,-1-5 0-16,3-4 0 16,-3 13 2-16,1 0-3 15,2-3 0-15,4 0-1 16,-3 3 0-16,0 15 6 16,-4 10 5-16,-4-6 6 15,4 12 3-15,1 4-7 16,-1 15-2-16,0-3-3 15,0 12-1-15,-4-9-14 16,5 22-7-16,-5-12-60 16,8-7-27-16,-4-6-79 15</inkml:trace>
  <inkml:trace contextRef="#ctx0" brushRef="#br4" timeOffset="278889.2057">6378 15310 212 0,'0'0'79'0,"0"0"-42"0,4 9-12 16,-4-9 27-16,3 16-2 15,4 9 3-15,0 3-15 0,0-2-5 16,4 11-19-16,-4 1 0 0,0 12 2 15,0-6-8-15,0 12-2 16,7 32-2-16,-7-16 0 16,-3-3-24-16,-1-37-12 15,1-7-45-15,-4 3-18 16,-4-12-46 0</inkml:trace>
  <inkml:trace contextRef="#ctx0" brushRef="#br4" timeOffset="279063.0493">6276 15595 240 0,'-4'-9'90'0,"4"9"-48"0,7 6-38 0,-3-3 19 0,10-3-9 15,-3 0 0-15,13 0-8 16,19-9-2-16,-1 9-2 16,4-3 1-16,-14 3 0 0,-4 0-30 15,11 0-12-15,-8 0-75 16</inkml:trace>
  <inkml:trace contextRef="#ctx0" brushRef="#br4" timeOffset="279596.1188">7472 15853 208 0,'-4'9'77'0,"-3"-9"-42"0,11 6-39 0,-4-6 13 16,3 3 1-16,-3-3 6 15,4 0 9-15,-1 0 5 16,1 0-16-16,-1 0 5 0,1-9 4 16,3 0 1-16,-3-7 3 15,-1 6-9-15,8-18-3 0,-4 9-2 16,7-18-1-16,3-32-6 16,1-10-4-16,0-12-1 15,-8 38-1-15,1 0 0 16,-4 9 2-16,0 6-1 15,0 1 2-15,0-4 0 16,4 28 1-16,-4 7 11 16,0 22 5-16,0-4-6 15,7 23-1-15,7 37 2 16,0 0 2-16,0-9-9 16,-6-19-4-16,-1 0-6 15,3-1 1-15,-3-8-4 16,-3-1 1-16,0 7-33 15,-4-6-16-15,-7-16-54 16,-11-4-22-16,-3-5-5 16</inkml:trace>
  <inkml:trace contextRef="#ctx0" brushRef="#br4" timeOffset="279776.599">7539 15611 284 0,'14'3'107'0,"7"-6"-58"0,-7 3-26 0,-3 0 31 16,-1 0-17-16,1 0-4 16,10 0-17-16,11-6-7 15,0 6-6-15,-1-3-7 0,-2 3 0 16,-1 0-64-16,-3 0-27 16,-4 0-53-16</inkml:trace>
  <inkml:trace contextRef="#ctx0" brushRef="#br4" timeOffset="280240.3861">8304 15307 276 0,'-3'0'104'0,"6"0"-56"0,1 0-36 0,3 0 24 0,7 0-15 16,0 0-4-16,0 0-6 15,0 0-2-15,11-6-5 16,10 3 2-16,1-4 3 0,-5 4-7 15,-9-3-1-15,-5 6-8 16,-3 0 0-16,-3 0-57 16,-4 0-22-16,-7 9-44 15</inkml:trace>
  <inkml:trace contextRef="#ctx0" brushRef="#br4" timeOffset="280434.9031">8259 15523 272 0,'3'16'104'0,"-3"-16"-56"0,18 0-25 0,-8 0 31 16,4 0-15-16,8 0-2 15,2-6-20-15,-3 6-5 16,8 0-8-16,-5-3-3 0,5-4 2 16,-5 7-18-16,-3 0-6 15,4 0-87-15,-14 0-96 31</inkml:trace>
  <inkml:trace contextRef="#ctx0" brushRef="#br4" timeOffset="281965.8272">9634 15301 156 0,'-3'-13'57'0,"3"13"-30"0,-4-9-16 15,4 9 18-15,0-7 0 16,0 7 5-16,0-6 6 16,0 3 2-16,-7 3-22 15,4 0 6-15,-11 9 2 0,3-2-9 16,-10 12-1-16,3-7-10 16,1 23-5-16,-1-7-2 15,4 6 1-15,3-6-3 16,8 13 0-16,-1-13-4 15,22 1 1-15,-4-1 2 16,14-12 3-16,-3-7 0 16,10-9-1-16,-3 0-2 0,3-25 1 15,-7 3 1-15,-3-13 0 16,-4 1 4-16,-10-1 2 16,-1 4-2-16,-13-10-1 15,-1 13-1-15,-10-6-2 16,4 12-13-16,-8 6-6 15,4 10-45-15,0 12-21 16,0 10-40 0</inkml:trace>
  <inkml:trace contextRef="#ctx0" brushRef="#br4" timeOffset="282580.8789">9941 15122 304 0,'-7'6'115'0,"7"-6"-62"0,4 47-51 16,-4-37 25-16,7 15-7 15,-4 0 3-15,4 19 0 16,0-7 1-16,4 7-13 16,-4-6 2-16,0 6 1 0,0-7-7 15,4-2-2-15,-4-7 3 16,0-12 3-16,0-1-4 15,4-11 1-15,-1-4-3 16,4-19 0-16,0 3-6 16,4-22 1-16,-4 4 0 0,4-4 0 15,-4 4-3 1,3 6 2-16,-2 3 1 16,2 6 0-16,-3 3 2 0,-3 16 1 15,0 6 1 1,-1 23 0-16,1-4 4 0,-1 12 3 15,-3-2-4-15,4 2-2 16,-1-2-5-16,1-7 0 16,0 3 0-16,3-12 0 15,0 0 0-15,7-19 2 16,-3 0 3-16,6-6 2 16,-2 6-3-16,2-28-1 15,-3 9-3-15,-3-25-1 16,-4 16 1-16,-7-16 0 0,-3 6 0 15,-8 4 0-15,1-1 0 16,-11 16 2-16,-8-6-6 16,8 25 1-16,0 0-1 15,4 28-1-15,-1-6 6 16,7 25 1-16,1-9-3 16,14 6 1-1,-4-10 0-15,21-5 0 0,-3-1-11 16,17-12-5-16,-7-1-52 15,11-12-20-15,25 4-87 16</inkml:trace>
  <inkml:trace contextRef="#ctx0" brushRef="#br4" timeOffset="283407.5194">11673 14818 280 0,'-3'-3'107'0,"3"3"-58"0,0 3-35 0,0-3 28 16,3 0-23-1,-3 0-5-15,4 9-3 0,-1-3 0 16,8 7-5-16,-4-4 9 0,4 13 5 15,-4-3 1-15,3 9 2 16,-3 1-2-16,0 14 2 16,1-8-7-16,-1 18-1 15,0-9-7-15,0 13 0 16,0-13-5-16,0 9-2 16,-4-9 0-16,4 0 1 15,-3-10-1-15,-1-3-1 16,1-5 3-16,-4-11 0 15,0-2 1-15,-4-13 0 0,1 0-5 16,-8-19 1-16,4 10-7 16,-14-20 0-16,3 4-2 15,-10-3 1-15,-14-6 2 16,17 15 4-16,4 3-1 16,-4 7-1-1,4-1 0-15,0 20 3 0,3-4 0 16,4 13 1-16,0-4 0 15,7 17 0-15,0-7-3 16,11 3 2-16,-1-3 1 16,8 3 2-16,-1-12-3 15,8 3 0-15,10 9-17 16,-3-18-8-16,-4-4-77 0,7-12-32 16,-3-4-13-1</inkml:trace>
  <inkml:trace contextRef="#ctx0" brushRef="#br4" timeOffset="283604.5427">11973 15345 324 0,'-10'25'121'0,"10"-7"-66"0,-4 36-47 0,4-45 27 16,0 10-25-16,4 9-6 15</inkml:trace>
  <inkml:trace contextRef="#ctx0" brushRef="#br4" timeOffset="283619.5827">11977 15552 502 0,'7'21'-94'0,"3"-8"-19"15,-2-4 3-15</inkml:trace>
  <inkml:trace contextRef="#ctx0" brushRef="#br4" timeOffset="283780.0118">11934 15056 352 0,'-14'-31'132'0,"14"31"-72"0,-3-10-70 15,3 10 22-15,3 7-66 16,1-4-26-16,6 3-54 15,1-3-24-15</inkml:trace>
  <inkml:trace contextRef="#ctx0" brushRef="#br4" timeOffset="284532.9271">12841 14799 148 0,'4'-25'57'0,"-4"25"-30"0,7-19-5 0,-4 19 23 15,1 6-1-15,-4-6 4 16,3 13-1-16,1-4 1 16,3 23-26-16,0-4 5 0,0 19 3 15,0-3 4-15,-3 18 1 16,-1-2-7 0,1 6-3-16,-1-13-8 0,-3 10 0 15,0-10-6-15,4-9-1 16,-1-9-4-16,1-1-1 15,-1-6-3-15,4-18-2 16,-3-1 1-16,6-25 1 16,-3 4-3-16,8-23 0 0,-5 10 1 15,8-19 2-15,-8 7-1 16,5 2-1-16,-5 1 1 16,1 12-1-16,-4-3 0 15,3 22 0-15,-3-4 2 16,0 17 1-16,0-4-4 15,1 25-1-15,-5-5 3 16,1 17 1-16,-1-5-3 16,4 15 1-16,0-12-13 15,0 0-7-15,0 0-49 16,7-7-22-16,-3-2-33 16,21-17-10-16,-8-5 12 15</inkml:trace>
  <inkml:trace contextRef="#ctx0" brushRef="#br4" timeOffset="284911.8761">13540 15078 264 0,'-29'-22'99'0,"29"22"-54"0,-10-9-26 0,10 9 26 16,-7 3-14-16,3-3-4 15,-6 9-11-15,3 1-5 16,-8 8-6-16,1-2 5 0,-7 12 3 15,4 4 2-15,-5 8 1 16,5-5-6-16,3 6-2 16,0-10-6-16,10 4-2 15,0-10-2-15,12-13-2 0,-1 4 5 16,10-26 1-16,-3 1-3 16,11-16-1-16,-4 6-2 15,0-15 0 1,-3 5-2-16,-4 11-1 0,0-1 10 15,-7 9 7-15,0-2-2 16,-3 12 0-16,-1 0-2 16,-3 16-1-16,0-1-6 15,7 13-1-15,-3-9-8 16,3 16-2-16,0-1-46 16,4-6-21-16,-1-2-77 15</inkml:trace>
  <inkml:trace contextRef="#ctx0" brushRef="#br4" timeOffset="285268.6894">13825 15059 280 0,'-60'-9'107'0,"60"9"-58"0,-35 9-48 0,32-3 21 15,-8 4-14-15,4-7-4 16,-4 13-6-16,4-1-1 15,4-2 2-15,-1-4 0 0,1 7 3 16,3-7 1-16,3 1 1 16,1 5-2-16,6-2 1 0,-3-4 7 15,15 7 3-15,-5-6 0 16,11 8 0-16,-6-2-7 16,9 3-2-16,12 6-4 15,-19-13-1-15,1 4 12 16,-7 12 5-16,-4-9 5 15,-7 6 2-15,0 0-4 16,-14 0 1-16,0-6-11 16,-18 0-3-16,0 0-11 15,-6 0-4-15,2-10-64 16,-2 1-28-16,-5-10-57 16</inkml:trace>
  <inkml:trace contextRef="#ctx0" brushRef="#br4" timeOffset="285812.1274">14714 15163 208 0,'0'0'79'0,"4"3"-42"0,3 16-19 15,-4-13 23-15,1 6-4 16,0 4 3-16,3 12-5 16,0-9-1-16,3 22-19 15,-3-13 4-15,4 10 2 0,-4-13-3 0,4 3 2 16,-4-9-7-16,0 3 0 15,0-10-6-15,3-2-2 16,-3-4 2-16,14-22 0 16,-3 7-1-1,3-19-1-15,-3 0-3 0,0-13-2 16,6-31-2-16,-3 9-1 16,-3 6-45-16,-7 26-20 15,-4 12-53-15,3 0-24 16,-3 10 24-1</inkml:trace>
  <inkml:trace contextRef="#ctx0" brushRef="#br4" timeOffset="286246.7819">15321 15147 260 0,'-10'-25'96'0,"10"25"-52"0,-7 6-34 16,7-3 25-16,-4-6-12 15,-3-3-1-15,3 3-2 16,1-4 0-16,-8 7-11 16,4-3 6-16,-7 6 2 0,-7 13-7 15,3-3-3-15,1-7-2 16,-1 22 1-16,4-9-1 16,0 16 2-16,3-7-6 15,4-3-1-15,0 0-2 16,7-6-2-16,0-4 3 15,11-11 2-15,-1-4 0 16,4-10 2-16,1 4-4 0,2-7 0 16,8-12 1-16,-11 6 2 15,-3 10-1-15,-1 0 2 16,1-1-2-16,-4 4-1 16,0 6 3-16,0 9 0 15,-4 7-1-15,1 9-2 16,-1-3 1-16,1 13 1 15,0-7-8-15,-1 3-3 16,1-3-42-16,3 1-18 16,3-1-31-16,-3-19-13 15,0 4 8 1</inkml:trace>
  <inkml:trace contextRef="#ctx0" brushRef="#br4" timeOffset="286469.3741">15533 14899 260 0,'-7'-28'99'0,"7"28"-54"0,0-6-2 16,0 6 40-16,0 0-32 16,3 12-13-16,1 1-10 15,-1-4-4-15,1 26-13 16,-1-7 0-16,1 16 0 0,-1 34-6 16,1-31-3-16,0-6-1 15,-1 12 1-15,-3-12-3 16,0 9 0-16,0 7-34 15,4-13-15-15,-4-19-47 16,3-16-18-16,1 1-30 16</inkml:trace>
  <inkml:trace contextRef="#ctx0" brushRef="#br4" timeOffset="286785.2204">15794 15150 316 0,'-11'31'118'0,"8"-21"-64"0,-1 9-34 0,4 0 30 16,0-4-27-16,0-2-7 16,4 12-11-16,3 28-4 15,3-15 0-15,8 3-4 0,-4-20 2 16,-3-5 1-16,3 3 2 0,0-10 1 16,0 1 1-16,7-10 2 15,0-10 3-15,-6-2 0 16,-1-13 2-16,0 9-6 15,-4-22-1-15,1 13 0 16,-8-12 0-16,-3-10-13 16,0 3-7-16,0 12-18 15,-3 14-6-15,-1 8-36 16,4 10-17-16,0 0 10 16,4 10 5-16,6 8-5 15</inkml:trace>
  <inkml:trace contextRef="#ctx0" brushRef="#br4" timeOffset="287085.2833">16087 15326 244 0,'7'0'90'0,"0"0"-48"0,3 0-18 16,-3-7 27-16,0 7-11 0,-3-3-1 15,7-6-13-15,-4 3-7 16,10-7-10-16,8-12-6 0,-4 0 0 16,-3 0-2-16,-8 6 2 15,-3-3 2 1,0 0-2-16,-10 3-2 15,-11 0 2-15,0 19 2 16,-4 7 0-16,8 2 2 16,-1 1 2-16,0 15 2 15,1 15 1-15,6-5 2 16,1-10-3-16,10 13 1 16,-4-10-7-16,15 6-1 15,-4-9-2-15,11-6 1 16,10 9-29-16,-3-12-9 15,0-16-117-15,-8-16-86 16,8-2 88-16</inkml:trace>
  <inkml:trace contextRef="#ctx0" brushRef="#br4" timeOffset="287670.3287">17498 15131 228 0,'-4'16'85'0,"4"-16"-46"0,0-9-21 0,0 9 25 0,4-7-2 15,-1 4 2-15,4-6-6 16,-3-1-2-16,6-5-20 15,8-10 6-15,3 3 3 0,-3 0-6 16,-4 9-3-16,-3-3-8 16,-1 7-3-16,1 0-4 15,3 2-1-15,-4 4 3 16,1-3 1-16,-4 22 10 16,0 2-1-1,-3 11 1-15,-1-4 4 16,1 19 1-16,-1-7-1 15,-3 17 0-15,0-10-9 16,0 9-5-16,0-6 0 16,4 3 0-16,-4-3-4 0,3-6-1 15,-3-10-32-15,0 4-13 16,0-10-40-16,0 0-15 16,0-6-65-1,-7-7-33-15,-24 13 102 16</inkml:trace>
  <inkml:trace contextRef="#ctx0" brushRef="#br4" timeOffset="287944.4795">17367 15636 276 0,'-7'10'104'0,"7"12"-56"0,0-51-32 0,0 29 27 16,7 0-6-16,-3 0 3 15,13 10-2-15,15-1 0 0,7-9-20 16,14 6 7-16,-14-15 3 0,-8 3-2 15,19 3 2-15,20 6-12 16,-27-13-2-16,-8 1-8 16,4 9-2-16,-7-3-2 15,-1-4 1-15,-2 7-7 16,-8 7-1-16,3-4-38 16,-6-3-16-16,-11 9-30 15,-7-9-9-15,0-3-63 16,-7-3-30-1,4 6 94-15</inkml:trace>
  <inkml:trace contextRef="#ctx0" brushRef="#br4" timeOffset="288587.1662">18337 15404 440 0,'-3'3'165'0,"3"-3"-90"0,-4-3-70 0,4 3 35 16,0 0-28-16,0 0-9 15,0 0-75-15,0 0-32 0,0 0-80 16,0 3-32-16</inkml:trace>
  <inkml:trace contextRef="#ctx0" brushRef="#br4" timeOffset="292460.1845">2452 17101 108 0,'0'-10'44'0,"0"-5"-24"0,0 5-13 15,0 10 13-15,0 0-12 16,3 0-4-16,-3 0-1 16,0 0 2-1,0 0 9-15,7 6 3 0,-3-6 5 16,-4-6 3-16,0 6-2 15,0-6-2-15,0 6-3 0,0 0-1 16,0 0-9-16,0 0-3 16,0 0-1-16,0 0 0 15,0-3-2-15,0 3 1 16,0 0-2-16,0 0-1 16,0-7 1-1,0 7-1-15,0-3-3 0,0-3 2 16,0 6 1-16,0 0 2 15,0 0 1-15,11 25 7 16,-8 3 4 0,11 7 1-16,4-1 1 15,-8 13-4-15,4 13 0 16,1 15-3-16,6 4 0 0,-11 2-5 16,4-18-1-16,1-4-1 15,-5-5 1-15,1-7-2 16,-8-13-1-16,4-6-39 15,-7-9-16-15,0-3-77 16</inkml:trace>
  <inkml:trace contextRef="#ctx0" brushRef="#br4" timeOffset="292835.2393">2392 16994 212 0,'-11'-9'79'0,"11"9"-42"0,4-7-26 0,3 7 21 16,-4-9-13-16,8-1-1 15,10-8-4-15,14-11 1 16,-3-2-8-16,10 3 5 0,4 3 1 16,4 6-2-16,-8 6-1 15,4-2-4-15,0 8 1 16,-7 4 0-16,-4 13 3 15,-3-1 4-15,-4 19 3 16,-7 7 0-16,-3 9 1 16,-8 9-5-16,-3 10 0 15,-7 0-2-15,-7-10 1 16,0 0-4-16,-14 10-3 16,-4 0 0-16,4-16-1 15,0 3-5-15,3-13 1 0,-6-2-35 16,6-16-17-1,4-10-253 1,3-18 157-16</inkml:trace>
  <inkml:trace contextRef="#ctx0" brushRef="#br4" timeOffset="293195.6978">3129 17471 260 0,'-7'31'99'0,"7"-12"-54"0,0 6-31 16,0-13 28-16,4 7-23 0,6 6-5 16,-6-6-7-16,3 0 0 15,0-3-4-15,0 2-2 0,3-8 2 16,-10-1 13 0,0-2 9-16,0-14 5 15,-7-2-13-15,4-13-8 16,-8-9-3-16,8-7 0 15,3-6-1-15,0-3 2 16,0 3-4-16,3 6 0 16,8 7 5-16,-1 3 3 15,-2 9-2-15,9 0 0 16,1 4-5-16,7-4-1 16,-4 9-1-16,0-5-2 0,0 15-15 15,4-10-5-15,-1 17-58 16,1-7-27-16,0 3-51 15</inkml:trace>
  <inkml:trace contextRef="#ctx0" brushRef="#br4" timeOffset="293545.1279">3704 16922 184 0,'7'-25'68'0,"-7"18"-36"0,4-2-18 15,-1 9 22-15,4-3 0 16,-7-3 2-16,0 3 4 0,0 3 3 16,0 3-24-16,-10 6 1 0,-1 7 0 15,-3 18-6-15,0 4 1 16,-11 15-1-16,1 1-1 16,2-1 4-16,1 28 2 15,4 7-7-15,6 3-1 16,4-3-3-16,3 0-1 15,15-13-1-15,0 3 0 16,6-9-4-16,4-12-3 16,4-13-3-16,0-7 1 15,3-2 1-15,-7-16 0 16,4-4-22-16,-4 1-10 16,4-13-75-16,3-6-30 15,0-6-17 1</inkml:trace>
  <inkml:trace contextRef="#ctx0" brushRef="#br4" timeOffset="294413.5225">4046 17737 196 0,'0'6'74'0,"4"4"-40"0,-4-20-7 0,0 10 27 15,0 0-17-15,0 0-6 16,3-6-12-16,4 3-2 15,-7-13-10-15,8-9 2 0,9-3 4 16,1-6-3-16,3-13 2 16,4-7-3-16,-1 1 0 15,-2 9-5-15,-1-19-3 16,-4 10 2-16,-3-3 2 16,-3 5 4-16,-4 14 2 15,4 12 6-15,-11 6 1 16,3 3-7-16,4 16-2 15,0 31-1-15,0-2 2 16,0 5-1-16,11 4 0 0,-7 21-3 16,3 7 1-16,0 6-4 15,-4-9 0-15,1 6-3 16,0-16-1-16,-1-6-4 16,4-12 1-16,-10 3-47 15,3-13-20-15,-4-7-79 16</inkml:trace>
  <inkml:trace contextRef="#ctx0" brushRef="#br4" timeOffset="294638.1205">4187 17414 304 0,'-7'0'112'0,"0"6"-60"0,14-2-36 0,0-4 27 16,1 6-10-16,6-3-2 15,3-3-11-15,8-3-2 16,7-3-11-16,-4-4-2 0,4 1-1 16,-1 2-11-16,1 4-5 15,7 3-76-15,-4-6-31 16,11 6-28 0</inkml:trace>
  <inkml:trace contextRef="#ctx0" brushRef="#br4" timeOffset="294922.9351">4840 17013 212 0,'0'-19'79'0,"4"32"-42"0,-1-17-6 16,1 14 29-16,3 5-2 16,0 7 1-16,3 4-5 15,1 17-1-15,3 1-29 16,-7 10 6-16,4 11 3 0,-1 14-6 15,1 12-3-15,-1-3-14 16,1-1-6-16,0-5-1 16,3-1 0-16,-7-18-4 15,0-19 1-15,0-9-29 16,-4-10-46-16,-3-22-20 16,0-13-59-1,4-15-60-15,3-12 77 16</inkml:trace>
  <inkml:trace contextRef="#ctx0" brushRef="#br4" timeOffset="295582.3987">5140 17226 260 0,'0'3'96'0,"4"22"-52"0,3-18-18 0,7-4 31 15,-7 6-8-15,10 0-1 16,1 17-10-16,3 8-1 15,-3 4-21-15,-1 15-3 0,5 0-1 0,-8 1-3 16,0-10 2-16,-4-1-6 16,-3-8-3-16,-3-7-1 15,-4-9 1-15,-7 0 1 16,0-13 3-16,-4-12-5 16,1-13-3-16,-4-9-4 15,-4-13-1-15,7-6-1 16,4-6 0-16,11-1 2 15,-1 10 2-15,4 7-1 16,4-7 4-16,3 9 0 16,4-2 1-16,-1 9 0 15,5-4 0-15,2 13-3 16,1 1 2-16,-4 8 1 0,-3-6 0 16,-8 23 8-1,-3 21 3-15,-7-12 1 16,-10 2 0-16,-1 8 0 15,-6-5-4 1,-1 11 0-16,0-4-1 0,4-9 3 16,0 9-3-16,11-12 1 15,-4 3-12-15,7-10-2 16,7 0 1-16,7-2 2 16,3-7 2-16,5 0 1 15,2 3 2-15,4 3 1 16,4-3-1-16,0 3-2 15,3 4 3-15,0-10 0 0,-13 16 1 16,-1-4 0-16,-4 13 6 16,-13 3 4-16,-8 7-5 15,-6-7-1-15,-11 7-2 16,-4-7-1-16,-7-3-3 16,-10 3 1-16,7-9-15 15,3-3-5 1,4-7-29-16,7-12-10 0,10-6-61 15,7-17-28-15,8-24-18 16</inkml:trace>
  <inkml:trace contextRef="#ctx0" brushRef="#br4" timeOffset="295867.1516">5627 16809 308 0,'-4'-9'115'0,"4"9"-62"0,4 0-29 0,-4 0 35 15,7 9-12-15,3 7-3 16,12 12-7-16,6 0-1 16,4 16-20-16,3 9 0 0,4 1-2 15,3-1-3-15,-14-15-1 16,-3-4-6-16,3 19-1 16,18 45-1-16,-7-11 1 15,-7 4 0-15,-11-3 3 16,-11 3 1-16,-10-28 3 15,0-13-5-15,-10 22-1 16,-18 38-9-16,-4-19-4 16,-7-13-66-16,-10-15-30 0,-11-10-100 15</inkml:trace>
  <inkml:trace contextRef="#ctx0" brushRef="#br4" timeOffset="315503.9991">4699 18048 200 0,'0'0'77'0,"-14"0"-42"0,0-7-41 16,7 7 80-1,3 0-23-15,-10 7-15 0,4-7-9 16,-8 3-18-16,-14 3-1 0,4-6 2 15,0 0-6-15,14 9-2 16,-4 1-1-16,0-10 1 16,1 6 3-16,-1-6 4 15,-3-6-2-15,3 6 1 16,8 0-7-16,10 0-1 16,-7 6-2-16,7-12-2 15,7 6 3-15,-4-3 0 16,8 3-2-16,-1 0 2 15,1 0-4-15,7 0 1 16,-1 0 4-16,4 0 2 16,11 0 0-16,-7 0 1 15,-4 0-2-15,-3 0-1 16,-1 0 5-16,-6 3 4 16,3-3 8-16,-21 0 7 0,-4 0-9 15,-13-3-3-15,-5-4-7 16,8 14-4-16,4-4 0 15,-12-3 1-15,5 0-3 16,-5 0 0-16,-9 0-4 16,2 0 1-16,12 0-47 15,-1 0-20-15,14-10-88 16</inkml:trace>
  <inkml:trace contextRef="#ctx0" brushRef="#br4" timeOffset="316856.5935">5380 18057 208 0,'-18'-16'79'0,"8"16"-42"0,6 0-21 16,4 0 28-1,0 10-18-15,4-4-13 16,-4-6-9-16,7 0-3 15,3 0 5-15,4 0 4 0,-3 9 3 16,7-18 5-16,-4 9-4 0,10 0 0 16,12 0-8-16,-8 0-2 15,-3 0-2-15,-1 0 1 16,-3 0-2-16,1 0 2 16,-5 0-2-16,4 0-1 15,-3 0 12-15,-11 0 12 16,-7-6-1-1,0 6-9-15,-10-3-6 16,-1-4-5-16,-10 7-3 16,-7 0-2-16,-4 0 1 15,0 0 3-15,7 0 3 16,8 0-4-16,3 0-3 0,0 0-2 16,-4 0 0-16,7 7-2 15,8-4 1-15,-1-3 3 16,11 0 1-16,0 0 1 15,4 0 0-15,7 0 0 16,3 0 2-16,11 0-3 16,-11 0 0-16,-4 0 1 15,4 0 2-15,-3 0-3 16,-4 0 0-16,0 0 5 16,0 0 5-16,-10 0 6 15,0 0 5-15,-4 0-6 16,-8 0-3-16,-6 0-9 15,-7 0-1-15,-4-3-1 16,-13 6 2-16,6-3-6 0,14 6 1 16,4-6 1-1,-3 0-4-15,2 0 2 16,5 9 0-16,6-9-1 16,1 7 1-16,6-7 3 15,1 0-2-15,6-7 1 16,5 7 2-16,2-9 2 15,1 9-1-15,-4 0 2 16,0 0-31-16,-3 0-11 16,-4 0-51-16,0 0-20 15</inkml:trace>
  <inkml:trace contextRef="#ctx0" brushRef="#br4" timeOffset="320534.202">6886 17273 196 0,'-10'0'74'0,"6"6"-40"0,1-6-20 0,3 0 20 0,0 0-11 16,3 0 0-16,4 0 10 15,4-6 6-15,-1 6-20 16,4 0 18-16,1 0 7 0,2 0-12 15,1 0-4-15,-1 0-14 16,5 0-6-16,-1 6-5 16,-4-6 0-16,5 0-7 15,-1 3-1-15,0-3-42 16,-3 7-19-16,-4 2-48 16,-4 7-20-16,-3-4 20 15</inkml:trace>
  <inkml:trace contextRef="#ctx0" brushRef="#br4" timeOffset="320746.2657">6971 17414 348 0,'0'0'129'0,"0"0"-70"0,3 0-53 0,1 0 25 15,7-6-11-15,6 3-1 16,4-4-7-16,4 4-2 15,3-3-6-15,8-3-3 0,-1 9 2 16,0 0-7-16,-7 0 1 0,4 0-74 16,-7 6-31-16</inkml:trace>
  <inkml:trace contextRef="#ctx0" brushRef="#br4" timeOffset="322020.2435">8251 16373 240 0,'-3'0'90'0,"3"0"-48"0,0 0-29 0,0 0 24 15,3 6-8-15,1 4 0 16,0 5-7-16,3-2-2 0,0 12-11 16,3 10 6-16,1 8 4 0,-1 5 1 15,1 11 3-15,3 13-2 16,-3 10-1-16,-1 9-10 15,1-13-4-15,-1-6-4 16,-3-9 1-16,1-10-9 16,-5 1-1-16,1-17-34 15,-4-12-15-15,0 0-51 16,-7-15-21-16,-4-1 5 16</inkml:trace>
  <inkml:trace contextRef="#ctx0" brushRef="#br4" timeOffset="322486.0675">8146 16486 232 0,'-4'-6'88'0,"8"6"-48"0,-4-10-31 0,7 7 22 16,0-6-8-16,0-7-1 0,3-3-8 16,8 0-1-1,7-6-8-15,3 7 1 0,4-1 4 0,17 0-6 16,-3 6 0-16,-4 10 2 15,1 3 3 1,-8 10 2-16,-3 8 1 0,-4 1 2 16,-3 6 2-16,-8 4-3 15,-6 11 0-15,-4 7-1 16,-4-3 0-16,-10 3-2 16,-3-12-1-16,-8 2-3 15,-10-2-1-15,-7-1-1 16,-4-5 2-16,0-11-5 15,0 4-1-15,4-9-9 16,7-4-4-16,3-2-62 0,11-7-27 16,10-7-52-1</inkml:trace>
  <inkml:trace contextRef="#ctx0" brushRef="#br4" timeOffset="322893.6518">8615 16834 108 0,'-4'6'44'0,"8"-3"-24"0,-1 7-8 0,1-4 13 16,3 4 11-16,-4 2 5 0,8 4 2 16,0 9 1-16,-1 3-24 15,-3 7 13-15,4-7 6 0,-4 16 6 16,0-16 3-16,-3 0-2 15,-1 3-17 1,1-18-7-16,-4 3-7 16,-4-23 2-1,1-2-2-15,-1-10-9 16,-3-6-1-16,3-3 1 16,4-7 3-16,0-2-4 15,4 9-3-15,3 2 5 16,0 1 3-16,7 3-5 15,4-3-1-15,6 10-4 16,5-4-1-16,-1 9 1 16,-3 1 2-16,-4 0-19 15,-4 9-6-15,5-7-72 0,-5 7-32 16,4 7-45 0</inkml:trace>
  <inkml:trace contextRef="#ctx0" brushRef="#br4" timeOffset="323265.5585">9313 16398 176 0,'7'-19'66'0,"-3"4"-36"0,-1 2-11 0,1 7 21 0,-4-4 2 16,0 7 4-16,0-3-3 15,-4 6 0-15,-3 6-23 16,-3 4 2-16,-4 9 1 0,0 9-1 16,-11 16-1-16,-7 9 0 15,4 10-1-15,-4 6-3 16,0 15 2-16,8 14-8 16,3-1-2-16,6-16-1 15,8-2 2-15,7 2-5 16,7-2-3-16,8-14-1 15,2-2 1-15,1-10 3 16,7-2 2-16,-1-14-8 16,-3-12-1-16,-3 4-20 0,0-20-8 15,-4-9-64-15,3-19-134 32</inkml:trace>
  <inkml:trace contextRef="#ctx0" brushRef="#br4" timeOffset="324136.5937">9656 17148 192 0,'-4'18'74'0,"8"4"-40"0,-4-28-20 15,0 16 20 1,0-10-11-16,0 0 0 16,3-10-5-16,-3 1-2 0,4 9-8 15,3-7 12-15,0-11 7 0,0 8-1 16,0-15 8 0,0-16-12-16,0 7-10 15,4-10-5-15,6-25-4 16,-3-3-3-16,-3-16 1 15,-4 41-1-15,0 3 0 16,0 0 2-16,0-9-1 16,-3 9-1-16,-1 16 5 15,1 9 4-15,-4 19 4 0,3 9 2 16,1 1 3-16,3 34 1 16,7 28 1-16,0 16 2 15,4 3-10-15,-1-4-2 16,4 1-6-16,-6-50-1 15,-5 6-3-15,4-7-3 16,4 17-18-16,-4-14-7 16,-3-11-31-16,-8-17-15 15,-10 4-52-15,-7-26-19 16,-4 4 27 0</inkml:trace>
  <inkml:trace contextRef="#ctx0" brushRef="#br4" timeOffset="324330.1086">9701 16925 236 0,'4'0'88'0,"3"6"-48"0,14-12-9 16,-10 6 32-16,-1 0-20 16,4 0-6-16,1 0-22 15,-5-3-8-15,15-3-4 16,14 2 0-16,6-2 0 0,8-3-41 16,-3 9-19-16,-4 0-62 15,-8 0-53 1,-6 0 65-16</inkml:trace>
  <inkml:trace contextRef="#ctx0" brushRef="#br4" timeOffset="324751.9423">10252 17148 132 0,'0'15'49'0,"-4"-5"-26"0,4-1-25 0,4 1 11 15,-4-10 9-15,3 6 6 16,-3-6 10-16,4 3 3 15,-1-3-19-15,1 0 18 0,-4-9 32 16,0-1-10 0,-4-9-18-16,4-21-5 15,0-1-15 1,0-9-9-16,0 6-2 16,0 12-8-16,7-18-1 15,4-22 2-15,0-6 1 16,-1 6-4-16,1 9 1 15,-1 19 0-15,1 0 2 16,-1 25-3-16,1 0 0 16,0 10 1-16,-1 3 2 0,4 15 8 15,-3 7 3-15,-1-1 0 16,8 14 2-16,10 33-2 16,-3 7 0-16,0 4-5 15,-8-26-3-15,-3-7 0 16,1 7-1-16,-1-3 0 15,-4 3 2-15,-3 22-3 16,-3-22 0-16,-8-3-10 16,-3-9-5-16,-3-7-60 15,-4-12-25-15,-4-16-81 16</inkml:trace>
  <inkml:trace contextRef="#ctx0" brushRef="#br4" timeOffset="325294.9744">10834 16586 280 0,'-4'-3'104'0,"-10"16"-56"0,7-7-56 16,7 13 71-16,0 9-23 15,7 7-5-15,4 2-4 16,-1 7-19-16,1 19-2 0,0 6-3 16,-1 0-1-16,-3-38 1 15,0 0-4-15,0 7-2 16,4 9-25-16,-1-3-11 16,-3-13-44-16,-3-46-110 31</inkml:trace>
  <inkml:trace contextRef="#ctx0" brushRef="#br4" timeOffset="325789.8294">10742 16558 272 0,'14'-19'104'0,"-7"13"-56"0,7-3-34 16,0 5 26-16,4-5-16 15,3 3-3-15,8-4-8 16,6 4-1-16,4 3-7 15,3 3-3-15,4 9 1 0,-7 1-2 16,-18-1 2-16,-4-3 7 16,-6 7 5-16,0 31 2 15,-15-10-1-15,-10 4-6 16,-7-7-2-16,-7-2-4 0,6-4-1 16,5-6 1-16,-4-1 0 15,-4 11 0-15,4-4 0 16,7-7-5-1,7-8-1-15,-1-1-2 0,8 1 3 16,11-1-2 0,7 7-1-16,-4-7 5 0,14 1 1 15,4-1 4-15,3 0 3 16,-3 1-4-16,3 2-3 16,-7 1 3-16,-7-4 1 15,-3 10 9-15,-11 6 2 16,-7 3-2-16,-10 4 1 15,-8-1-7-15,-7-6-1 16,-14 3-4-16,-3-2-1 0,-4-8-8 16,0-2-2-16,4-13-18 15,10 3-7-15,4-6-34 16,10-15-13-16,8-4-46 16,13-34-19-16,15 6 28 31</inkml:trace>
  <inkml:trace contextRef="#ctx0" brushRef="#br4" timeOffset="326118.4488">11278 16166 260 0,'-21'-28'99'0,"18"28"-54"0,-1 3-37 0,4 3 24 16,4 1-7-16,6 5 0 15,4 4 4-15,0 3 4 16,4 15-18-16,3 4 18 0,0 15 7 16,1 10-3-16,2-1-2 15,1 7-11-15,0-6-4 16,-4 3-10-16,0 12-4 16,-3 4-1-16,-4-10-1 15,-7 16-2-15,-11-16 1 16,-6-12 0-16,-8 5 1 15,-7-2-5-15,1-22-1 16,2-7-46-16,-20-2-20 16,-28 9-67-16,3-23-29 15,10-15 16-15</inkml:trace>
  <inkml:trace contextRef="#ctx0" brushRef="#br4" timeOffset="326703.9608">12090 16307 256 0,'-4'0'96'0,"1"0"-52"0,-1 0-25 16,1 3 26-16,-1 10-10 16,-3-1-3-16,0 7-1 15,3-9 0-15,-10 34-16 16,-3 28 6-16,-1-3 6 0,-10 28-4 15,0 10-1-15,-4 9-8 16,0-16-1-16,0 7-6 16,8-10-2-16,2-6-5 15,5-10 0-15,3-18 0 16,7-29 0-16,3-5-7 16,1-4 0-16,-1 0-26 15,4-16-8-15,0-9-32 16,7-15-11-16,4-7-27 0,-1-10-10 15,-3 13 19 1</inkml:trace>
  <inkml:trace contextRef="#ctx0" brushRef="#br4" timeOffset="326928.5564">12150 16897 232 0,'0'9'88'0,"0"7"-48"0,3 3-12 0,1-10 32 15,3 26-9-15,0 2 0 16,3 17-18-16,1-7-8 16,3 12-14-16,0 4-5 0,0 9 0 0,0-3-5 15,1-13-1-15,-5 7 0 16,-3-19 2-16,0 0-10 16,-3-10-4-16,-4-9-34 15,-7-12-15-15,-18-13-94 16</inkml:trace>
  <inkml:trace contextRef="#ctx0" brushRef="#br4" timeOffset="327259.4372">12086 16790 264 0,'14'-16'101'0,"0"13"-54"0,8-3-28 0,-5 6 26 16,11-3-10-16,8-3-1 15,3 6-10-15,6 0-5 16,-2 6-11-16,-1-3-1 0,-3 6 0 16,-4 7-1-16,-3 3 1 15,-7 15 9-15,-11 4 7 16,-7 12 1-16,-7-3 1 16,-7 7-6-16,-4-4 1 15,-10-9-7-15,-7 2 0 16,-4-2-8-16,0-13-1 15,0 1-7-15,1-11-2 16,6-2-36-16,7-6-13 16,11-4-38-16,7-6-17 0,7 0-8 15,7 0-1-15,4 0 21 16</inkml:trace>
  <inkml:trace contextRef="#ctx0" brushRef="#br4" timeOffset="327544.6187">12502 17304 196 0,'8'0'74'15,"-5"0"-40"-15,8 0-18 0,-4 4 24 0,3-4-8 16,4 9 1-16,4 0-7 16,0 10-4-16,-1-3-12 15,1 9 7-15,-7-13 3 0,-1 4 7 16,-3 0 4-16,4 3-6 16,-8-7-1-16,-3 4-4 15,-3-7-1-15,-4-2-8 16,-4-7-4-16,1-7-7 0,-1-8-2 15,0-4 1-15,4 0 0 16,4-6 3-16,6 6 1 16,4 0 3-16,4 0 1 15,7 4-3-15,6 2-1 16,4-2-3-16,4 5-1 16,0 1 3-16,-4 2 3 15,0-2-86-15,-3 0-39 16</inkml:trace>
  <inkml:trace contextRef="#ctx0" brushRef="#br4" timeOffset="328520.8255">13384 16646 176 0,'-3'-16'68'0,"-4"26"-36"0,3-23-9 0,1 13 26 16,-1-6-5-16,-6 15-1 15,-4-9-9-15,-8 19-1 16,5-13-19-16,3-3 1 0,-11 29-1 16,-14 24-3-16,4 23 1 0,7 8 2 15,3-2 1-15,7 12-2 16,11-34 2-16,0-10-6 15,11 19-3-15,10 26-3 16,7-17-3-16,4-12-2 16,13-15-1-16,-2-11-7 15,-4-14-4-15,-4-11-52 16,0-8-21-16,-3-13-64 16</inkml:trace>
  <inkml:trace contextRef="#ctx0" brushRef="#br4" timeOffset="329227.2401">13455 16853 288 0,'-14'0'110'0,"10"9"-60"0,-3 1-39 0,7-1 28 15,4 7-14-15,-1 21-3 16,8 7-3-16,-1 10-1 15,1-1-9-15,7 0-3 0,-1 1-2 16,-3-1 0-16,1 0 0 16,-5-6-2-16,-3 3-2 15,0-3 1-15,-3-12 1 16,-15-16-65 0,1-19-23-16,-4-10-12 0,-4-15-10 31,4-6-19-31,-4-10 49 0,4-12 189 47,3-44-47-47,8 15-11 0,6 10-28 15,8 15-12-15,10 7-8 16,4 13-1-16,7 8-2 16,3-2 5-16,4 12 5 0,-4 7 0 15,4 2 1-15,-7 4 1 16,-8 6 4-16,-3 0 1 15,-6 9 3-15,-15 10-1 16,-8 0-1-16,-6 6-6 0,-7 13-1 16,-4 3-8-16,8-19-1 15,3-1-2-15,-7 8 1 16,-4 8 2-16,4-12 4 16,7 4-4-16,7-11-3 15,7 8-4-15,3-11 1 16,11-2 1-16,7 2 0 15,4-5 0-15,3 6 0 16,4-7 2-16,3 0 3 16,1 1 7-16,-8-1 2 15,-4 1 1-15,-2-1 4 16,-8 0 0-16,-7 1 1 16,-4 9-7-16,-10 3 0 15,-10-4-4-15,-8 1 0 0,-7 0-8 16,-7-10 0-16,1 1-17 15,-1-1-4-15,0-9-34 16,4 0-13-16,6-9-38 16,12-1-16-16</inkml:trace>
  <inkml:trace contextRef="#ctx0" brushRef="#br4" timeOffset="329617.2091">13899 16549 212 0,'4'0'79'0,"-4"15"-42"0,11-11-12 0,-8 5 25 15,4-9-3-15,-3 0-1 16,6 16-10-16,11 18-3 16,4 4-18-16,3-1 0 0,1 7-1 15,-1 16-1-15,4 6 2 16,-1 6-4-16,1 6 1 16,-7-6-3-16,-4 16 0 15,-11 3-1-15,-6 6 0 16,-11-6-4-16,-7 6-1 15,-4 1-3-15,-3-11-1 16,-7-5-34-16,-4-1-15 16,-3-18-89-16,0-19-83 15,-11-9 74-15</inkml:trace>
  <inkml:trace contextRef="#ctx0" brushRef="#br1" timeOffset="345514.5577">15515 13124 104 0,'0'-3'41'0,"0"3"-22"0,0 0-7 16,0 0 16-16,0 0 6 15,0 3 6-15,4 10-8 16,-1-10-2-16,1 25-17 16,-1-9 3-16,1 25 2 0,-1-9 1 15,1 18 1-15,-1-9-3 16,1 47 2-16,-4-19 1 16,3 25 0-16,-3-15-5 15,0 34 1-15,0-13-5 0,4 7-1 16,0 50-6-16,-4-35-1 15,0-18-1-15,0-26-2 16,0-21-2-16,0-23-1 16,0-18-31-16,0-19-15 15,0-12-35-15,0-13-12 16,0 6-11 0</inkml:trace>
  <inkml:trace contextRef="#ctx0" brushRef="#br1" timeOffset="346356.5698">15508 13294 136 0,'-18'-3'52'0,"18"3"-28"0,-21-7-24 0,21 7 13 16,4 0-9-16,-1 0-2 0,4-3 7 15,0-3 4-15,8 3-6 16,-5-3 9-16,11-4 4 0,-3 7 1 15,10-3 2-15,-3-4-7 16,14 4 1-16,-4-3-1 16,25-1-1-16,-4 7-5 15,15-3-4-15,-11 6 3 16,21 0 2-16,-10 0-6 16,24 0-3-16,-14 0-1 15,21-3-1-15,-17-4 4 16,28-2 5-16,-14 3-3 15,14-7-1-15,-18 4-2 16,7-1 0-16,-14 1-4 0,8 3 0 16,-15-4 1-16,0 10 0 15,-11-6 0 1,1 6 0-16,-11 0 0 0,-11 6 2 16,-6-6 12-16,-5 3 6 15,-6 4 7-15,-14 2 4 16,-4 0-15-16,-7 17-4 15,0-8-6-15,-3 20-1 16,-1-3-1-16,-3 18 2 16,0-16 3-16,-3 32 2 15,-1-9 1-15,-3 22 2 16,-4 37-5-16,8-47-3 16,-1-9-3-16,1 21-3 0,-4 42-2 15,3-20 1-15,4-15 1 16,4-12 2-16,-1-14-3 15,1-11 0-15,-4-4 3 16,0-12 1-16,0-10 1 16,-4-3 0-1,1-6 0-15,-4-1 2 0,-7-2-3 16,-4-3 0-16,-7 2-1 16,4-5-2-16,-4-4 5 15,-3-3 1-15,-7-3-2 16,0 0-1-16,-11 0 1 15,-11-9 0-15,-20 6-2 16,-19-4-2-16,-9 4 3 0,-8-3 0 16,-21 12-1-16,0-3-2 15,0-6-4-15,7-3 0 16,3-3 2-16,8-7 1 16,13 3 1-16,19-2 2 15,10-4-3-15,28 13 0 16,7-4-1-16,0 1-2 15,7-1-28-15,1 7-12 16,-5-9-67-16,22 9-31 16,0-4-6-1</inkml:trace>
  <inkml:trace contextRef="#ctx0" brushRef="#br1" timeOffset="347166.171">21996 12999 160 0,'-14'-22'63'0,"14"22"-34"0,-7-6-3 16,7 6 23-16,0 6-15 16,0-3-7-16,0 7-1 0,0-1 3 15,3 25-16-15,-3-8 13 0,4 30 4 16,-4-3 2-16,0 19 1 16,0-9-12-16,0 41-3 15,-4 59-6-15,4-16-2 16,-3-3-6-16,3-15-3 15,0-35 2-15,-4 6 2 16,0-12-4-16,1-22-1 16,-4-13-2-16,0-12-2 15,0-22-22-15,0-10-10 16,-4-24-25-16,1-17-12 16,-1-18-38-1,0-22-48-15,4-6 54 0</inkml:trace>
  <inkml:trace contextRef="#ctx0" brushRef="#br1" timeOffset="348050.9723">21918 12917 140 0,'0'-3'55'0,"0"3"-30"0,18-6-12 15,-15 6 19-15,4 0-5 16,-3 0 1-16,6 0-2 15,1 0 1-15,3 0-15 16,0-3 6-16,11-3 3 0,-4 6-3 0,7 0 2 16,-3 0-9-16,21-7-4 15,-7 4 0-15,28 3 2 16,-4-6-2-16,11-3-2 16,-10 5-2-16,28-2 0 15,-11-3 0-15,14-1 1 16,-14 1-5-16,11-7-1 15,-15 13 1-15,15-3 2 16,-14-4 0-16,6 7 2 16,-10-3 0-16,4-3 1 15,-14 2-5-15,-1 4 1 16,-6 3-2-16,-1-6 0 16,-7 6 2-16,-3 0 2 15,-7 0 1-15,-7 0 1 0,-4 0-2 16,-3 0-2-16,-4 0-2 15,0 0 1 1,-3 0 1-16,-1 0 2 0,-3 6-1 16,1-6 2-16,-1 0-4 15,-4 10 0-15,1-4 3 16,-4 6 3-16,0 4 7 16,-4 3 4-16,1 0-8 15,-4 0-2-15,0-1-4 16,0 14 1-16,0-10-2 15,0 9 2-15,0-9-4 16,3 31 0-16,-3-9 3 0,0 35 3 16,0-17 2-1,0 26 1-15,0-13 0 0,0 23 0 16,-3 46-4-16,3-28-3 16,3-10 0-16,1-8 1 15,3-11-3-15,0 4 0 16,7-18 3-16,0-4 1 15,0-16-4-15,-6-6 1 16,2-3 0-16,-10-16 2 16,0 3 1-16,0-9 3 15,-7-6-1-15,0-7 2 16,-4 1-2-16,-6-1 0 16,-8 1-3-16,-7-4 1 15,-3-3 0-15,-14 10 1 16,-11-4-5-16,-21-6-1 0,-18-3 1 15,-4 0 0-15,-13 0 3 16,-18-9 1-16,-4-1-4 16,4-5 1-16,-10 2-2 15,-1-3-2-15,15 1 3 16,6 5 0-16,11 1-24 16,7-1-8-16,18 1-51 15,14 6-22-15,14-22-39 16</inkml:trace>
  <inkml:trace contextRef="#ctx0" brushRef="#br4" timeOffset="362929.5471">14986 16693 224 0,'0'6'85'0,"0"-6"-46"0,7 3-39 0,-3-6 16 16,6-3 11-16,4-3 7 15,4-1 5-15,7-6 1 16,3 7-22-16,-3 0-4 0,-4 9 0 16,-4-10-8-16,1 10-3 0,0 0-2 15,-1 10 1 1,4-4-8-16,1-6-1 0,-5-6-38 16,-3 6-15-16,-7 0-71 15,-3-10-38 1,-8 10 82-16</inkml:trace>
  <inkml:trace contextRef="#ctx0" brushRef="#br4" timeOffset="363190.7735">15018 16818 304 0,'-7'0'115'0,"10"0"-62"0,1 0-46 0,3 0 23 15,7 0 6-15,4-9 5 16,10 6 0-16,0-7 2 16,7-5-24-16,4 8-2 0,0-2-2 15,-4 0-6-15,-7 6-3 16,-3-4-3-16,-7 7 0 16,-1 0-18-16,-6 0-6 15,0 7-74-15,-4-4-30 16,-11 6-42-1</inkml:trace>
  <inkml:trace contextRef="#ctx0" brushRef="#br4" timeOffset="364805.5302">16235 16326 160 0,'-4'0'60'0,"4"0"-32"0,0 0-6 0,0 0 23 16,0 0-1-16,0 0 4 16,0 0-18-16,4-3-8 15,-4-3-13-15,3-4-2 0,4 1 0 16,0-16 1-16,1 6 2 16,2-9 4-16,4 3 3 0,4-10-5 15,0 16-2-15,3-15-10 16,3 15-2-16,1-6 2 15,0 12 2-15,-1 4 0 16,5 3-2-16,-1 3 1 16,-3 15-1-16,-4-2 6 15,0 15 4-15,-7 12 1 16,-3-2 3-16,-8 9 2 16,-3 9-1-16,0-15-5 15,-17 15-2-15,-5 0 0 16,-6 0 0-16,-7 10-4 15,-4-9-3-15,4-11 2 16,-1 1 2-16,-2-9-2 16,6-13-2-16,4-7 2 0,7 1 0 15,3-13-4 1,4-3-1-16,3-9-2 0,4-1 3 16,4-8-2-1,6 2-1-15,4-12 3 0,4 12 0 16,3-6-2-16,0 6 0 15,7 7 4-15,0 3 1 16,4 3-3-16,3 12 1 16,0 0 2-16,-3 10 1 15,3 0-1-15,-3-3-2 16,0 3 3-16,-4-10 0 16,-3 0-4-16,-4 1 1 0,-7-4-55 15,-7 3-25-15,-4-15-90 16</inkml:trace>
  <inkml:trace contextRef="#ctx0" brushRef="#br4" timeOffset="365156.9773">16873 16132 248 0,'-7'0'93'0,"7"-10"-50"0,0 16-33 16,0-6 25-16,4 4-10 0,-1 2 0 16,1 13 1-16,-4 6 3 15,0 9-15-15,-4 13 16 0,-3 0 7 16,-3 13-2-16,-1 9 2 16,-6 6-10-16,-8 13-2 15,0 3-8-15,0-3 0 16,1 12-8-16,3-22-3 15,-4-15-3-15,11-9 0 16,0-17-4-16,3-6 0 16,4-9-15-16,0 4-4 15,3-11-36-15,4-30-89 16,11-11 2 0,0-21-11-1</inkml:trace>
  <inkml:trace contextRef="#ctx0" brushRef="#br4" timeOffset="366366.5724">17064 16577 176 0,'0'-9'66'0,"3"-1"-36"0,1 1-35 15,10 9 43-15,0-7-12 0,4 4-6 16,-1-3-4-16,5 3-10 15,-1-3 7-15,7 2 4 0,0-2-1 16,-3-3 3-16,-4 9-4 16,-3-3 1-16,-4 3 0 15,-4 3-1-15,-3-3 1 16,-3 15 7 0,-8 4-6-16,1 6-5 15,-11 4-2-15,-4-1-4 16,-3 0 1-16,-4-3 0 15,1 3 1-15,2-9 0 16,-2 3 0-16,6-9-4 16,4-4-1-16,0 7-1 15,10-16 1-15,1 9-7 0,6-3 1 16,4-2 1 0,4-4 1-16,3 6-2 0,4-3 2 15,-1-3 1 1,1 6 2-16,3-3-1 0,0 4-1 15,-3-4 1-15,0 3-1 16,-4 3 2-16,-4 7 3 16,1-3 7-16,-4 5 4 15,-7 8-2-15,-4-1 2 16,-6 12-5-16,-4-8-1 16,-7 5-4-16,-4-3-1 15,-3-2-3-15,-4-17 1 16,0 13-2-16,4-15 2 0,0-1-11 15,3-9-2-15,7 0-35 16,4-9-13-16,7-1-43 16,14-18-16-16,14-6-22 15</inkml:trace>
  <inkml:trace contextRef="#ctx0" brushRef="#br4" timeOffset="366891.9744">17695 16530 148 0,'0'-16'55'0,"-3"22"-30"0,3-2 1 0,0-4 41 16,-4 0-19 0,-3 9-9-16,0 7-7 15,-7 3-19-15,-7 6 10 0,-4 9 4 16,4-3 3-16,0 10 2 16,0-3-9-16,3 6-1 15,4 9-11-15,3 0-2 16,8 1-7-16,3-10-2 15,7 3-2-15,7-19 0 16,14 6 2-16,4-15 2 0,3-3-3 16,4-7 0-16,0-9-1 15,0-9 0-15,-8 3 0 16,-6-7-2-16,-7-12 5 16,-4 6 1-16,-11 0 2 15,-6-6 0-15,-8 0-2 16,-3 13 1-16,-3-4-2 15,-8 6 2-15,-7 10-2 16,-3 7-1-16,0 12-8 16,-4 9-3-16,3 9-21 15,8-5-9-15,7-1-38 16,10-6-15-16,8-6-34 16</inkml:trace>
  <inkml:trace contextRef="#ctx0" brushRef="#br4" timeOffset="368484.2407">18669 16361 220 0,'18'-7'82'0,"-18"7"-44"0,0 0-18 15,0 0 27-15,-4 7-10 16,1-4-1-16,-4 12-12 16,-4 4-2-16,-3 0-13 15,-7 15 6-15,-4 10 4 0,-10 10-4 16,3 24 0-16,-7 13-3 15,-3 0 2-15,-15 25-3 16,-13 19 1-16,-8 25-1 16,-3-10 1-16,3 1 0 15,33-63 0-15,6-16-2 16,-7 25 1-16,-25 31-8 16,15-24-2-16,7-22 1 15,10-20 3-15,3-15 2 0,8-3 1 16,7-16-15-1,3 4-6-15,1-13-33 0,20-10-70 32,11-9 7-32,4 0-47 15</inkml:trace>
  <inkml:trace contextRef="#ctx0" brushRef="#br2" timeOffset="377176.2144">14831 12917 140 0,'3'-3'52'0,"-3"3"-28"0,14 13 0 0,-10-13 24 16,-1 25-4-16,1-6 1 15,3 34-14-15,-3-9-7 0,3 37-13 16,0-8 1-16,3 43 2 0,4 72 1 15,-3 3 1-15,0-18-6 16,-4-10-4-16,0-22-1 16,-4-16-1-16,-6-28 0 15,-1-15 0-15,1-19-5 16,-1-48-27 0,-6-24-10-16,-5-35-45 15,5 0-17-15,-1 6-4 16</inkml:trace>
  <inkml:trace contextRef="#ctx0" brushRef="#br2" timeOffset="379293.5112">14693 13175 120 0,'-7'-16'46'0,"7"16"-24"0,0-3-26 0,0 3 8 15,7 0-2-15,-3 0 3 16,10 0 0-16,-4 0 2 15,12-7 0-15,-1 7 3 16,14-9-1-16,-3 6 2 16,14-3-6-16,-11-4 1 0,14 10 1 15,-10-6-1-15,21 3-1 16,-11-3 1-16,29-7 1 16,-11 4-6-16,18-7-2 15,-15 0 0-15,29 4 0 16,-14-4 1-16,17 0 0 0,-10 7 0 15,21-4 0-15,-18-2 0 16,25 5 0 0,-18 1 2-16,22 3 3 0,-22-4-4 15,29 1-3-15,-19 6 1 16,22-4 0-16,-24 4 1 16,31-3 0-16,-21-3 0 15,25-1 0-15,-22 1 0 16,25-7 0-16,-17 4 0 15,24-4 0-15,-25 0 0 16,19 7 0-16,-22-4 0 16,28-2 2-16,-21 5-3 0,21 1 0 15,-24-7 1-15,34 7 2 16,-23-7-3 0,23 7-2-16,-24-4 4 0,29 4 1 15,-29-1-3-15,28 1-1 16,-24-4 1-16,17 10 0 15,-24-3 1-15,35-4 0 16,-29 1 0-16,26 0 0 16,-26-1 0-16,29 4 2 15,-21 3 1-15,24-7 1 16,-24 1-5-16,14 3-1 16,-25-4 3-16,25 7 3 15,-22-3-3-15,15-3-1 16,151-10 0-16,-176 12 0 15,-21 4-3-15,18-3 0 0,-18-3 4 16,24 6 1-16,-20-4 0 16,10 1-2-16,-18 3 1 15,8-3 1-15,91-13-1 16,-117 9-1-16,-17 7-2 16,4-3 1-16,-11 3 3 15,-3-3 1-15,-11-1-1 16,3 4-2-16,-7-3-2 15,-6 6 1-15,-8-3 1 16,-3 3 0-16,-4 0 2 16,-3 0 1-16,-4 0-1 15,-4 3-2-15,1-3 9 16,0 9 4-16,-4 4 2 0,0 6 4 16,-3-1-7-1,-1 11 1-15,1-1-8 0,3 13-1 16,-4-10 7-16,5 29 4 15,-5-13-3-15,4 22-2 16,-3 0-1-16,3 15 1 16,-4-12-3-16,5 22-2 15,-1-18-2-15,3 21-3 16,1-19 1-16,7 20 1 16,-4-23 1-16,4 13 1 15,-4-10 0-15,0 4 0 0,0-14-2 16,0 8 1-16,-3-14-4 15,-1 1 0 1,-2-10 1-16,2 1 2 16,-3-10 1-16,-3 0 1 0,0 0 0 15,-4-16 2-15,-4 0-5 16,-3 6-3 0,0-8 3-16,0 2 3 0,0-9-1 15,-3 6 0-15,-1-10-1 16,-7-2 1-16,1 3-2 15,-15-1 2-15,4-2-2 16,-18 2-1-16,7-2 1 16,-13 9-1-16,6-10 0 15,-25 7 0-15,15-3 0 0,-25 0 0 16,10-4 0-16,-13 4 0 16,10 0 0-16,-22-4 0 15,15 4-3-15,-31-4 2 16,16 4 1-16,-20 0 0 15,17-4 0-15,-31 4 0 16,21-7 2-16,-18 1 3 16,17-1-4-16,-27-3-3 15,-121-2 3-15,40 2 1 16,13-6-3-16,106 0 1 16,15 0-2-16,-26-6 0 15,15 6 2-15,-32-4 0 16,21-2 0-16,-24 6 2 15,21-3-3-15,-29-3 0 0,18 6 1 16,-17-3 2-16,20-4-3 16,-27 7 0-16,20-6 3 15,-20 3 1-15,24 3-4 16,-25 0-1-16,22 0 1 16,-18 0 2-16,17 0 0 15,-20 0 2-15,-135 0-4 16,64 3-2-16,25 10 2 15,13-4 0-15,15-6 1 16,10 7 0-16,18-4 0 16,15-3 2-16,-5-3-1 15,-3 0-1-15,7-3 1 16,11-3 1-16,-4 12-3 16,-3-3-2-16,-4-3 2 15,0 0 0-15,11 6 3 16,-1-3 1-16,1 4-1 0,-4-7-2 15,4 0-2-15,3 0 1 16,4-7 1-16,3 7 2 16,-3 0-1-16,-7 0-1 15,3 0-2-15,11 0-1 16,-8 0 2-16,8 7 0 16,-11-4 1-16,1 3 0 15,6-6 0-15,11 0 2 16,0 6-1-16,3-3 2 15,0-3-4-15,-6 0 0 0,-1 0-1 16,4 0 0 0,10 0 2-16,-3 7 2 0,7-4-1 15,4-3 2-15,6 6-4 16,1-6 0 0,0 0-1-16,3-6 0 0,3 6 2 15,4 0 0-15,4-3-3 16,3-4 2-16,4 7 1 15,0 0 0-15,6 0 0 16,-2 0 0-16,6 0 0 16,0 0 0-16,4 7 0 15,3-4 0-15,4-3 0 16,0 0 2-16,4 6-3 0,-1-3-2 16,4-3 2-16,0 0 2 15,3 0 0-15,-3 0-1 16,4 0-2-16,-1 0-1 15,1 0 4-15,3 0 1 16,-7-12-7 0,0-10 3-16,-4-6 0 15,1-10-3-15,-8 3 1 16,-3-18-25-16,0-10-10 16,-1-15-73-1,12 37-52-15,-1 0 64 16</inkml:trace>
  <inkml:trace contextRef="#ctx0" brushRef="#br4" timeOffset="388630.1761">18750 16966 132 0,'0'-7'49'0,"4"14"-26"0,3-4 6 0,-7-3 25 16,3 6 4-16,1 4 2 15,-1 2-13-15,1-2-4 16,-4 11-24-16,0 1 2 0,-4 19 2 16,4-9-6-16,-3 2-2 15,3 10-8-15,0-6-3 16,0 5 0-16,0-8 0 15,3-7-2-15,1-3-2 16,3-6 5-16,0-13 1 16,-4 4 4-16,8-10 1 15,3-10-3-15,4 4 0 16,3-3-5-16,0-1 0 16,0 1-1-16,4-7 1 0,0 13 0 15,-1-6 1 1,-2-1-5-16,-5 4 1 0,1-3-24 15,-4 9-10 1,-3-10-22-16,-1 4-10 16,-6-4 5-16,-4-8 2 0,-4-1-5 15,-3 3 1-15,-4 4-21 16</inkml:trace>
  <inkml:trace contextRef="#ctx0" brushRef="#br4" timeOffset="388900.8964">18969 16881 216 0,'-4'-3'82'0,"4"3"-44"0,-3 3-18 0,3 6 24 15,0 7-9-15,0 3-1 16,0 6-8-16,3 3-4 16,-3 16-12-16,4 10 0 0,-1-7 3 15,-3 3-3-15,0 6 0 16,0 4-4-16,0-7 1 15,0-6-4-15,0 6 0 16,0-9-1-16,0-15 1 16,0-4-2-16,0-7 2 15,0 1-44-15,4-31-85 16,3-13 0 0,4-4 5-1</inkml:trace>
  <inkml:trace contextRef="#ctx0" brushRef="#br4" timeOffset="389261.3563">19403 16834 176 0,'0'-6'68'0,"3"3"-36"0,1 6-15 15,-4-3 22-15,0 6 6 16,0 3 6-16,0 7 0 16,-4 6 1-16,1 9-28 0,-8 1 4 0,-3 21 0 15,-4 10 0-15,-10 15 1 16,-4 13-8-16,1 16-2 16,-1-1-9-16,0-18-2 15,4 9-4-15,0 4-3 16,3-20 0-16,7-2-1 15,4-1 0-15,0-25 2 16,7-15-10-16,0-3-4 16,4-17-43-16,6-33-113 15,8-14-6 1,-1-8 37 0</inkml:trace>
  <inkml:trace contextRef="#ctx0" brushRef="#br4" timeOffset="389877.0016">19410 17665 168 0,'0'-3'63'0,"0"3"-34"0,0-16-10 16,3 16 23-16,1-9-3 16,-1 3-1-16,8-4-8 15,3-2-2-15,0-10-15 0,4 9 3 0,3-3 4 16,7-2-7-16,0 8 0 16,1-5-5-16,-1 5 0 15,-3 7-5 1,-4 3 0-16,-4 3 10 0,-6 3 6 15,-4 23-1-15,-10-1 1 16,-8 16-8-16,-7 0-4 16,-6-7-2-16,-1-2-1 15,4-1-2-15,0 1 1 16,3-7 2-16,4-9 2 16,3 0-6-16,1-10-2 15,6 7-3-15,4-7 0 16,4 0 3-16,3-2 2 0,7-7-2 15,3 3 0-15,8 3 1 16,0-6 0-16,-4 0-3 16,7 3 2-16,-3 4 3 15,3 2 1-15,-7 10 7 16,-7-4 4-16,-6 11 1 16,-5-4 1-16,-6 6-4 15,-5 3 0-15,-2-3-5 16,-11 1-2-16,-4 5-2 15,-3-9 0-15,-4-3-2 16,4 0 2-16,0-9-15 16,-1-7-7-16,5 6-41 15,17-40-106 1,10-16 0-16</inkml:trace>
  <inkml:trace contextRef="#ctx0" brushRef="#br4" timeOffset="390086.5513">20041 17515 156 0,'0'-4'57'0,"0"14"-30"0,0-10 6 0,0 9 28 16</inkml:trace>
  <inkml:trace contextRef="#ctx0" brushRef="#br4" timeOffset="390281.6707">20034 17565 401 0,'-7'37'44'15,"-7"-2"-25"-15,0-1-4 0,-4-2 1 16,1 12 1-16,-1 6-1 15,0 12-4-15,4-5 0 0,4 12-5 16,6-13 1-16,4-2-5 16,7-14-2-16,7-2-3 15,11-22 1-15,7-4-1 16,3-21-2-16,7-10 3 16,-3-9 2-16,-3 3 0 15,-8-3-1-15,-7-7 3 16,-11 7 0-16,-10 0 5 15,-10 2 5-15,-8 8 2 16,-6 2 0-16,-5 16-5 16,-6 9-4-16,-7 10-8 15,3 0-1-15,0 16-26 0,7-7-8 16,1 3-69-16,13-12-29 16,7-10 10-1</inkml:trace>
  <inkml:trace contextRef="#ctx0" brushRef="#br4" timeOffset="397687.023">20793 16906 184 0,'-4'0'71'0,"4"0"-38"0,0 0-14 15,0 0 21-15,0 0-16 16,0 0-5-16,7 6 7 16,4-6 8-16,6 0-18 0,1 0 11 0,0 0 6 15,-1-6-4-15,1 6 0 16,0 0-7-16,3 0-4 15,-21 0 9 17,39-9-14-32,-8 2-7 15,-2-2-4-15,-1 9 0 16,-7-9-1-16,0 6 2 16,-3-4-2-16,-4 4-3 0,-3-3 1 15,-4 6-43-15,0 0-20 16,-7 0-43-16,0 6-16 15</inkml:trace>
  <inkml:trace contextRef="#ctx0" brushRef="#br4" timeOffset="398043.4699">20884 17173 168 0,'0'-7'66'0,"0"14"-36"0,0-7-4 16,0 0 25-16,0 0-7 0,4 9-2 15,3-9-1-15,4 0 1 16,3 0-23-16,3 0 5 0,5-9 3 15,6 9-6-15,0-7-2 16,4-2-9 0,-1 6-2-16,8-3 0 0,0-4 0 15,-4 1-4-15,-3 9-1 16,-7 0-10-16,0-6-5 16,-4 6-69-16,-4 0-31 15</inkml:trace>
  <inkml:trace contextRef="#ctx0" brushRef="#br4" timeOffset="398604.4268">22405 16414 264 0,'-7'-6'101'0,"7"6"-54"0,0 0-31 0,0 0 27 16,0 0-17-16,3 6-2 15,1-3-5-15,-1 13-3 16,5 2-8-16,2 1 1 0,1 16 2 16,-4 2 2-16,0 14 5 15,0-4-6-15,-4 6-2 0,-6 0-5 16,-1 1-2-16,1-4 1 16,-1-10 0-16,1-5-5 15,-1-10-1-15,1 0-32 16,-1-15-68-1,1-10-1-15,10 0-32 16,0-10-16 0,10-9 75-16</inkml:trace>
  <inkml:trace contextRef="#ctx0" brushRef="#br4" timeOffset="399054.1162">22948 16461 164 0,'4'0'63'0,"-4"6"-34"0,0-6-1 0,0 0 27 16,-4 3-6-16,1 7-1 15,-4 12 1-15,-7 0 4 0,-4 12-29 16,-7 19 4-16,-3 10 1 0,-4 16-5 16,-3 11 0-16,-4 8-4 15,-3-1-3-15,-1 3-3 16,1-3 1-16,0 1-6 15,7-17-1-15,3 1-4 16,4-20-3-16,3-8 2 16,4-14 2-16,0-8-2 15,3-7-2-15,4 3-22 16,3-12-9-16,1 0-49 16,10-16-92-1,3-16 21-15,15-9 20 16</inkml:trace>
  <inkml:trace contextRef="#ctx0" brushRef="#br4" timeOffset="399709.4805">22832 17345 192 0,'-14'0'74'0,"10"0"-40"0,-3 0-11 0,7 0 24 0,0 0-15 16,0-3-4-16,0-3-12 16,4 3-3-16,3-4-7 15,3-2 7-15,1 0 6 0,3-7 3 16,4-3 4-16,-1 0-5 15,8-6-1-15,3 6-11 16,0-3-3-16,4 0-4 16,0 4 1-16,3 8 0 15,0 1 1-15,1 9-5 16,-8 0 1-16,-3 9 6 16,-8 1 4-16,-3 24 6 15,-7-6 2-15,-14 7-3 16,0 18-1-16,-7 10-6 15,-7 15-3-15,-4-6 0 16,-6-6-1-16,-5-12 0 16,1-4 2-16,0-3-1 0,3-6 0 15,4-13-6-15,0-6 1 16,3-7 0-16,7 1 2 16,4-13-6-16,4-3 1 15,2-3-1-15,5-3 2 16,6-4 1-16,5 1 1 15,6 0-3-15,3-10 0 16,8 12-1-16,7-5 3 16,3 6-2-16,4 3 1 15,0 6 2-15,-1-3 2 16,1 9 1-16,0-3 1 0,0-3-2 16,3 4-2-16,1 2 1 15,-5-6-1-15,15-6-9 16,-3-3-4-16,3-7-51 15,-4-21-20-15,4-10-89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5C17-B988-4DAD-9978-439301283E4F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8E0D-C007-47A7-A09E-C37861C69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24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5C17-B988-4DAD-9978-439301283E4F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8E0D-C007-47A7-A09E-C37861C69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03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5C17-B988-4DAD-9978-439301283E4F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8E0D-C007-47A7-A09E-C37861C69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7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5C17-B988-4DAD-9978-439301283E4F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8E0D-C007-47A7-A09E-C37861C69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5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5C17-B988-4DAD-9978-439301283E4F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8E0D-C007-47A7-A09E-C37861C69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38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5C17-B988-4DAD-9978-439301283E4F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8E0D-C007-47A7-A09E-C37861C69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5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5C17-B988-4DAD-9978-439301283E4F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8E0D-C007-47A7-A09E-C37861C69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1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5C17-B988-4DAD-9978-439301283E4F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8E0D-C007-47A7-A09E-C37861C69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4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5C17-B988-4DAD-9978-439301283E4F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8E0D-C007-47A7-A09E-C37861C69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5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5C17-B988-4DAD-9978-439301283E4F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8E0D-C007-47A7-A09E-C37861C69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4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5C17-B988-4DAD-9978-439301283E4F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8E0D-C007-47A7-A09E-C37861C69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7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65C17-B988-4DAD-9978-439301283E4F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8E0D-C007-47A7-A09E-C37861C69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5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Discrete Probability Review/Crash Course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CSCI 302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85840" y="492480"/>
              <a:ext cx="9484560" cy="5425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0440" y="482040"/>
                <a:ext cx="9496800" cy="54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389298" y="6044242"/>
                <a:ext cx="46295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I should have used a different variable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This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is different from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th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e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in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298" y="6044242"/>
                <a:ext cx="4629510" cy="646331"/>
              </a:xfrm>
              <a:prstGeom prst="rect">
                <a:avLst/>
              </a:prstGeom>
              <a:blipFill>
                <a:blip r:embed="rId4"/>
                <a:stretch>
                  <a:fillRect l="-1053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41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60720" y="363960"/>
              <a:ext cx="9647280" cy="4951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5320" y="352800"/>
                <a:ext cx="9663120" cy="497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950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16520" y="261000"/>
              <a:ext cx="11358000" cy="6166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8960" y="253800"/>
                <a:ext cx="11373840" cy="618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272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96880" y="284760"/>
              <a:ext cx="11425320" cy="6090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440" y="271800"/>
                <a:ext cx="11449440" cy="611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571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80320" y="361800"/>
              <a:ext cx="8773560" cy="4727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120" y="351720"/>
                <a:ext cx="8795520" cy="475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73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24520" y="464400"/>
              <a:ext cx="10758600" cy="6135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240" y="456840"/>
                <a:ext cx="10780920" cy="615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063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125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30</Words>
  <Application>Microsoft Office PowerPoint</Application>
  <PresentationFormat>Widescreen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Office Theme</vt:lpstr>
      <vt:lpstr>Discrete Probability Review/Crash 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Kimmel, Shelby</dc:creator>
  <cp:lastModifiedBy>Kimmel, Shelby</cp:lastModifiedBy>
  <cp:revision>4</cp:revision>
  <dcterms:created xsi:type="dcterms:W3CDTF">2017-10-01T13:17:46Z</dcterms:created>
  <dcterms:modified xsi:type="dcterms:W3CDTF">2017-10-02T01:13:26Z</dcterms:modified>
</cp:coreProperties>
</file>