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7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7-10-02T21:24:56.77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2T21:24:58.636"/>
    </inkml:context>
  </inkml:definitions>
  <inkml:trace contextRef="#ctx0" brushRef="#br0">12569 9641 0,'0'0'0</inkml:trace>
  <inkml:trace contextRef="#ctx1" brushRef="#br0">2014 3902 212 0,'4'-12'116'0,"-4"2"-16"16,0 10 0-16,0 0-48 16,0 0 4-16,-4 4-36 0,4 8 0 15,-7 1-8-15,7 12 4 16,0 6-16-16,7 7 4 16,-7 18-4-16,11 1 4 15,-8 8 8-15,5 4 0 16,-1 0 0-16,3 4 0 15,1 8-8-15,-4-2 0 16,3-11-4-16,-6-2 4 16,3-15-8-16,-7-4 4 0,0-4-52 15,0-11 4-15,0-7-80 16,-7-9 4-16,3-13-80 16,-6-6 0-16</inkml:trace>
  <inkml:trace contextRef="#ctx1" brushRef="#br0" timeOffset="359.1706">1404 4103 220 0,'-25'0'120'0,"15"-12"-52"15,10 12 0-15,0 0-36 16,0 0 4-16,0-4-8 16,7 1 0-16,3-6-16 0,19 3 0 15,-1-4-4-15,11-5 4 16,7-7-12-16,10 0 4 16,4-3 4-16,11-1 0 15,6-2-8-15,4-6 4 16,4 5-4-16,-7 8 4 15,-4-5 0-15,-18 14 0 16,-10 6-8-16,0 3 0 16,-14-1-28-16,-4 1 4 15,-11 6-84-15,1 1 4 0,-18 5-88 16,0 7 4-16</inkml:trace>
  <inkml:trace contextRef="#ctx1" brushRef="#br0" timeOffset="644.3514">1520 4969 340 0,'-17'25'184'0,"34"-44"-136"15,-9 19 0-15,2-10-24 16,8 4 0-16,10-10-4 15,4 7 4-15,10-7-20 16,7-6 4-16,15 0-4 16,-4-3 0-16,3 0 4 15,4 7 4-15,0-4-16 0,-3 6 4 16,-15 6-28-16,-3 4 0 16,-3-6-76-16,-5 5 0 15,1-8-136-15,-4 2 0 16</inkml:trace>
  <inkml:trace contextRef="#ctx1" brushRef="#br0" timeOffset="1052.851">2477 4351 340 0,'-18'25'184'0,"14"16"-148"0,8-26 0 0,3 7-24 15,-4 7 4-15,5-1 8 16,2 16 0-16,1 0-16 15,3 6 4-15,-4-6-8 16,-6 0 4-16,3-4-4 16,0-5 4-16,4-13-12 15,-4-7 4-15,3-15 0 16,1-22 0-16,-4-3-4 16,7-19 4-16,0-3-4 15,7-3 0-15,-10-6 8 16,6 9 0-16,1 12-8 15,-4 1 4-15,0 9 4 16,0 18 4-16,1 7 8 16,-1 7 4-16,0 15-32 15,-4 15 4-15,1 7 16 16,7 9 0-16,-11 1-16 16,7-1 0-16,-7-6-20 0,0-6 0 15,3-3-64-15,-6-17 0 16,3-5-108-16,0-16 0 15,7-19 156-15,0-21 0 16</inkml:trace>
  <inkml:trace contextRef="#ctx1" brushRef="#br0" timeOffset="1470.2464">3168 3896 272 0,'3'-6'148'0,"8"43"-96"0,-4-27 0 0,-7 9-24 16,7 15 4-16,4 13-4 15,-1 10 4-15,8 5-8 16,-7 4 0-16,-1 3-16 16,1-3 4-16,3 6-4 15,0-12 0 1,4 6-8 0,-1-16 0-16,-10-9 16 15,4-13 4-15,-11-13-20 16,-11-15 0-16,4-6-4 15,-10-9 4-15,-1-7 0 16,-3-4 4-16,-4 5-24 16,-3-5 4-16,0 14 8 15,-1 9 4-15,1 12 8 0,4 4 0 16,-1 6-8-16,7 9 4 16,8 6 0-16,6-2 4 15,4 2-8-15,11-3 4 16,-1-2-4-16,11-1 4 15,4-6-24-15,3-3 4 16,1-1-68-16,13-14 0 16,0-8-140-16,1-2 0 15,2-9 212-15,-2-11 4 16</inkml:trace>
  <inkml:trace contextRef="#ctx1" brushRef="#br0" timeOffset="1875.4409">3612 4417 356 0,'-7'18'192'0,"-3"-2"-152"16,6-10 0-16,4 4-24 15,0 9 4-15,0 6-4 16,0 9 0-16,11 1-16 16,-8 9 0-16,4 0 0 15,4-7 0-15,0-5 0 16,3-1 4-16,0-3-8 15,0-9 4-15,0-7-4 16,0-12 4-16,0 0-4 16,0-21 4-16,-3-5 0 15,0-8 0-15,-1-1 0 16,-3-8 4-16,0 5-4 16,-3 3 4-16,3 7 0 0,-7 3 4 15,0 6 0-15,0 7 0 16,0 12-4-16,0 15 0 15,0 4 8-15,0 9 0 16,0 19-28-16,3 1 4 16,4-5 12-16,0 4 0 15,4 1-48-15,3-8 0 16,0-8-132-16,15-4 4 16,16-6 40-16,-6-7 4 0</inkml:trace>
  <inkml:trace contextRef="#ctx1" brushRef="#br0" timeOffset="2160.0906">4286 4435 316 0,'-28'-15'176'0,"0"12"-108"0,21 3 4 0,-4 3-60 16,1 9 0-16,-8 1-4 15,-3 9 0-15,3 9 4 16,1 1 0-16,-1 5-8 15,7 10 0-15,4 0-4 16,4-3 4-16,13 3-4 16,-3-3 0-16,7-9 0 15,11-1 0-15,-4-9-8 16,15-9 0-16,-1-4-20 16,4-8 4-16,3-11-68 0,0-12 4 15,8-21-56-15,-1-1 0 16,-3-9 60-16,-4 0 4 15</inkml:trace>
  <inkml:trace contextRef="#ctx1" brushRef="#br0" timeOffset="2354.8281">4625 3975 280 0,'-57'-16'156'0,"47"41"-100"0,3-13 4 16,3 7-32-16,4 16 4 0,0 18-12 15,4 4 0-15,6 8-8 16,1 11 0-16,7 8-8 15,-1 4 0-15,4-9-8 16,-3 5 4-16,7-15-32 16,-15-12 4-16,8 2-60 15,-11-12 4-15,4-15-136 16,-8-4 0-16</inkml:trace>
  <inkml:trace contextRef="#ctx1" brushRef="#br0" timeOffset="2655.5275">4456 4479 340 0,'-11'-3'184'0,"22"0"-148"15,-8 3 4-15,4 0-32 16,11-6 0-16,10 3-4 16,4-4 0-16,10 4-4 15,-3-6 4-15,7 3-4 16,-7 2 0-16,6 1 4 0,-2 3 4 15,-1 3-4-15,-14 13 0 16,4 0 0-16,-4 9 4 16,-3 13-8-16,3 5 0 15,-10 8 0-15,10 11 0 16,-14-8-12-16,0-7 0 16,0 0-68-16,1-10 0 15,-12-8-128-15,1-7 4 0,-1-7 176 16,-3-18 0-16</inkml:trace>
  <inkml:trace contextRef="#ctx1" brushRef="#br0" timeOffset="3091.0105">4981 4304 296 0,'0'-13'164'0,"18"20"-164"0,-8-4 4 0,-2-3-52 15,13 6 0-15,7 3-60 16,11-2 4-16,10 5 28 15,0-2 4-15,1-4 464 32,-163-85-392-32,268 173 88 15,-123-84 0-15,-11 2-52 16,-3 7 0-16,-15 6-16 16,-3 0 0-16,0 7-12 15,-3 5 4-15,-4 10-12 0,3 4 4 16,8-7-4-16,3-4 0 15,7-11-8-15,4 2 0 16,6-12-8-16,4 0 0 16,4-19 8-16,0-19 4 15,0-3 4-15,3-3 0 16,-14-4 4-16,-3-11 0 16,-11 5 12-16,-7-9 0 15,-11-3-16-15,-6 3 4 16,-8 0-8-16,-7 4 0 0,4 15-16 15,-4 9 0-15,7 10-32 16,4 9 4-16,7 9-120 16,0-2 0-16,11 9 64 15,6-1 4-15</inkml:trace>
  <inkml:trace contextRef="#ctx1" brushRef="#br0" timeOffset="3527.7927">5786 4250 400 0,'3'-21'220'0,"4"21"-180"16,-7 6 0-16,4 6-4 15,3 10 0-15,3 3-8 16,8 0 0-16,-7 16-20 16,6 6 0-16,-6 3 4 15,-1 4 0-15,1 5-4 16,0-2 0-16,3-4-8 0,-7-6 0 15,3-12 0-15,4 2 4 16,-3-21 0-16,3-4 0 16,0-15-8-16,0-15 4 15,0-8-8-15,1-11 4 16,-1-7-20-16,0-3 4 16,0-6 12-16,7-4 4 15,-7 4 4-15,4 6 0 16,-8 3 4-16,1 12 0 0,3 11 12 15,-7 14 4-15,0 14-12 16,7 5 4-16,-7 7-4 16,7 15 0-16,4 7-8 15,3-3 4-15,4 6-8 16,3 3 4-16,11 0 0 16,3-6 4-16,8-16-80 15,3-7 4-15,7-18-116 16,17-12 4-16,33-13-8 15,-5-3 4-15</inkml:trace>
  <inkml:trace contextRef="#ctx1" brushRef="#br0" timeOffset="5327.3039">1884 5778 288 0,'-11'-4'156'0,"11"4"-128"0,0-3 4 16,0 3-8-16,4 0 0 16,3 3 12-16,-4 13 4 15,4-3-20-15,0 12 0 16,4 16-4-16,0 24 4 16,-1-2-20-16,1 12 4 15,3 1-4-15,-3 15 4 16,-1 0-32-16,-3-4 4 15,-3-11-52-15,3-7 4 16,-7-7-104-16,0-15 4 16,0-6 92-16,-7-10 4 0</inkml:trace>
  <inkml:trace contextRef="#ctx1" brushRef="#br0" timeOffset="5719.3396">1602 5790 236 0,'-14'0'128'0,"28"-9"-64"15,-4 2 4-15,1 4-28 16,6-9 0-16,12 6-28 16,6-10 0-16,7 6-4 15,11-2 4-15,4 2-12 16,10 10 4-16,7 4 4 15,0 11 0-15,-4 7-8 0,1 3 4 16,-15 4 4 0,4 18 0-16,-14 3 8 15,-7 12 0-15,-11-5-4 0,-10 12 4 16,-11 0 4-16,-7 6 4 16,-18 10-20-16,-17-1 0 15,-7-5-4-15,-15-10 0 16,1-10 0-16,-4-5 0 15,3-13-40-15,8-10 0 16,0-9-12-16,13-6 0 16,-2-16-92-16,20-10 0 0,7-6-4 15,11-12 4 1</inkml:trace>
  <inkml:trace contextRef="#ctx1" brushRef="#br0" timeOffset="5960.4281">2681 6330 288 0,'0'3'156'0,"11"25"-88"16,-8-19 4-16,4 4-48 15,4 9 0-15,3 9-16 16,0 0 0-16,0 13-4 15,7 0 0-15,-10-6-8 16,0 6 4-16,3-7-88 16,-14-5 4-16,3-1-152 0,-3-9 0 15</inkml:trace>
  <inkml:trace contextRef="#ctx1" brushRef="#br0" timeOffset="6079.0388">2596 6185 248 0,'-28'-59'136'0,"18"62"-148"0,10-3 4 16,3 0-88-16,8 9 4 16,3-3 8-16,18 13 0 0</inkml:trace>
  <inkml:trace contextRef="#ctx1" brushRef="#br0" timeOffset="6408.7716">3030 6298 272 0,'7'10'152'16,"-3"12"-96"-16,-4-19 0 0,0 9-32 15,7 1 4-15,-3 6-12 16,3 2 4-16,0 1-8 16,3 4 0-16,-6 5-4 15,3 0 4-15,0-3 0 16,-4-2 4-16,4-4-8 16,-7-1 0-16,0-5 0 15,0-16 0-15,-7-12-4 16,4 2 0-16,-4-12 8 15,3-9 4-15,1 0-4 16,3-1 0-16,3-2-8 16,1 2 0-16,13 7-4 15,-6 0 0-15,10 6 0 0,4-6 4 16,7 3-4-16,10 3 0 16,-3 4-32-16,0 5 0 15,-1 7-80-15,5-6 4 16,-12 18-148-16,5-2 0 15</inkml:trace>
  <inkml:trace contextRef="#ctx1" brushRef="#br0" timeOffset="6755.2071">3602 6414 304 0,'-11'6'168'0,"22"-2"-116"0,-11-4 0 0,10 0-32 16,1-4 4-16,14 4-8 15,-4-6 4-15,7-3-8 16,0 2 4-16,8-2-8 16,-8-3 0-16,0-4 0 15,0 3 0-15,-7-2-8 16,-6 2 0-16,-5-6 0 16,-10 0 0-16,-10 4 0 15,-5 2 0-15,-6-2 0 16,-7 15 0-16,-11 6 0 15,-3 10 4-15,0 5-4 16,6 11 0-16,1 5 0 16,14 1 4-16,3 0-8 15,15 9 0-15,13-6-32 16,4-13 4-16,15-3-72 16,13-9 4-16,7-16-120 0,15 0 4 15</inkml:trace>
  <inkml:trace contextRef="#ctx1" brushRef="#br0" timeOffset="6997.0534">4572 6298 304 0,'-42'-16'164'0,"-22"-24"-92"0,43 40 4 16,-4 0-48-16,4 3 4 16,-7 13-16-16,0-10 4 0,-1 13 8 15,1 6 4-15,4 9-20 16,6-2 4-16,4 11-16 15,7 1 0-15,7-3 0 16,7-10 0-16,10 1 0 16,8-13 4-16,3-1-68 15,8-18 0-15,6-6-44 16,7-9 4-16,8-11-128 16,-1-8 4-16</inkml:trace>
  <inkml:trace contextRef="#ctx1" brushRef="#br0" timeOffset="7220.0715">4935 5796 412 0,'-7'35'224'0,"11"53"-192"0,-1-63 4 16,1 12-8-16,-1 10 4 16,8 7-28-16,-4 8 0 15,4 7-4-15,-1 4 4 16,8-1-4-16,-4-6 0 15,0-1-28-15,-3-8 4 16,-1-13-20-16,-3 0 0 16,-3-16-108-16,-8-6 4 15,4-10-16-15,-17-8 0 16</inkml:trace>
  <inkml:trace contextRef="#ctx1" brushRef="#br0" timeOffset="7370.2526">4759 6333 420 0,'14'3'228'0,"25"9"-204"0,-29-15 0 0,12-3-24 16,9-3 4-16,12 2-4 15,20-8 0-15,4-11-40 16,-3 8 0-16,3-4-268 16,-4 3 4-16</inkml:trace>
  <inkml:trace contextRef="#ctx1" brushRef="#br0" timeOffset="7881.6127">6287 5753 232 0,'-4'-19'128'0,"4"9"-56"0,0 10 4 0,0 0-36 15,0 3 0-15,0 4-24 16,4 18 0-16,6 16-12 15,1 18 4-15,3 13-4 16,3 4 4-16,1 14-12 16,3 5 4-16,0 2 4 15,1-3 0-15,-1-10-36 16,-11-11 4-16,4-8-120 0,-17-11 0 16,3-13 4-16,-11-10 4 15</inkml:trace>
  <inkml:trace contextRef="#ctx1" brushRef="#br0" timeOffset="8210.9658">5962 5665 280 0,'-11'-7'152'0,"25"-8"-124"0,-6 12 0 0,6-4 0 15,10-8 0-15,8 8-8 16,7-11 4-16,14 11-20 15,-7-5 0 1,35 24 8 0,-7-2 4-16,-7 9-4 15,-11 6 4-15,-10 12-4 16,-10 7 4-16,-8 6-4 16,-14-3 4-16,-7 7-8 15,-11 12 0-15,-10-7 8 16,-10-6 0-16,-5 1-36 15,-2-4 4-15,-1-6-36 16,0-7 4-16,4-8-148 16,7-11 4-16,3-14 80 15,11-4 4-15</inkml:trace>
  <inkml:trace contextRef="#ctx1" brushRef="#br0" timeOffset="8555.3058">6766 6076 288 0,'14'37'156'0,"1"38"-100"0,-12-65 0 16,4 12-28-16,4 3 0 16,-1 12-12-16,4 1 0 15,0-3-4-15,1 5 4 16,-1 4-4-16,0-9 0 0,-4-1 16 16,1-6 0-16,-7-6-16 15,-4-12 4-15,-4 2-20 16,0-15 4-16,-6-12-4 15,3-7 4-15,0-3-4 16,0-16 4-16,3 3-4 16,1-6 4-16,3 0 0 15,3 4 4-15,4 8-8 16,7-5 0-16,8 11 0 16,2 5 0-16,8 2-36 15,0 0 4-15,7 9-48 16,3 1 4-16,0-3-60 15,1 8 4-15,-1 1 20 16,0 6 4-16</inkml:trace>
  <inkml:trace contextRef="#ctx1" brushRef="#br0" timeOffset="8885.5142">7500 6091 308 0,'-25'3'168'0,"-13"22"-116"0,27-21 0 15,0 2-36-15,-3 9 4 16,-3 7-8-16,-5 4 0 15,1 5 0-15,0 13 4 16,4 0-12-16,-1 3 0 16,11 3-8-16,3 9 4 15,11-18 0-15,11-6 4 16,3-4-8-16,7-15 0 16,8-4 4-16,6-21 4 15,4 0-8-15,-7-13 0 16,7-4 8-16,-8-2 0 0,-17-6 0 15,-13 2 4-15,-8-12-4 16,-11 1 4-16,-10-4-8 16,-7 3 4-16,-8 3-12 15,-3 16 0-15,-3 9-24 16,3 7 4-16,8 9-68 16,6 15 0-16,7 1-116 15,15-3 0-15</inkml:trace>
  <inkml:trace contextRef="#ctx1" brushRef="#br0" timeOffset="9276.7269">8075 6060 372 0,'-18'-10'204'0,"-10"7"-168"0,18 6 4 15,-8 1-28 1,0 8 0-16,-3 1-8 0,-3 5 0 15,-1 8-4-15,-10 2 4 16,6 9 0-16,1 7 0 16,7 6-8-16,7-6 4 15,17 0-4-15,8-6 4 16,10 6-4-16,7-10 0 16,4-21 4-16,7-4 0 15,7-12-8-15,3-13 4 16,-3-6 4-16,-4-3 4 0,-6-12 0 15,-12 2 0-15,-10-9-4 16,-10-3 4-16,-11-15 0 16,-14 11 0-16,-8 4-4 15,-6 4 0-15,-4 2-20 16,-3 19 0-16,7 9-40 16,0 4 0-16,10 9-136 15,11 16 0-15,14 2 128 16,7-8 4-16</inkml:trace>
  <inkml:trace contextRef="#ctx1" brushRef="#br0" timeOffset="9576.2148">8537 5260 412 0,'-49'-37'224'0,"14"33"-208"0,20 4 0 15,-6 10-12-15,4 6 4 16,-1 15 0-16,4 10 4 16,0 21-4-16,3 7 0 15,4 13 8-15,4 24 0 16,-1 11-12-16,8-1 0 16,10 6-8-16,3 16 4 15,5-6 0-15,9-16 4 16,1-4-40-16,0-14 0 15,-4-7-20-15,4-16 0 0,-4-12-96 16,-10-20 4-16,-8-14 12 16,-6-11 4-16</inkml:trace>
  <inkml:trace contextRef="#ctx1" brushRef="#br0" timeOffset="10029.8935">8280 6195 324 0,'14'-19'180'0,"63"-9"-140"16,-59 24 4-16,10-11-32 16,15-1 0-16,10-12-8 15,10 0 0-15,8-1-4 16,6 4 4-16,1-3 0 16,-1-3 0-16,-10 9 4 15,-14 6 4-15,-7 0 4 0,-10 1 0 16,-8 12-4-16,-14 6 0 15,-11 12-4-15,-10 4 0 16,-7 3 4-16,-14 6 0 16,3 4 0-16,1 2 0 15,2-2-12-15,5 5 4 16,6-8-4-16,8-8 4 16,13 1-8-16,8 0 4 15,10-3 8-15,4-3 4 16,10 6-4-16,1 0 0 0,-1-3 8 15,-3 3 0-15,-4 0 4 16,-3-1 0-16,-8 5-8 16,-6-5 4-16,-11 8-4 15,-7 8 4-15,-7-5-24 16,-11 2 0-16,-6-6-28 16,-15-2 4-16,-14-8-136 15,-3-11 4-15,-8-1-96 16,-17-28 0-16</inkml:trace>
  <inkml:trace contextRef="#ctx1" brushRef="#br0" timeOffset="11214.3938">1933 7659 244 0,'7'-6'136'0,"-3"12"-68"0,-4-3 4 0,0 3-36 15,0 13 0 1,14 53-16 0,-3 7 0-16,-1 12-16 15,1 12 0-15,6-2 0 16,1 2 0-16,0-15-4 15,-8-10 0-15,1-2-28 16,-1-17 0-16,-3-9-104 16,-7-12 0-16,-7-7-28 15,-3-12 0-15</inkml:trace>
  <inkml:trace contextRef="#ctx1" brushRef="#br0" timeOffset="11858.3293">1669 7668 284 0,'-18'-18'156'0,"25"11"-120"0,-7 7 0 16,0-3-24-16,11-6 4 15,6-1 8-15,4-2 0 16,15 3-16-16,3-10 4 16,6 9-8-16,5-5 0 15,6 5 8-15,1-2 0 16,-1 9-8-16,-10-4 4 15,0 4 4-15,0-3 0 16,-7 6-8-16,-4 0 0 16,-7 0 4-16,0 0 0 0,-7 0-4 15,-3 0 0 1,0 6 8-16,-4-6 0 0,-7 0 12 16,3 0 0-16,-3 0-24 15,-7 0 4-15,4 0-8 16,-4 0 0-16,7 0 8 15,-7-6 0-15,0 6-8 16,0 0 4-16,0 0-4 16,0-3 0-16,0 3 8 15,0 0 0-15,0 0-8 16,0 0 4-16,0 0-4 16,0 0 4-16,7 3 0 15,-7-3 4-15,4 0-4 16,3 0 0-16,-7 0 0 15,0 0 0-15,0 6 0 0,3-6 0 16,-3 0 0-16,0 0 4 16,0 0-8-16,7 0 4 15,-7 0-4-15,0 0 4 16,0 0 0-16,0 0 0 16,0 0 4-16,0 0 0 15,0 0-8-15,7 0 4 16,-7 0-24-16,0 0 4 15,0 0 4-15,0 0 0 16,0 0-8-16,0 0 0 16,0 0-36-16,-7 0 0 15,0 3-104-15,4-3 4 0,-8 7 60 16,4-4 0-16</inkml:trace>
  <inkml:trace contextRef="#ctx1" brushRef="#br0" timeOffset="12624.3834">2413 7515 204 0,'-4'-3'112'0,"-3"-7"-100"16,7 10 4-16,0 0-12 15,0-3 4-15,0 3 24 16,0 0 0-16,-3-6 4 16,3 3 0-16,-14 3-8 0,3 0 4 15,1 0-8 1,-8 0 0-16,0 0-24 0,4 0 4 16,0 0-8-16,4 0 4 15,-1 0 0-15,0 0 4 16,4 0-8-16,7 0 4 15,0 0-4-15,0 0 4 16,0 0-8-16,0 0 0 16,0 0-28-16,0-3 0 15,0 3-36-15,7 0 4 0,-7 0-40 16,4 0 0-16,3 6 32 16,0 0 4-16</inkml:trace>
  <inkml:trace contextRef="#ctx1" brushRef="#br0" timeOffset="13495.6392">2427 7546 84 0,'-7'0'48'0,"14"-6"-48"15,-7 3 4-15,0 3 4 0,0 0 4 16,0 0 24-16,0-3 0 16,0 3 4-16,0-3 0 15,0 3-20-15,0 0 0 16,0 0-16-16,0-7 0 15,0 7-4-15,0-3 0 16,0 3-4-16,0-6 4 16,0 6 4-16,0 0 0 15,0 0 4-15,0-3 4 16,0 3-8-16,0-3 4 16,4 3-8-16,3-4 4 0,-4 4-4 15,4 0 0-15,-7 0 0 16,0 0 0-16,7 0 0 15,-7 0 0-15,4 0 0 16,3 0 0-16,-7 0 8 16,0 0 0-16,0 0-16 15,3 0 4-15,-3 4 4 16,8-1 0-16,-8 0 4 16,0-3 4-16,0 6-4 15,0-3 0-15,0 4 4 16,0-7 0-16,0 3 0 15,0 0 0-15,0 0-4 16,0 3 4-16,-8-3-4 16,5 0 0-16,-4 7-4 15,3 2 0-15,-3-2 0 16,0 6 4-16,4 2-4 16,-8 1 0-16,4-6 0 15,0 5 4-15,3-2-4 0,-3-6 0 16,4 8 0-16,3-8 0 15,-7 2 4-15,7-5 0 16,-11 5 4-16,11-6 4 16,-10 4-4-16,3-1 4 15,0-2-8-15,3-4 0 16,-7 3-4-16,4 6 4 0,-3-8-4 16,-1 8 4-16,-3-2 0 15,4-10 0-15,-1 6 4 16,-7 3 4-16,8-2-4 15,-8-1 4-15,-3 3-8 16,-7-3 4-16,3 4-12 16,4 6 4-16,-7-4-28 15,3-3 4-15,4 1-120 16,3-1 4-16,8-6 12 16,2 1 0-16</inkml:trace>
  <inkml:trace contextRef="#ctx1" brushRef="#br0" timeOffset="14366.8687">2522 8358 132 0,'-17'-18'76'0,"17"-14"-24"0,0 23 0 0,0 3-4 15,0-10 4-15,0 6-4 16,7 4 0-16,-7-10-12 16,0 16 0-16,0 0-28 15,0 19 0-15,3 3-4 16,4 13 4-16,4 6-4 16,7 12 4-16,-8 3-12 15,8-12 0-15,-11-6 8 16,3 3 4-16,1-10 0 15,-7 0 4-15,-1-9-4 16,1-9 4-16,-4-1-8 16,-4-9 4-16,-3-6-8 15,0-12 4-15,3-7-4 16,-6-10 0-16,3-12 0 16,-4 1 0-16,11-5-4 15,0 1 4-15,0 4 0 0,11-1 0 16,-1 9-4-16,8-2 0 15,14 8 4 1,0 1 0-16,6 0 0 0,-6 12 4 16,3 0-4-16,1-2 0 15,-8 11 0-15,0-5 4 16,-14 6 12-16,0 2 0 16,-10 4-4-16,3 4 0 15,-7 11 0-15,-7 7 0 16,-4 28-12-1,4 7 0-15,7-1 0 16,7-2 0-16,0-11-16 16,14 5 0-16,1-17 4 15,6-9 0-15,4-6 8 16,-1-16 0-16,5-19 4 16,-8 6 0-16,-7-9 0 15,-3-3 4-15,-11-9 0 16,-7 5 4-16,-7-5-12 15,-4 3 4-15,-14 2-4 16,-3 1 4-16,7 6-12 16,-7 3 0-16,3 4-32 15,4 12 4-15,10 3-100 16,1 0 4-16,13 3-20 16,11-3 4-16</inkml:trace>
  <inkml:trace contextRef="#ctx1" brushRef="#br0" timeOffset="14683.3562">3464 8104 308 0,'-3'4'168'0,"-18"2"-128"0,14-6 0 15,-15 9-12-15,5 1 0 16,-1 12-24-16,0 3 4 16,-3 12-12-16,7 7 4 15,4-3 0-15,6 9 0 16,15-12-4-16,-1-1 0 0,11-8 4 15,15-7 0-15,-1-16-4 16,-3-12 4-16,3-10-4 16,-3-6 4-16,-4-9 4 15,-3 2 0-15,-15-8 0 16,-3 5 0-16,-14-5 4 16,-3 2 4-16,-19-6-12 15,5 4 0-15,-4 9-16 16,-4 9 4-16,7 6-88 15,4 4 4-15,10 6-108 16,15 3 0-16</inkml:trace>
  <inkml:trace contextRef="#ctx1" brushRef="#br0" timeOffset="14952.8381">4046 7603 280 0,'-3'-25'156'0,"-50"-7"-104"0,42 23 4 15,1 3-20-15,-1-1 0 16,1-2-32 0,-5 9 0-16,1 16 0 0,-3 5 0 15,6 20-4-15,-3 19 0 16,11 24 4-16,3 7 4 16,0 13-4-16,10 24 0 15,8-2-8-15,10-10 4 0,0-6 0 16,0-1 4-16,8-14-36 15,-5-5 0-15,-2-5-84 16,-8-16 4-16,-4-16-64 16,-9-21 0-16</inkml:trace>
  <inkml:trace contextRef="#ctx1" brushRef="#br0" timeOffset="15417.403">3789 8245 288 0,'28'-21'156'0,"50"-11"-136"16,-50 16 0-16,11 7-16 15,7-7 4-15,10-9 0 16,8-3 4-16,-5-10-4 0,-6 10 4 16,-7-6 8-16,-7 12 4 15,-7 9-4-15,-7-2 4 16,-8 11-16-16,-17 4 0 15,0 4-4-15,-10 14 4 16,-8 1-8-16,-7-3 4 16,4 3-4-16,3 0 0 15,4-1-4-15,7-8 4 16,7 9 0-16,4-4 4 16,13-5-8-16,5 2 0 15,2-6 0-15,8 4 4 16,10-1 0-16,4-2 4 15,-3 5 4-15,-1-3 0 16,-10 10 12-16,-4 0 0 0,-3 3 20 16,-8 6 0-16,-6-3-24 15,-11 0 4-15,-11 7-20 16,-6 5 4-16,-12-8-4 16,-9 8 4-16,-5-12-84 15,1 0 4-15,-4-6-148 16,-7-12 0-16,14-17 112 15,4-12 4-15</inkml:trace>
  <inkml:trace contextRef="#ctx1" brushRef="#br0" timeOffset="16453.9162">5846 7414 280 0,'-11'4'156'0,"11"30"-124"0,0-24 4 0,7 8-16 16,4 11 0-16,3 18-4 15,3 15 0-15,1 7-8 16,3 3 4-16,0 4-4 15,0 5 0-15,1-9-4 16,-5-3 0-16,-3-3 8 16,1-13 4-16,-8-5-4 15,0-8 4-15,-4-11-8 16,-3-11 4-16,0-15-12 16,0-6 0-16,0-15 0 15,0-11 0-15,0-8 0 16,7-4 0-16,0-6-8 15,4-3 4-15,-1 0 4 0,8 9 0 16,-4 6-4-16,4 4 4 16,-1 6 0-16,1 3 0 15,3 12 0-15,-10 17 0 16,6 12 0-16,-6 12 4 16,-4 3 0-16,-3-2 4 15,-4 9-4-15,-7 6 0 16,-8-4-8-16,1 4 4 15,0-9-28-15,-10-7 4 0,2-2-100 16,-2-10 0-16,6-10-76 16,0-9 4-16</inkml:trace>
  <inkml:trace contextRef="#ctx1" brushRef="#br0" timeOffset="16950.262">6378 7932 224 0,'18'-6'124'0,"-8"50"-60"15,-10-41 4-15,4 15-36 16,0 1 0-16,-1 6-20 16,4 4 4-16,11 11-12 15,3 1 4-15,0-6-8 16,4 2 4-16,3-12 0 16,0 0 0-16,0-18-4 15,1-7 0-15,2-7 0 16,-2-15 4-16,-5 4-4 0,1-4 0 15,-7-7 4-15,-8-2 0 16,-3-3-4-16,0 9 4 16,-7-1-4-16,0 11 0 15,0 15 0-15,0 12 0 16,0 7-4-16,4 13 4 16,3 8-4-16,7 7 4 15,0 19 0-15,7 9 0 16,-3-2 4-16,0 8 4 15,-4-3-8-15,-4 1 4 16,-6 6-4-16,-4 2 4 0,-4-15 4 16,-6 1 0-16,-8-4 8 15,-3-16 0-15,-4-9-12 16,4-10 4-16,-4-9-8 16,1-22 4-16,2-3-8 15,5-21 0-15,6-8 0 16,8-11 0-16,10-7-48 15,14-1 4-15,14-17-160 16,15-4 4-16,24-22 128 16,3 9 0-16</inkml:trace>
  <inkml:trace contextRef="#ctx1" brushRef="#br0" timeOffset="17383.9286">8096 7408 340 0,'-60'-84'184'0,"0"68"-144"0,43 16 4 0,-4 9-32 16,-11 10 0-16,-7 12-8 15,0 10 4-15,0 13-8 16,1 15 4-16,2 9-8 15,12 7 4-15,9 6 0 16,8-7 0-16,11-2 0 16,17-4 0-16,7-15-16 15,15-10 4-15,-5-18-72 16,15-10 4-16,4-13-72 16,3-15 4-16,21-13 76 15,-7 4 4-15</inkml:trace>
  <inkml:trace contextRef="#ctx1" brushRef="#br0" timeOffset="17700.6216">8343 7753 332 0,'-92'6'180'0,"25"41"-128"0,53-28 0 16,0 6-48-16,-3 10 0 16,2 2 0-16,8 1 0 15,7-3-8-15,7 5 4 16,4 1 0-16,7-9 0 15,3-11 0-15,7 1 0 16,11-12-4-16,3-4 4 16,-3-12-4-16,-7 0 4 15,-4-4 4-15,-3-9 0 0,-11 1 8 16,-11-8 4-16,-6-11-12 16,-18 2 4-16,-4-5-8 15,-3 2 4-15,0 7-8 16,-1 5 4-16,-2 5-36 15,6 21 0-15,4 0-64 16,7 21 0-16,3 5-96 16,11 2 4-16</inkml:trace>
  <inkml:trace contextRef="#ctx1" brushRef="#br0" timeOffset="18088.8862">8654 7759 344 0,'0'10'188'0,"-4"12"-160"0,8-7 4 16,-1 7-16-1,1 7 0-15,-1 11-4 0,1-8 4 16,-1 9-8-16,1-4 0 16,-1-2-4-16,4 5 0 15,0-11-8-15,1-4 4 16,-1-6 4-16,0-7 0 15,3-12-8-15,1-9 4 16,3-1 0-16,0-9 4 0,0-12-12 16,0-19 0-16,0 3-4 15,0 0 4-15,4 0 0 16,-4 3 4-16,-3 13 4 16,-1 9 4-16,1 12-8 15,0 10 0-15,3 6 4 16,3 20 4-16,1 11-4 15,-11 7 0-15,7-3-8 16,-3 15 4-16,-1-6-96 16,1 1 4-16,3-7-112 15,0-16 0-15</inkml:trace>
  <inkml:trace contextRef="#ctx1" brushRef="#br0" timeOffset="18330.6551">9215 7346 356 0,'0'47'192'0,"7"34"-164"0,-7-68 4 16,3 21-12-16,1 7 0 16,3 18-4-16,0 7 4 15,0 6-20-15,0-6 4 16,0 3-4-16,4-3 0 15,-4-6-28-15,-4 2 4 16,-3-15-100-16,0 0 0 16,-3-15-68-16,-1-4 4 15</inkml:trace>
  <inkml:trace contextRef="#ctx1" brushRef="#br0" timeOffset="19155.037">8989 7741 232 0,'0'0'128'0,"28"6"-68"16,-21-6 0-16,0 0-36 15,7 0 0-15,4 0-4 16,3-3 4-16,7 0-20 16,0-1 0-16,4 1-4 15,4 0 4-15,-5 3-4 16,1 0 0-16,0 3 4 15,0 0 4-15,-4 4-8 16,0 5 4-16,-3-5-4 16,-1 15 4-16,-2-1 0 0,-5 5 4 15,1 2-4-15,-1 13 4 16,-6-4 0-16,0-9 0 16,-1-3-8-16,-6 1 4 15,-1-4 0-15,-3-1 0 16,0-2 8-16,-3-12 0 15,-1-1-12-15,-3 0 4 16,0-15-4-16,0 6 4 16,0-23-4-16,0 5 4 15,3-17-8-15,4 7 4 16,0 5-8-16,7 1 4 0,8 3 0 16,9 0 4-1,4 7 0-15,8 5 0 0,3-5 0 16,-1 12 4-16,5-4-44 15,3-2 4-15,-1 3-8 16,1 2 0-16,0 1 16 16,-7 0 0-16,-4-3 32 15,-7 3 0-15,-3 0 20 16,-7 0 4-16,-8 3 12 16,-6-4 4-16,-8-2-16 15,-6 0 0-15,-4 6-20 16,-8 6 4-16,-2 0-8 15,-1 13 4-15,0 6-4 16,1 4 4-16,-1 11-12 0,7-8 4 16,4 2-4-1,4-6 4-15,6-3 0 16,4-3 0-16,4-9-4 0,6-1 4 16,8-8-12-16,0-8 4 15,6-11 0-15,-3 2 4 16,1-9 0-16,-5-6 4 15,1-3 0-15,-4 9 4 16,-3 6 4-16,-1 4 0 16,1 12-8-16,-1 6 4 15,1 9-4-15,-1 11 4 16,1 2-4-16,0 3 0 0,-1-3-24 16,1-3 4-16,6 7-84 15,5-10 0-15,2-3-108 16,-3-4 4-16</inkml:trace>
  <inkml:trace contextRef="#ctx1" brushRef="#br0" timeOffset="19380.8085">10418 7722 348 0,'-8'12'188'0,"8"20"-144"15,0-20 4-15,4 16-36 16,3 13 0-16,0-3 0 15,4 15 0-15,-1 0-12 16,8 20 4-16,0 18-4 16,-1 3 4-16,1 9-20 15,-1-3 4-15,-2-5-48 16,-5-1 0-16,1-3-80 0,-8-7 0 16,1-15 12-16,-8-31 4 15</inkml:trace>
  <inkml:trace contextRef="#ctx1" brushRef="#br0" timeOffset="19665.8338">10410 7640 304 0,'25'-34'168'0,"32"6"-132"0,-43 24 0 0,7-2-8 15,0-3 0-15,4 6-12 16,-1 3 4-16,-2 6-12 15,-5 10 0-15,1 2 4 16,-8 7 0-16,-2 13-4 16,-8 15 4-16,-4-2-8 15,-3 8 0-15,-14-6-4 16,0-2 4-16,-8-4-12 16,1-3 0-16,-4-4-40 15,1-8 4-15,6-10-72 16,4-4 4-16,14-14-72 15,10-4 0-15</inkml:trace>
  <inkml:trace contextRef="#ctx1" brushRef="#br0" timeOffset="20010.5148">11070 7596 356 0,'0'-12'192'0,"-32"28"-148"0,22-13 0 16,-8 12-24-16,-10 10 0 15,0 0-16-15,0 23 0 16,3 2-8-16,7 6 4 16,4-6 0-16,14-3 0 15,7-6-16-15,7-10 4 16,11-5-8-16,3-8 0 16,0-11-8-16,8-10 0 15,-5-7 24-15,1-18 0 0,-4-7 4 16,-10-5 4-16,-7-4 20 15,-11 0 4-15,-7 0-12 16,-8 6 4-16,-2 1-12 16,3 8 0-16,-18 7-24 15,0 7 4-15,0 12-44 16,15 12 4-16,10 0-112 16,7 10 4-16,10-9 64 15,8 9 0-15</inkml:trace>
  <inkml:trace contextRef="#ctx1" brushRef="#br0" timeOffset="20370.2097">11666 7609 356 0,'-24'-6'196'0,"-22"9"-156"0,28-3 4 16,-14 9-32-16,1-3 0 15,-1 10-8-15,0-3 4 16,0 5-12-16,4 4 0 15,7 4-4-15,7 2 0 16,7 3 4-16,7-6 4 16,7-9 0-16,11 3 0 15,6 0 0-15,4-4 4 16,1-9-8-16,2 13 4 31,12-12 0-31,-4 11 4 0,-11-8 12 16,-11 9 0-16,-2-1-4 15,-12 1 4 1,-10 3 12-16,-11 0 4 0,-10-3-36 16,-7 9 4-16,3-12-48 15,4 0 4-15,0-1-100 16,7-9 4-16,3-6-48 16,11 0 0-16</inkml:trace>
  <inkml:trace contextRef="#ctx1" brushRef="#br0" timeOffset="20552.1711">11790 7719 376 0,'28'0'204'0,"-21"15"-152"15,-7-12 0-15,0 4-32 16,0 8 0-16,4 11-20 16,3-1 0-16,0 3 0 0,0 9 4 15,0 1-44-15,-4-7 4 16,1-5-84-16,-4-1 4 15,-7-7-88-15,-4 1 4 16</inkml:trace>
  <inkml:trace contextRef="#ctx1" brushRef="#br0" timeOffset="20703.7474">11631 7298 376 0,'-14'-84'208'0,"3"49"-164"0,11 35 4 0,0-3-56 16,4 3 4-16,3 3-16 15,4 4 0-15,6 8-108 16,4-2 0-16,4 2-52 16,3 4 0-16</inkml:trace>
  <inkml:trace contextRef="#ctx1" brushRef="#br0" timeOffset="20926.9851">12009 7277 320 0,'7'0'176'0,"0"28"-120"0,-7-16 0 0,3 1-36 15,8 18 0-15,-1-3-4 16,1 1 4-16,7 15-8 16,-1-1 4-16,4 8 8 15,-6 11 0-15,-1-2-24 16,-4 9 4-16,-3-10-4 16,0-8 4-16,0-1-36 15,-3-9 4-15,-4-4-20 0,-4-9 4 16,-6-2-80-16,-8-8 0 15,1-8-56-15,-1 5 0 16</inkml:trace>
  <inkml:trace contextRef="#ctx1" brushRef="#br0" timeOffset="21211.156">11949 7769 236 0,'0'0'132'0,"3"-3"-72"0,-3 0 4 0,4-1-20 16,3 4 4-16,3-6-20 15,1-3 0-15,10 2-12 16,4 4 0-16,3-9-12 16,4 6 4-16,7-10-8 15,-4 6 0-15,0 4 0 16,4-6 0-16,-4 5-8 15,0-8 4-15,-6 8-68 16,-1-5 4-16,-3 2-52 16,-4 4 0-16,-7-3-24 15,0 3 4-15</inkml:trace>
  <inkml:trace contextRef="#ctx1" brushRef="#br0" timeOffset="21649.9754">12450 7581 356 0,'0'0'192'0,"3"9"-156"0,1-6 0 16,-1 0-32-16,4 1 4 15,0 5 0-15,0 3 4 16,0 4 4-16,0-6 0 16,0 5-8-16,1-5 4 15,-1 2 0-15,0-2 0 16,-4 2-12-16,1-2 4 0,-1-7 4 15,1 0 4-15,-1 3-12 16,-3-6 0-16,0 0-8 16,0 0 0-16,0-6 8 15,0 3 0-15,0 0 8 16,0-1 0-16,0-2-20 16,0 6 4-16,0-6 8 15,0 6 0-15,0 0 0 16,0-3 0-16,0 3 0 15,0 0 4-15,0 0-12 16,0 0 4-16,0 0-4 16,0 0 4-16,0 0-8 15,0 0 4-15,0 0-8 16,0 0 0-16,0 0-48 16,0 0 4-16,0 0-68 15,0-3 4-15,4 3-16 0,-1-4 4 16</inkml:trace>
  <inkml:trace contextRef="#ctx1" brushRef="#br0" timeOffset="23750.9855">12407 7756 108 0,'0'-15'60'0,"7"2"-48"0,-3 4 0 15,-1 6 12-15,1-7 4 16,3 1 40-16,0 2 0 16,0 4-8-16,-3 0 4 15,-1 3-16-15,1 6 4 16,3 1-40-16,-4 12 0 15,4 2-8-15,0 5 0 16,0 11-8-16,4 1 4 16,0 3 4-16,-1-1 0 15,1-11-16-15,-1-1 4 0,-3-3-92 16,-3-6 4-16,-4 0-112 16,0-13 4-16</inkml:trace>
  <inkml:trace contextRef="#ctx1" brushRef="#br0" timeOffset="23899.6638">12467 7349 344 0,'-39'-13'188'0,"29"29"-156"16,10-16 0-16,0 0-32 16,0 3 0-16,3 3-108 15,8 0 0-15,-1-2-80 16,5 8 4-16</inkml:trace>
  <inkml:trace contextRef="#ctx1" brushRef="#br0" timeOffset="24184.6341">12619 7621 284 0,'0'22'156'0,"18"3"-140"0,-11-25 4 15,0 10-4-15,7 6 0 16,7 6 20-16,-3-4 0 15,-1 4-16-15,1 7 4 16,-4-1-16-16,0-3 4 16,0-3-8-16,-3 0 4 15,3-3-4-15,-4-16 0 16,1-3 0-16,0-3 0 0,3-19-4 16,-4 0 0-16,4-7 0 15,1-11 0-15,-5-1-28 16,1-6 0-16,3 0-72 15,-4 12 0-15,1-5-104 16,-4 11 0-16</inkml:trace>
  <inkml:trace contextRef="#ctx1" brushRef="#br0" timeOffset="24590.5449">13113 7728 348 0,'-7'13'188'0,"10"-1"-160"0,1-12 0 0,3-6-20 16,3 0 0-16,8-1-4 0,3-11 4 15,11-4-4-15,3-4 4 16,1 5-4-16,-5-5 0 16,-3-2 0-16,-10-3 0 15,-4 0-4-15,-7-7 0 16,-7 7 0-16,0 2 4 15,-14-8 4-15,-7 8 0 16,-4 17-4-16,-3 9 4 16,0 12-4-16,-7 4 4 15,6 6 8-15,-2 2 4 16,6 11 4-16,4 5 0 0,7 11-20 16,7-1 4-16,10 3-8 15,8 0 4-15,10 3-4 16,11-9 0-16,13-13 0 15,12-2 0-15,3-10-8 16,3-10 0-16,-3-3-104 16,4-18 4-16,-11-1-168 15,-7-6 4-15</inkml:trace>
  <inkml:trace contextRef="#ctx1" brushRef="#br0" timeOffset="25461.5837">1810 9462 228 0,'7'-16'128'0,"-14"-2"-48"0,7 18 4 0,-7 0-44 15,7 0 0-15,-4 12-32 16,4 1 4-16,0 18-12 16,11 0 4-16,-4 23 4 15,-4 9 4-15,8 5 8 16,3 17 0-16,-3-6-4 16,-1 15 4-16,-3 0-16 15,-3 0 0-15,3-10-4 16,3-11 4-16,-10-4-16 15,7-10 0-15,-7-9-40 16,11-15 4-16,-7-13-80 16,10-10 4-16,-4-27-52 15,8-17 4-15</inkml:trace>
  <inkml:trace contextRef="#ctx1" brushRef="#br0" timeOffset="25776.7098">2431 9647 228 0,'17'-41'124'0,"-17"-28"-68"0,0 51 0 16,0-1-8-16,0-3 0 16,-7 0-8-16,4 3 4 15,3-9-28-15,-11 6 0 16,4 3-12-16,-4-9 4 16,-6 18-8-16,-4 4 4 0,-8 9-4 15,1 4 0-15,-14 18-4 16,10 12 0-16,-3 10 0 15,7 16 4-15,6 15-4 16,5 17 4-16,6 5-4 16,11 13 4-16,11 9 0 15,-1-18 0-15,8-14 0 16,10 5 0-16,1-11-12 16,-12-15 4-16,11-3-68 15,1-9 4-15,-8-14-180 16,3-2 4-16</inkml:trace>
  <inkml:trace contextRef="#ctx1" brushRef="#br0" timeOffset="25972.5764">2071 10212 332 0,'-18'6'184'0,"39"-16"-168"0,-3 7 4 16,7-12-8-16,13 2 4 15,12-9-16-15,6-3 4 16,8-3-4-16,3 6 4 16,7 3-128-16,0 3 0 15,4 13-44-15,-4 3 0 16</inkml:trace>
  <inkml:trace contextRef="#ctx1" brushRef="#br0" timeOffset="26376.2522">3507 9917 372 0,'-29'-10'204'0,"-16"-5"-164"15,34 12 0-15,-7 0-24 16,1 3 0-16,-12 3-8 16,8 15 4-16,-10-2-12 15,2 9 4-15,1 7-8 16,0 15 4-16,0 0 0 15,6 12 0-15,12-9-4 16,-1-3 4-16,11-3-4 16,0-12 4-16,11-13 0 15,7-19 0-15,-1-7-12 16,8-12 4-16,7-12 0 16,-1-10 4-16,5 1 4 15,-15 2 4-15,4 10-4 16,-4 3 0-16,-11 3 0 0,4 15 0 15,-3 7 0-15,0 7 0 16,-1 15 0-16,1 6 0 16,-1 6-12-16,4 10 0 31,8 16-212-31,-5-7 0 16,1-18 128-16,-1-13 4 15</inkml:trace>
  <inkml:trace contextRef="#ctx1" brushRef="#br0" timeOffset="26751.7721">3697 9892 336 0,'-21'-32'184'0,"10"36"-144"15,8 2 4-15,3 6-36 16,0-2 0-16,3 12 0 16,1 3 4-16,3 12 4 15,4 4 0-15,-8-3-4 16,1 3 4-16,6-4-16 15,-10-9 0-15,11-2 0 16,-8-11 0-16,11-9 0 16,-3-9 4-16,0-12-4 15,6-7 0-15,4-3-4 16,4 0 4-16,-4-13 0 16,4 3 0-16,3-2 0 15,-14 12 0-15,4 3-4 0,-8 12 4 16,-2 10 0-16,-1 3 0 15,-7 16-8-15,0 10 0 16,0 8-8-16,0 4 0 16,3 3-36-16,11 9 0 15,7-15-36-15,8-1 4 16,-1-15-60-16,0-19 0 16,7-12 108-16,4-10 0 15</inkml:trace>
  <inkml:trace contextRef="#ctx1" brushRef="#br0" timeOffset="27037.017">4336 9933 320 0,'-29'-26'176'0,"-2"48"-136"0,20-18 0 0,4 11-28 15,-11 1 4-15,8 12-12 16,-1 3 4-16,8 10-8 16,3-3 0-16,3-4-4 15,8-5 4-15,-1-7 4 16,12-4 0-16,2-15-4 15,4-3 0-15,-6-6-4 16,6-13 0-16,-3-6-12 16,-1-3 0-16,-3-6-4 15,-6-7 4-15,-5 3 20 16,-13-6 0-16,-8 0-12 16,-17 1 0-16,3 11-28 15,-3 1 4-15,-4 9-52 16,-3 9 4-16,3 1-68 0,7 5 0 15</inkml:trace>
  <inkml:trace contextRef="#ctx1" brushRef="#br0" timeOffset="27248.4021">4325 9309 332 0,'0'-32'180'0,"0"32"-164"0,0 6 0 16,7 10-12-16,4 9 0 15,-4 13-8-15,7 15 4 0,0 16 16 16,0 13 4-16,-3 5-20 16,3 8 0-16,0-1-24 15,4 15 0-15,6-11-104 16,15-1 4-16,-4-13-16 16,4-15 4-16</inkml:trace>
  <inkml:trace contextRef="#ctx1" brushRef="#br0" timeOffset="27788.5618">5673 9672 188 0,'-7'0'104'0,"-4"-3"-64"0,11 3 4 16,-3-6 0-16,-1 6 0 15,-3 0-4-15,3 0 0 16,-10 0 0-16,0 6 4 15,0 0-24-15,-7 10 0 0,-7 3-12 16,-1 22 0-16,1-1-4 16,4 7 4-16,2 4-12 15,8 21 4-15,11-3-4 16,10 9 4-16,10-15-4 16,12-4 4-16,6-12-16 15,14-9 4-15,1-28 4 16,3-10 0-16,3-10 0 15,1-18 0-15,-12-13 8 16,-6-3 0-16,-11-12 0 16,-17-4 0-16,-11-12 0 15,-18-6 0-15,-3-1 0 16,-14 1 0-16,-4 18-4 16,0 1 0-16,0 27-28 15,1 14 0-15,2 18-76 0,8 6 4 16,3 28-64-1,15 7 4-15</inkml:trace>
  <inkml:trace contextRef="#ctx1" brushRef="#br0" timeOffset="28177.3456">6110 9976 376 0,'4'22'208'0,"20"10"-188"0,-17-20 0 15,0 1-12-15,4 12 0 16,0 6-8-16,-1-2 4 0,-3-1 0 16,0 12 0-16,-3-11 0 15,-1-4 0-15,-3-10-4 16,0-8 0-16,0-7-4 16,4-10 4-16,6-18-16 15,-6-10 4-15,7-5 4 16,3-4 4-16,-4-19 0 15,8 6 4-15,0 4 0 16,-1 12 0-16,-3 12 8 16,0 10 4-16,1 22-4 15,-5 10 0-15,4 12-4 16,-3 15 0-16,-4 4-8 16,3 9 4-16,5-3 0 15,6 0 4-15,-4 1-88 16,-3-5 0-16,4-21-144 0,-4-12 4 15,0-10 208-15,0-7 0 16</inkml:trace>
  <inkml:trace contextRef="#ctx1" brushRef="#br0" timeOffset="28374.0652">6696 9519 360 0,'-7'15'196'0,"-7"39"-156"0,14-36 0 16,3 11-32-16,8 15 4 15,-8 6-4-15,4 6 0 16,0-3-8-16,4 13 0 16,-8-12-12-16,4 2 4 0,4-15-72 15,0 0 4-15,-4-13-72 16,10-9 4-16,-3-7 44 16,8-12 4-16</inkml:trace>
  <inkml:trace contextRef="#ctx1" brushRef="#br0" timeOffset="28838.5808">7024 9929 384 0,'-11'35'212'0,"4"-1"-192"15,7-30 4-15,0 11-24 16,4 1 0-16,3 3-4 16,3 0 4-16,12 2 0 15,2-11 4-15,1-4-4 16,0-12 4-16,3-4-4 15,-3-8 4-15,3 5-4 0,-4-6 0 16,1-9 0-16,-4-10 4 16,-7 13-4-16,1 0 4 15,-5 6 0-15,-3 4 4 16,-3 24-4-16,3 4 0 16,0 18 0-16,0 16 4 15,7 13-8-15,7 31 0 16,4-4 0-16,3 11 4 15,7-1-4-15,1 9 4 16,-1 1-4-16,-7-7 4 16,-7-2-4-16,-3-11 0 0,-8 4-4 15,-10-18 4-15,-7-4 4 16,-3-10 0-16,-4-12 0 16,-7-12 4-16,-8-7-8 15,1-12 0-15,-4-10 0 16,-3-9 0-16,7-7-4 15,3-9 4-15,8-3-28 16,2 4 0-16,8-14-76 16,11-12 4-16,14-15-124 15,17 6 0-15</inkml:trace>
  <inkml:trace contextRef="#ctx1" brushRef="#br0" timeOffset="29275.4827">8417 9334 324 0,'-3'0'180'0,"-25"18"-132"16,20-14 4-16,8 11-32 15,4 13 0-15,3 19-16 16,0-9 4-16,4 41-8 16,-1-10 4-16,1 3-4 15,-4 12 0-15,4-8 0 16,-4-1 4-16,3-9-40 16,-3 0 4-16,-3-16-104 15,-1-10 0-15,4-14-24 16,4-23 0-16</inkml:trace>
  <inkml:trace contextRef="#ctx1" brushRef="#br0" timeOffset="29633.9531">8996 9192 288 0,'-39'-9'156'0,"18"-13"-104"0,14 13 0 15,0 2-36-15,0 7 0 16,0 0-8-16,0 0 0 16,0 4-4-16,-4 2 0 0,0 10-4 15,1 2 0 1,-4 4-4-16,0 3 4 0,-4 4 0 16,7 15 0-16,1 6-4 15,3 16 4-15,7 3 0 16,3 15 4-16,8-9-4 15,3 16 0-15,7-3 0 16,0 6 4-16,0 0-4 16,4 0 0-16,3-15 0 15,-6-4 4-15,-5-15-68 16,-3-4 4-16,-3-15-100 16,-4-4 4-16,0-15 76 15,-14-12 4-15</inkml:trace>
  <inkml:trace contextRef="#ctx1" brushRef="#br0" timeOffset="29800.1443">8784 9926 388 0,'7'-19'212'0,"36"-2"-208"0,-33 17 0 16,18-8 0-16,11-1 0 15,14-6-4-15,0-2 4 16,7-5-108-16,3 4 4 15,-3 1-104-15,-7-1 0 16</inkml:trace>
  <inkml:trace contextRef="#ctx1" brushRef="#br0" timeOffset="30309.1766">10943 8879 312 0,'-21'-9'168'0,"-32"12"-140"0,43 0 0 16,-5 12 4-16,1 7 0 15,-3 3-16-15,-5 26 0 16,-2 15-12-16,-1 6 4 16,-3 22 0-16,3 22 0 0,4-3-4 15,3 9 4 1,4 6-8-16,7 10 4 0,7 0-4 16,7-22 0-16,4-18 0 15,3-7 0-15,7-10-44 16,4-21 4-16,14-4-92 15,-8-18 4-15,12-19-36 16,-1-4 4-16</inkml:trace>
  <inkml:trace contextRef="#ctx1" brushRef="#br0" timeOffset="30581.4354">11007 9672 312 0,'-25'7'168'0,"39"-17"-120"16,-3 4 0-16,3 0-32 0,10-1 0 15,12-5-8-15,10 6 0 16,17-10-4-16,18 10 4 16,15-4-8-16,-1-2 0 15,7 5 4-15,-3-2 0 16,0 6-8-16,-4 3 4 15,-18 3-80-15,-13 3 0 16,-15 0-72-16,-13 1 0 16,-8 2 68-16,-18-3 0 15</inkml:trace>
  <inkml:trace contextRef="#ctx1" brushRef="#br0" timeOffset="30819.3046">11402 9882 332 0,'-14'10'180'0,"28"9"-136"16,-11-16 4-16,18 0-36 16,8 3 0-16,13-6 4 15,14 0 0-15,8-6 0 16,7 6 0-16,13-6-16 16,8 6 0-16,-4-4 4 15,-10 1 0-15,-4-12-8 16,-14 12 4-16,-7 3-44 15,-14 0 4-15,-15 0-100 16,-10-7 0-16,-10-5-24 16,-18 9 4-16</inkml:trace>
  <inkml:trace contextRef="#ctx1" brushRef="#br0" timeOffset="31226.0448">11289 9431 296 0,'0'0'164'0,"0"-3"-132"0,0 3 4 16,0 0-8-16,-4 0 0 0,-6 3-8 15,-1 6 0-15,-6-3-16 16,-1 13 0-16,-7 0-4 15,-3 6 4-15,-4 3-4 16,-3 1 4-16,0 8-4 16,3-2 0-16,4-1 8 15,0-6 4-15,10 1-12 16,7 2 4-16,4-12-4 16,11 9 4-16,6-9-4 15,8-3 0-15,10 6-4 16,0-7 4-16,8-2 0 15,6 2 4-15,4-5-4 16,7 2 4-16,3-8-40 16,-3 8 4-16,-7-3-128 15,-7-2 4-15,0 5 16 0,-8-5 0 16</inkml:trace>
  <inkml:trace contextRef="#ctx1" brushRef="#br0" timeOffset="31585.577">11896 9399 308 0,'-14'-6'168'0,"24"6"-132"0,-6 0 0 16,6 3-16-16,11 0 4 0,11 1-20 15,11 8 0-15,2-2 4 16,12 8 0-16,-1-5-4 15,1 6 0-15,-4 3 0 16,-4 0 4-16,-3 3-4 16,0-3 4-16,-11 0 4 15,-7 3 0-15,-7 3-4 16,-6 6 0-16,-8-5-4 16,-7 15 4-16,-7-4 0 15,-11-8 0-15,-3 12-8 16,-4-1 0-16,-3-2-12 15,3-6 4-15,4-1-44 16,0-9 0-16,7-12-84 16,7-1 4-16,7-12-28 15,3-6 4-15</inkml:trace>
  <inkml:trace contextRef="#ctx1" brushRef="#br0" timeOffset="32291.5216">12965 8822 244 0,'-7'7'136'0,"3"8"-116"0,4-11 4 16,7 11-8-16,4 10 4 15,10 4 8-15,7 18 0 0,11 18 8 16,0-8 0-16,7 12-16 15,6 19 0-15,-6 6-4 16,-7 15 0-16,-7-11-4 16,-11 5 0-16,-7 4-8 15,-14 3 4-15,-7 6-8 16,-7-4 4-16,-4-17-4 16,-6-1 4-16,-5-10-48 15,-6-8 4-15,-11-11-116 16,0-11 4-16,1-10-4 15,-5-10 4-15</inkml:trace>
  <inkml:trace contextRef="#ctx1" brushRef="#br0" timeOffset="33056.5055">14288 9183 344 0,'-4'-9'188'0,"22"59"-148"0,-15-34 4 0,4 5-28 16,0 8 4-16,4 11-12 15,-1 14 4-15,5 8-8 16,-1 11 0-16,0 8-4 16,0-12 4-16,0 6-8 15,-3-6 0-15,-1-3-64 16,-3-6 4-16,-7-7-52 15,0-15 4-15,-7-13-44 16,-3-9 4-16</inkml:trace>
  <inkml:trace contextRef="#ctx1" brushRef="#br0" timeOffset="33386.5795">13917 8879 268 0,'0'-9'148'0,"18"-7"-124"0,-4 13 4 16,3 0-8-16,12 3 4 16,10-4-8-16,3 1 4 15,7 3 4-15,1 0 0 16,3 7-16-16,3-4 0 16,4 12 0-16,-7 4 0 15,-4 3 0-15,-3 6 0 16,-11 4 0-16,1 15 0 0,-15 0 4 15,-7-3 0 1,-14-4-12-16,-11 7 4 0,-6-3-4 16,-8 0 4-16,0 3-12 15,-3 0 0-15,-4-12-64 16,1 2 4-16,-1-11-76 16,11-4 0-16,3-4 24 15,7-11 0-15</inkml:trace>
  <inkml:trace contextRef="#ctx1" brushRef="#br0" timeOffset="33987.5336">14672 9478 224 0,'11'12'124'0,"-1"13"-72"16,-6-6 4-16,3-6-36 16,3 9 0-16,8 12-8 15,0 1 4-15,3 9-4 16,-4 3 4-16,-2-7 8 0,-1-11 0 15,0-1 0-15,-7 0 4 16,-4-12-16-16,-3 0 4 16,-7-1-20-16,0-12 0 15,-7-3 4-15,4-15 0 16,-5-4-4-16,5-9 4 16,3-1-12-16,3-5 0 15,8 3 4-15,6-10 4 16,1 13 4-16,3-4 0 15,11 1-4-15,-1 3 0 0,5 3 4 16,-5 3 4-16,1 0-8 16,0 9 4-16,-1 1 4 15,-2 2 4-15,-5 4 0 16,-3 12 0-16,-3 4 4 16,-4 8 4-16,-3 7-8 15,-4 10 4-15,-4 6-8 16,1 9 0-16,-1 6-8 15,4-12 0-15,4-6-4 16,3-1 0-16,3-8-4 16,8-7 0-16,17-4 0 15,0-8 4-15,1-10 8 16,-1-6 0-16,-3-13-4 16,-8 3 4-16,-6-6 4 15,-4-9 0-15,-10 3 12 16,-8 2 0-16,-14-2-16 0,-6-9 0 15,-1 8 0-15,-3 1 0 16,0 6-24-16,-1 7 4 16,5 5-52-16,6 10 4 15,7 3-80-15,8 4 4 16,10-1 48-16,25 3 0 16</inkml:trace>
  <inkml:trace contextRef="#ctx1" brushRef="#br0" timeOffset="34333.1952">15773 9450 316 0,'-7'-7'176'0,"-25"1"-120"0,21 6 0 0,-3 0-28 15,-3 3 0-15,-8 3-16 16,-3 4 0-16,3 9-12 16,-3 6 4-16,3 12-4 15,4 4 0-15,3 6 0 16,8 3 0-16,6-3-8 15,11-6 4-15,11-9 4 16,3-4 0-16,7-6-8 16,4-7 0-16,14-18 4 15,-11 0 0-15,7-25 4 16,-6 0 0-16,-5-1 8 16,-9 1 0-16,-12-13 0 15,-17 4 0-15,-7 2-8 16,-4-5 4-16,-6 11-12 15,-1-5 0-15,-10 9-28 16,3 3 0-16,0 9-48 0,0 1 0 16,8 5-128-16,10 7 0 15</inkml:trace>
  <inkml:trace contextRef="#ctx1" brushRef="#br0" timeOffset="34665.2648">16267 8732 368 0,'-18'-51'204'0,"-10"7"-160"0,17 44 0 0,1 0-24 16,-5 4 4-16,-2 11-20 16,-4-5 4-16,3 12 8 15,-3 15 0-15,3 10 0 16,4 25 4-16,4 13 0 15,6 0 0-15,4 18-12 16,11 10 0-16,3 9-8 16,7-6 0-16,4 4 4 15,3-4 0-15,7-7-8 16,-3-5 4-16,-4-7-32 16,-3-12 0-16,-8-7-36 15,-6-15 0-15,-4-7-128 16,-7-21 0-16,-4-13 72 15,-17-7 0-15</inkml:trace>
  <inkml:trace contextRef="#ctx1" brushRef="#br0" timeOffset="34845.15">15953 9707 400 0,'17'-7'220'0,"40"-11"-188"0,-40 15 0 16,12-1-8-16,13-2 0 15,7-6-24-15,18 2 4 16,0-5-8-16,0-4 4 16,-3 6-88-16,-4-3 4 15,-14 1-196-15,-11 5 4 16</inkml:trace>
  <inkml:trace contextRef="#ctx1" brushRef="#br0" timeOffset="36660.3303">16884 9525 192 0,'3'-10'108'0,"8"-11"-84"0,-7 11 4 16,-1-2-8-16,4 2 0 16,0-2 20-16,0 2 4 15,-3-2-8-15,-1 5 0 0,-3 1 8 16,-3-3 0-16,-4 2-32 16,-4 4 4-16,-10 0-12 15,0-3 0-15,-4 6-4 16,0 6 4-16,1 0-8 15,-1 4 4-15,4 9 0 16,-4 6 0-16,8 6-4 16,2 0 0-16,8-2 0 15,4 8 4-15,3-8-4 16,10-1 4-16,1 3-4 16,0-6 4-16,17 0-4 15,0-3 4-15,4-3 4 16,0-3 0-16,-4-1 16 15,-4 4 4-15,-6-9 20 16,-4 8 0-16,-7-2-24 16,-3-3 4-16,-8 2-16 15,-3-5 4-15,-3 5-12 16,-12-5 4-16,1-1-4 0,-3-6 0 16,-1 1-72-16,0-1 0 15,1-3-148-15,2-3 4 16,1-13 80-16,7 0 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21:26:36.1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1951 2451 420 0,'0'0'232'0,"-18"156"-232"16,15-127 0-16,3 2-52 15,-7 7 0-15,7-1-104 16,-11-12 0-16,4-18 44 16,-11-7 0-16</inkml:trace>
  <inkml:trace contextRef="#ctx0" brushRef="#br0" timeOffset="448.1419">861 1162 244 0,'10'-47'132'0,"47"-19"-68"0,-47 56 4 15,15-8-44-15,7-7 0 16,7-7-8-16,14-12 0 15,3 7-16-15,29-7 0 16,6 6 0-16,5-3 4 0,17 4-8 16,-1 8 4-16,19 8 0 15,-8 11 4-15,-3 10-4 16,-17 0 4-16,-8 0 0 16,-10 6 4-16,-18 1 0 15,-11 8 4-15,-10 7 0 16,-7 0 4-16,-11 10-8 15,-10 5 0-15,-8 1-4 16,-10 9 0-16,-10 16-4 16,-15 6 4-16,-7-4-4 15,-14 14 4-15,-10-4-4 16,-11-12 4-16,0 6-4 16,3-6 4-16,-3-10-4 15,4 3 0-15,6-18-32 16,1 0 0-16,-1-13-68 15,12-7 4-15,6-14-76 0,0-8 4 16,14-18 124-16,4 4 4 16</inkml:trace>
  <inkml:trace contextRef="#ctx0" brushRef="#br0" timeOffset="823.8441">1725 732 208 0,'-21'-9'112'0,"7"6"-92"0,14 3 4 0,0 0-20 16,0 0 4-16,0 6 28 15,0 13 4-15,0 6-20 16,7 12 4-16,0 14-8 15,4 14 0-15,-8 17-8 16,11 21 0-16,0 10-4 16,4 13 4-16,0 9 8 15,-8 6 4-15,8 12-12 16,-8-12 0-16,1-18-8 16,3 5 4-16,-3-12-4 15,-1-12 4-15,-3 2-4 16,4-15 4-16,-1-19-20 15,-3-3 4-15,4-25-76 16,-7-9 4-16,3-13-120 0,0-22 0 16</inkml:trace>
  <inkml:trace contextRef="#ctx0" brushRef="#br0" timeOffset="1573.2469">2353 1936 220 0,'11'10'120'0,"-4"15"-96"0,-7-13 0 0,3 7 16 16,4 6 0-16,4 3-16 15,-4 16 4-15,3 3-16 16,1 7 4-16,-4 8 0 16,4-11 4-16,-8 2-16 15,4 0 4-15,0-3 0 16,-7-15 0-16,4-1 0 16,3-15 0-16,-14-9-8 15,3-14 4-15,4-11 0 16,0-10 4-16,-7-16-12 15,0-9 0-15,4-4 4 16,-4-5 0-16,14 6-4 16,-4-7 0-16,11 10 4 0,0 3 0 15,11-7-4-15,7 7 0 16,14 3 4-16,0 1 4 16,3 11-8-16,4-9 0 15,-7 19 8-15,-7 1 0 16,-1 2 4-16,-9 12 0 15,-5 4 8-15,-10 6 0 16,1 4-8-16,-15 15 0 16,-8 6 0-16,-2 13 0 15,-8 9-8-15,1 9 0 0,-5 10-4 16,5 7 0-16,-4-7 0 16,14-3 0-16,14 2 0 15,3-20 4-15,11 2 0 16,15-10 0-16,2-14 0 15,1-14 0-15,7-6-4 16,4-18 4-16,2-1 0 16,-6-12 0-16,-14-16 0 15,-7 4 4-15,-11-7 4 16,-11 6 0-16,-6-9-12 16,-11 0 0-16,-4 3 4 15,-10 4 0-15,-7 11-20 16,-4 1 0-16,4 6-40 15,3 10 0-15,7 8-96 16,11 8 0-16,3 2 48 16,15 6 4-16</inkml:trace>
  <inkml:trace contextRef="#ctx0" brushRef="#br0" timeOffset="1965.2807">3605 1964 312 0,'-3'0'168'0,"-36"4"-116"0,25-4 0 16,0 3-32-16,-4 0 0 16,-6 13-20-16,-5 6 4 0,1 6-8 15,0 12 4-15,7 8 0 16,3 5 0-16,0 10 0 16,15-10 4-16,3 3-8 15,21-6 0-15,4-2 0 16,14-5 4-16,-1-14 0 15,15-11 4-15,4-2-4 16,10-25 0-16,-7-4 0 16,3-12 4-16,-17-13 0 15,-4-5 4-15,-10-4 4 16,-21-1 4-16,-11-11-12 16,-11-4 4-16,-6-6-8 15,-19-3 4-15,1 3-8 16,-7 3 4-16,-1 19-20 15,1 6 4-15,-11 23-52 16,11 11 4-16,6 14-80 0,15 5 4 16,14 4 28-1,7 6 4-15</inkml:trace>
  <inkml:trace contextRef="#ctx0" brushRef="#br0" timeOffset="2309.9401">4336 1058 336 0,'-36'-56'184'0,"-13"24"-152"0,38 17 4 0,1 8-24 16,-8 7 4-16,-3 0-20 16,3 4 4-16,1 14-8 15,-4 8 4-15,3 5 8 16,0 22 4-16,8 16-8 15,3 10 0-15,0 8 0 16,7 23 4-16,3 6-4 16,8 6 4-16,6 4-8 15,5 9 4-15,-1-19 4 16,3 12 0-16,5-15-4 16,-1-12 4-16,0 8-12 15,0-15 0-15,-10-12-64 16,0-4 4-16,-4-24-132 15,-7-11 4-15,-4-21 160 16,-6-15 0-16</inkml:trace>
  <inkml:trace contextRef="#ctx0" brushRef="#br0" timeOffset="2491.4778">4106 2287 312 0,'-7'-6'172'0,"18"-31"-124"0,-4 27 0 16,4-2-40-16,6-7 4 15,11-6-16-15,15-4 4 16,3 1 0-16,6-6 4 16,16 2-32-16,-5 7 4 15,4 3-224-15,-11 4 4 0,1 11 220 16,-11-2 0-16</inkml:trace>
  <inkml:trace contextRef="#ctx0" brushRef="#br0" timeOffset="2820.7613">5835 1014 272 0,'0'7'152'0,"3"21"-116"16,1-13 4-16,0 11-20 16,3 17 4-16,3 23 0 15,4 6 0-15,4 16-16 0,0 9 0 16,-1 19-8-16,1 1 4 16,-1 2-4-1,1 9 0-15,-4-21-4 0,-3-4 4 16,-4-21-84-16,0-4 0 15,-7-24-84-15,-4-14 4 16,1-15 112-16,-11-21 4 16</inkml:trace>
  <inkml:trace contextRef="#ctx0" brushRef="#br0" timeOffset="3389.7348">5539 980 288 0,'17'-28'156'0,"19"-1"-116"0,-26 23 0 0,8-3-24 16,6-4 0-16,19 1-8 16,6-1 0-1,50 1 0 1,-11 12 4-16,-7 0-12 16,-7 12 4-16,-3 1 0 15,-15 5 4-15,-10 4-4 16,-14 7 0-16,-11 15 4 15,-10-1 4-15,-11 4-4 16,-11 0 4-16,-14 10-12 16,-6 3 4-16,-12-7-4 15,1 6 0-15,-11-15-4 16,7-9 4-16,15 2-4 0,2-5 0 16,15-10 0-16,11-3 4 15,10-7-4-15,7-3 4 16,7-2-4-16,11-4 0 15,7 3 4-15,3-3 0 16,7 0 0-16,8 1 4 16,-1 8-8-16,-3-2 4 15,7 11 0-15,-7 1 4 0,-4 13 0 16,-10 3 4-16,-7 5-8 16,-7 8 4-1,-11 8 8-15,-7-5 0 0,-11 5 8 16,-13 4 4-16,-12 3-4 15,-6 0 0-15,-7-7-16 16,-8-9 0-16,-6-6-4 16,-8-6 4-16,4-7-28 15,0-3 0-15,4-15-20 16,3-1 4-16,7-5-100 16,15-10 4-16,16-1-40 15,15-14 0-15</inkml:trace>
  <inkml:trace contextRef="#ctx0" brushRef="#br0" timeOffset="4006.6773">6795 1943 304 0,'0'3'168'0,"-4"3"-140"0,4-6 4 15,0 9-12-15,0 1 4 16,0 9-16-16,7 9 0 15,0 9-8-15,0 4 0 16,4 3 4-16,3-3 0 16,0 0-8-16,4 3 4 15,3-4 4-15,7-12 0 16,7-12 0-16,4-6 0 16,7-17-8-16,0-12 4 15,-4-9 4-15,-3-12 4 0,0-4-12 16,-8-7 4-16,-9-11 0 15,-5 2 4-15,-6 7 0 16,-4 3 0-16,-4 21-8 16,1 7 0-16,-4 16 4 15,0 12 0-15,0 16-4 16,4 4 4-16,3 17 0 16,7 20 0-16,-4 16 0 15,4-4 4-15,11 19-4 16,0 12 4-16,3 14-4 15,0 5 4-15,0-3-4 16,-3 1 0-16,-7 5 4 16,-8-5 4-16,-6-7-8 15,-8-16 4-15,-13-9 0 16,-12-6 0-16,-9-20-4 0,-8-14 4 16,-14-8 0-16,-7-17 0 15,3-11-4-15,-6-21 4 16,10-10-4-16,7-25 0 15,7-2-4-15,14-4 0 16,8-4 0-16,13-14 4 16,11 8 0-16,0 4 0 15,21-16 0-15,14 9 0 16,11-9-56-16,7 6 4 0,0 1-220 16,18 8 4-1</inkml:trace>
  <inkml:trace contextRef="#ctx0" brushRef="#br0" timeOffset="4487.2433">8872 1177 196 0,'-3'-44'108'0,"-15"-31"-52"0,11 63 4 15,0-7-12-15,-3 3 0 16,-8 1-12-16,0-7 4 16,-6-4-20-16,-5 20 0 15,-6-6-16-15,-7 18 0 16,-4 3-4-16,-7 23 0 0,-4 24-4 16,5 4 0-16,6 21 0 15,7-5 4-15,11 21 0 16,7 9 0-16,10 4 0 15,14-6 4-15,19-4-20 16,9 0 4-16,15-15-64 16,7-10 0-16,11-28-40 15,10-22 0-15,10-15 8 16,5-20 4-16</inkml:trace>
  <inkml:trace contextRef="#ctx0" brushRef="#br0" timeOffset="4817.0094">9324 1598 332 0,'-42'-26'180'0,"-18"8"-136"16,46 18 4-16,-8 3-36 16,-13 6 4-16,0 4-16 15,-4 12 0-15,4 12-4 0,3 11 0 16,4 2 4-16,7 9 4 16,10-9-8-16,7 7 4 15,12-10-4-15,9 3 4 16,15-12-4-16,7-1 4 15,7-15 0-15,6-12 4 16,-2-10-12-16,-1-10 4 16,-3-12 0-16,-7 0 0 15,-11-15 8-15,-10 5 4 16,-15-11-8-16,-13 2 4 16,-11-9-4-16,-11 6 4 15,-7 3-8-15,-7 10 0 16,-3 5-28-16,3 8 4 0,0 15-60 15,11 3 0-15,10 9-100 16,7 10 4-16</inkml:trace>
  <inkml:trace contextRef="#ctx0" brushRef="#br0" timeOffset="5222.876">9529 1472 272 0,'7'6'152'0,"-7"41"-104"15,0-43 4-15,0 14-28 16,3 11 4-16,4 11-12 16,4 7 4-16,-4 10-8 15,0 2 0-15,0-5 4 16,0 8 0-16,-3-14-8 0,-1-5 4 16,1-11-12-1,-1-1 4-15,1-9 4 0,3-13 0 16,0-15-12-16,3-13 4 15,8-6 0-15,0-19 0 16,3-6-4-16,0-9 4 16,4 2-4-16,-4 1 4 15,3 9-4-15,-2 0 4 16,-1 18-4-16,0 8 4 16,-7 11-4-16,0 13 4 15,0 22 0-15,-3 16 0 0,-4 16 0 16,0 12 0-1,4 0-4-15,-1 21 4 0,1-11-44 16,-1-1 4-16,4-12-76 16,-3-9 4-16,3-26-72 15,0-22 4-15</inkml:trace>
  <inkml:trace contextRef="#ctx0" brushRef="#br0" timeOffset="5479.2514">10340 923 348 0,'-4'13'188'0,"-3"47"-152"15,7-39 0-15,4 11-12 16,-1 27 4-16,4 14-8 16,8 2 0-16,-1 28-16 15,0-6 4-15,0 13-8 0,4-9 4 16,-4-1-4-16,3 3 4 15,1-5-24-15,-7-23 4 16,-4-6-52-16,-4-10 0 16,-3-18-148-16,-7-19 0 15,-4-12 160-15,-6-32 0 16</inkml:trace>
  <inkml:trace contextRef="#ctx0" brushRef="#br0" timeOffset="5913.2905">10160 1544 296 0,'14'7'160'0,"28"5"-120"0,-31-12 0 0,7-6-20 15,3 3 4-15,7 0-16 16,4-4 0-16,7-2-8 16,-1 6 4-16,5 3-4 15,3 3 0-15,-8 6 4 16,1 1 4-16,-3 15-12 15,-1 6 0-15,0 0 12 16,-10 10 0-16,3 6-8 16,-7 0 0-16,-7-6 4 15,4 0 4-15,-4-4 4 16,-7-8 0-16,-3-4 0 16,-4-6 0-16,-4-13-8 15,-3-6 0-15,-4-6-4 16,4-19 4-16,0-4-4 0,0-21 0 15,4 3-4-15,6 6 4 16,4-9-4-16,4 3 4 16,14 9 0-16,3 7 0 15,4 0 0-15,3 9 4 16,4 9-4-16,7 1 0 16,3 9-52-16,-3 3 4 15,0 0-72-15,-1 3 4 16,5 6-60-16,3-3 4 15</inkml:trace>
  <inkml:trace contextRef="#ctx0" brushRef="#br0" timeOffset="6318.3506">11515 1504 280 0,'-57'-22'156'16,"22"12"-96"-16,24 4 0 15,-17 15-20 1,-4 13 0-16,-3 0-36 15,0 13 4-15,0 9-4 16,3 9 4-16,4 6-4 16,6-8 0-16,8-1-4 15,4-3 4-15,6-3-4 16,8-10 0-16,6-18-8 16,8-7 4-16,7-9-4 15,3-18 0-15,4-8-4 0,6-21 0 16,1 3 8-16,-3-3 4 15,-5 0 0-15,-6 0 4 16,-7 7 16-16,-1 15 0 16,-3 3-20-16,-3 18 0 15,-4 4 0-15,0 22 0 16,0 7 0-16,4 18 4 16,-4 9-4-16,3 1 4 15,4 2-12-15,1 1 4 16,2 2-52-16,-3-15 0 15,4 0-48-15,-4-9 0 16,0-28-60-16,0-7 4 0</inkml:trace>
  <inkml:trace contextRef="#ctx0" brushRef="#br0" timeOffset="6782.9161">11938 996 240 0,'14'-48'132'0,"-3"48"-60"0,-11 0 4 0,3 4-32 16,4 14 0-16,0 8-24 16,4 14 0-16,0 10 0 15,-1 16 4-15,8 3 8 16,-4 0 0-16,7 13-32 16,0 12 4-16,4-6-4 15,-4 3 4-15,0 0 0 16,-3-7 0-16,-1-5-4 0,-2-7 0 15,-5-16 4-15,1-12 0 16,-4-19-8-16,-7-12 0 16,0-13-20-16,-11-19 0 15,-6-9 12-15,-8-16 4 16,-7-3 4-16,-7-10 0 16,-3-9-4-16,0 23 4 15,-4 2 8-15,7 13 0 16,0 12-8-16,4 6 0 15,3 20 4-15,4 18 0 16,7 0 4-16,7 7 0 16,10 6-4-16,4 2 0 0,7-2 0 15,11-6 4-15,3-4-12 16,11-6 4-16,0-12-44 16,6 2 0-16,12-15-92 15,-4-15 4-15,6 2-16 16,1-12 0-16</inkml:trace>
  <inkml:trace contextRef="#ctx0" brushRef="#br0" timeOffset="6948.827">12485 1648 288 0,'-14'62'160'0,"24"33"-104"16,-10-70 0-16,0-3-36 15,0 18 0-15,4-5-16 16,-1 6 4-16,1-7-44 15,-1-3 4-15,-3-9-84 0,0-3 0 16,0-16-36-16,0-9 0 16</inkml:trace>
  <inkml:trace contextRef="#ctx0" brushRef="#br0" timeOffset="7068.8836">12312 1413 272 0,'-7'-7'152'0,"21"10"-156"0,-10 1 0 15,6-1-68-15,8 9 0 16,10 1-60-16,4 2 0 16</inkml:trace>
  <inkml:trace contextRef="#ctx0" brushRef="#br0" timeOffset="7324.0449">13035 1563 288 0,'-3'-9'160'0,"-11"2"-96"16,6 4 4-16,-2 0-36 15,-8 3 4-15,-3 3-24 16,-4 4 0-16,-10 8-8 16,0 7 4-16,3 10-4 15,0 11 4-15,8 1-8 16,2 3 4-16,8 4-4 16,14-4 4-16,7 6-4 15,8-9 0-15,6-7-4 16,10-11 4-16,8-8-40 15,7-15 4-15,7-9-88 16,0-13 4-16,10-18-68 0,1-1 4 16</inkml:trace>
  <inkml:trace contextRef="#ctx0" brushRef="#br0" timeOffset="7550.9702">13508 876 312 0,'-21'-6'172'0,"3"44"-120"0,15-26 4 15,-1 16-32-15,-3 20 4 16,7 5-12-16,0 16 4 16,7 12-16-16,0 1 0 15,4 15-4-15,3 0 4 0,0 4-16 16,0-7 4 0,0 0-24-16,-3-13 4 0,-1-9-48 15,-3-9 0-15,-7-25-88 16,-3-13 0-16,-4-13 100 15,-4-12 4-15</inkml:trace>
  <inkml:trace contextRef="#ctx0" brushRef="#br0" timeOffset="7819.1209">13254 1387 240 0,'25'7'132'0,"31"12"-100"16,-38-16 4-16,6 0-24 15,8 6 4-15,7-2-12 0,10-1 4 16,1-3 4-16,3 6 0 16,-4-2 8-16,0 8 4 15,1-2 4-15,-4 12 0 16,-4 13-16-16,-7 5 0 16,-3 8-12-16,-7 11 0 15,-4-2 0-15,-7 3 0 16,0 2-40-16,-3-17 0 15,-4-5-116-15,-11-14 4 16,1-11 36-16,-1-18 0 16</inkml:trace>
  <inkml:trace contextRef="#ctx0" brushRef="#br0" timeOffset="7955.1159">13829 1127 264 0,'-14'13'148'0,"21"28"-168"0,0-23 0 0,7 4-164 16,21 7 4-16,8-8 176 16,10 11 4-16</inkml:trace>
  <inkml:trace contextRef="#ctx0" brushRef="#br0" timeOffset="8269.4618">14658 1529 308 0,'-49'15'168'0,"-40"17"-96"15,68-20 0-15,-4 10-56 16,-3 9 4-16,0 13-12 16,3 7 0-16,11-4-12 15,11 6 0-15,6 6-4 0,-3-11 4 16,21-5-16-16,4-2 0 16,14-6-16-16,7-13 4 15,3-7 24-15,-7-12 4 16,-3-15 0-16,-3-4 4 15,-5-18 12-15,-6-4 0 16,-11-12-4-16,-7-7 4 16,-10-8-12-16,-8 2 0 15,-3 3-24-15,-14-2 0 0,3 11-32 16,0 14 0-16,4 9-56 16,4 9 0-16,6 9 20 15,18-2 4-15</inkml:trace>
  <inkml:trace contextRef="#ctx0" brushRef="#br0" timeOffset="8689.6214">15088 1334 320 0,'32'0'176'0,"-14"28"-124"16,-15-21 4-16,1 15-32 16,-1 6 4-16,4 13-12 15,4 9 0-15,-4 9-4 16,4 7 0-16,-4-3-4 15,0 3 0-15,0 0-4 16,3-4 0-16,1-11 4 16,-1-4 0-16,1-10-8 0,3-9 0 15,0-12-8-15,0-13 0 16,8-15-4-16,-1-10 4 16,7-10-8-16,11-15 4 15,0-19-4-15,3 1 4 16,0-1 8-16,4 0 0 15,14 6 0-15,0 1 4 16,-7 15 20-16,-4 9 0 16,-3 7-4-16,-3 9 4 15,-5 16 4-15,-2 9 4 16,-5 20-8-16,-2 11 0 16,-1 16-24-16,-3 16 4 0,-4 19 4 15,0 9 0-15,-11 20-64 16,-3-5 0-16,-3 4-60 15,0 0 4-15,-1-9-116 16,-3 0 4-16</inkml:trace>
  <inkml:trace contextRef="#ctx0" brushRef="#br0" timeOffset="9875.2681">1789 3250 192 0,'10'-6'104'0,"1"0"-80"0,-4 2 0 16,7 4-12-16,11-3 4 0,3 0 4 15,18-6 4-15,3 3-16 16,25 2 0-16,0-2-4 15,14-6 4-15,22 2 0 16,3-2 0-16,17-1-8 16,-3 1 0-16,28 5 0 15,-6-2 4-15,16 3 0 16,1-1 0-16,21-5-4 16,0 5 0-16,4-2 0 15,6-3 4-15,4 2-4 16,7-6 0-16,4 4 8 15,0-1 0-15,7 1-4 16,3 6 4-16,-7-1-8 16,14-5 0-16,1 5 4 15,6 4 0-15,4 3-8 0,7-18 4 16,10 14 4-16,1-2 0 16,10-16-8-16,0 0 4 15,7 3 0-15,4-3 4 16,3 4-4-16,4 5 4 15,7 1-4-15,3-4 0 16,4 6 4-16,7 7 0 16,3-9-4-16,4 9 0 15,0 0-4-15,-7 3 4 16,-4-4 0-16,1 4 4 0,-18 0 0 16,3 4 0-1,-3-4 0-15,3 0 4 16,-10 0-8-16,-4 3 0 0,-4 0-4 15,-17 6 4-15,-7-3 4 16,-10-2 0-16,-19-1-20 16,-9 6 4-16,-22-6-64 15,-8 4 4-15,-16-7-28 16,-22 3 0-16,0 6 12 16,-14 0 4-16</inkml:trace>
  <inkml:trace contextRef="#ctx0" brushRef="#br0" timeOffset="14785.3194">2244 4065 188 0,'-11'0'104'0,"8"-6"-56"0,3 6 4 16,0 0-32-16,0 6 4 15,0-6-8-15,3 7 0 16,4 8 16-16,4 1 0 15,-1 15-4-15,1 13 4 16,3 7-20-16,-3 18 4 16,-1 3-12-16,-3 15 0 15,4 8-4-15,-1-1 4 16,-3-3-4-16,4-1 0 0,-7-11-8 16,10-4 4-16,-14-22-92 15,0-6 4-15,-7-15-120 16,-4-7 0-16</inkml:trace>
  <inkml:trace contextRef="#ctx0" brushRef="#br0" timeOffset="15174.7739">1877 4122 228 0,'-11'-16'128'0,"18"4"-80"16,-3 9 0-16,3-1-28 16,10-8 0-16,-2 2-8 15,13-11 0-15,14 2 0 16,18 0 0-16,4-3-12 0,-1 6 4 16,4-3 0-16,0 1 4 15,0 11 4-15,0-5 0 16,-3 12-8-16,-1 9 0 15,-13 1 12-15,-5 8 4 16,-16 8-12-16,-1-5 4 16,-21 8 0-16,-7 11 4 15,-7 7-12-15,-14 1 0 16,-4-1-4-16,-7 6 0 16,-3 0 4-16,-11-6 0 0,0-9-24 15,8-1 0-15,-1-8-124 16,10-7 0-16,1-4-32 15,18-11 0-15</inkml:trace>
  <inkml:trace contextRef="#ctx0" brushRef="#br0" timeOffset="15835.8618">2681 4445 240 0,'11'19'132'0,"17"21"-96"15,-17-30 0-15,-4 6-12 16,7 6 4-16,0 3 0 16,3 0 0-16,-6 15-8 15,7-11 4-15,-8 8-12 16,1-8 0-16,-11 2-8 16,7 3 0-16,-7-12 4 0,0 0 4 15,-7-12-8-15,0-7 4 16,-4-3-8-16,1-10 4 15,-1-12 0-15,0 1 0 16,4-8-8-16,7-5 4 16,0 2-4-16,7-5 0 15,4 5 0-15,7 7 0 16,10-3 4-16,-7 6 0 16,18 0 0-16,7 3 4 0,-7 1-4 15,-4 8 0-15,11-5-4 16,-8 5 4-16,-6 1 0 15,-4 2 4-15,-3 4 8 16,-7-6 4-16,-4 6-8 16,-7 0 0-16,0 6-8 15,-7 0 4-15,-11 9-4 16,4 4 0-16,-3 3 0 16,-4 12 0-16,3-2-8 15,8-1 4-15,-8 12 0 16,11 1 4-16,3-6-4 15,8 2 4-15,7-8 0 16,6 5 0-16,8-18-4 16,14-4 0-16,0-12 4 15,0-18 4-15,-7-1-4 16,-4 0 4-16,-3-6 0 16,-11-3 0-16,-7-1-4 15,-14-8 0-15,-11 8 0 16,-6-11 4-16,-8 12-20 0,-7 6 0 15,4 0-40-15,-7 15 4 16,6 7-68-16,1 3 4 16,7 7-40-16,7 6 0 15</inkml:trace>
  <inkml:trace contextRef="#ctx0" brushRef="#br0" timeOffset="16166.6258">3676 4414 248 0,'3'0'136'16,"-3"21"-76"-16,0-17 0 0,8 8-28 16,-5-2 4-16,4 12-20 15,4-1 4-15,-1 5-12 16,4-4 4-16,1 3-4 16,-1 3 4-16,0 6-4 15,0-5 0-15,0 2 0 16,0 0 0-16,0-6-8 15,0-3 4-15,-7-3 4 16,4-13 4-16,0-2-12 16,-1-14 0-16,1-9 4 15,13-3 0-15,-6-12-4 16,3-4 0-16,7-3-4 16,-10-6 4-16,10-3-24 15,-10 6 0-15,3 4-164 0,-3 11 0 16,-1 4 48-16,5 6 0 15</inkml:trace>
  <inkml:trace contextRef="#ctx0" brushRef="#br0" timeOffset="16543.3893">4329 4570 296 0,'17'3'160'0,"1"-9"-124"0,-11-3 0 0,0 3-8 15,7-4 0-15,4-6-16 16,3-6 4-16,14-3-8 16,0-12 0-16,-6 2-4 15,-1-6 4-15,-10 10-4 16,3-6 4-16,-11 8-8 16,1-5 0-16,-15 2 0 15,-6 10 0-15,-8 1 0 16,0 5 0-16,-10 16-4 15,0 9 4-15,3 16-4 16,-6 10 0-16,2 12 4 16,8 6 0-16,14 0 4 15,-3-2 4-15,13 5-8 16,8-6 4-16,13-3-4 16,5-3 4-16,16-12-8 15,5-4 4-15,13-6-84 16,1-7 0-16,13-18-156 0,-13-12 0 15</inkml:trace>
  <inkml:trace contextRef="#ctx0" brushRef="#br0" timeOffset="17037.7478">6410 3949 280 0,'-7'-28'152'0,"0"3"-84"16,7 19 4-16,0 6-48 15,0 0 0-15,0 6-20 16,3 4 4-16,1 5-4 15,3 10 0-15,7 4 0 0,4 11 4 16,-4 14 0-16,3 11 4 16,-2 4-8-16,-1 16 0 15,0-10-4-15,-4 4 4 16,1-1-4-16,0-9 4 16,-1-9-52-16,-3-10 0 15,0-12-104-15,-7-13 4 16,0-10 4-16,-3-27 4 15</inkml:trace>
  <inkml:trace contextRef="#ctx0" brushRef="#br0" timeOffset="17397.8208">6075 3746 232 0,'-4'12'128'0,"22"-43"-72"16,-11 25 4-16,4-1-32 15,3-5 4-15,10-1-12 16,12-3 4 0,52-2-20-1,4 8 4-15,-1 1-4 16,-10 6 0-16,-3 6 0 16,0 6 0-16,-18 1 4 15,-4 12 4-15,-7 6 0 16,-10-3 0-16,-7 9 4 15,-11-2 4-15,-7 9 12 0,-10-4 4 16,-11-2-16-16,-11 2 0 16,-17-2-12-16,-7 2 0 15,-22-2-8-15,-7 3 4 16,-3-1-24-16,0-12 4 16,11-6-136-16,6-13 4 15,19-12-88-15,-1-16 0 16</inkml:trace>
  <inkml:trace contextRef="#ctx0" brushRef="#br0" timeOffset="31556.3926">3563 6712 148 0,'11'-9'80'0,"-29"-4"-28"16,18 4 4-16,0 9-4 16,0 0 0-16,7 0-8 15,-7 3 0-15,4 13-8 16,3-4 0-16,-7 7-24 15,3 9 0-15,1 0-4 16,-1 4 0-16,4 8-8 16,-7 4 4-16,11 0-4 15,-8 6 0-15,4-3 4 0,1 1 0 16,2-5-4-16,-6-8 0 16,10-1 0-16,-14-9 0 15,3-3-24-15,-3 0 0 16,-3-15-104-16,-4-4 4 15,7-3-48-15,-7-10 0 16</inkml:trace>
  <inkml:trace contextRef="#ctx0" brushRef="#br0" timeOffset="32232.0226">3524 6408 156 0,'-17'-6'84'0,"-12"2"-36"0,22 4 4 15,-10 0-28-15,-4 4 4 16,-1 8 4-16,-2 1 0 15,-5 9-24-15,8 0 0 16,-7 15 0-16,3 10 4 16,4 13 0-16,-7 6 0 15,10 6-12-15,1 9 4 16,6-5-4-16,4 11 4 16,14 1-4-16,-3-9 4 0,13-4-8 15,19 0 4-15,9-6 0 16,1-16 4-16,14-6-4 15,4-18 4-15,-8-7-4 16,8-19 4-16,6-9 4 16,-6-10 0-16,-4-16 4 15,-11-11 4-15,-7-4-4 16,-6-19 0-16,-8 0 12 16,-7 13 0-16,-21-23-12 15,-14-5 0-15,-4-1-4 16,-20 10 4-16,2 3-12 15,-10 6 4-15,-6 13-8 16,-1 9 4-16,-11 10-36 16,8 12 0-16,6 0-160 15,8 16 4-15,10-9 80 0,15 2 0 16</inkml:trace>
  <inkml:trace contextRef="#ctx0" brushRef="#br0" timeOffset="33146.3978">3687 8710 156 0,'0'-19'88'0,"0"6"-44"0,0 13 0 0,0-12-12 15,-8 5 0-15,8-5 4 16,0 2 0-16,8-11-8 15,-1 2 0-15,3 6-12 16,1-6 0-16,6 1-4 16,-2-1 0-16,2 6-8 15,1-3 4-15,3 10-8 16,0-3 4-16,0 15 4 16,0 3 4-16,-3 7-4 15,0 12 4-15,-15 1-8 16,-3 8 4-16,-3 7-4 15,-8 3 0-15,-3 3 0 16,-7 4 0-16,-4 8-4 16,-3 1 0-16,3-10 0 15,1-6 0-15,2-15-4 16,5 2 4-16,-1-15-4 16,8-6 4-16,-1-7-4 0,4 3 4 15,7-9 0-15,7-9 0 16,-7 0-4-16,11 2 4 15,-1-5-4-15,8 9 4 16,3-4 0-16,4 4 0 16,3 3-4-16,0 3 4 15,0 4 4-15,1-7 4 16,-1 6-64-16,3 6 4 16,-6-8-64-16,-4-14 4 0,-3-6-44 15,0-6 4-15</inkml:trace>
  <inkml:trace contextRef="#ctx0" brushRef="#br0" timeOffset="33581.532">3810 8139 288 0,'-32'-3'160'0,"-28"6"-124"15,46-3 0-15,-3 12-24 16,-8 4 4-16,-7 9-4 15,-3 7 0-15,-4 11-8 16,0 4 4-16,0 22-8 16,4 0 0-16,3 4 4 15,8 14 0-15,6 11-8 0,7 8 4 16,11-15 0 0,11-9 4-16,7 2-4 0,10-8 0 15,18-1 0-15,0-16 0 16,10-12-4-16,11-6 4 15,21-25 0-15,0-10 0 16,8-15 0-16,-5-13 4 16,-6-22-4-16,-7-13 0 15,-15-8 12-15,-10-7 4 16,-11 3 0-16,-13-16 4 16,-15 0-12-16,-14 1 4 15,-14-1-4-15,-11 6 4 0,-14-2-12 16,-17 15 4-16,-11 3-4 15,3 13 0-15,-3 9-60 16,0 4 0-16,0 9-228 16,21 2 4-16</inkml:trace>
  <inkml:trace contextRef="#ctx0" brushRef="#br0" timeOffset="35562.778">5500 6621 208 0,'-4'13'112'0,"-6"-16"-68"16,6-1 4-16,4 4-24 15,-3-3 0-15,3 0 0 16,0-3 0-16,3 0-8 16,1 2 4-16,3 4-16 15,7 0 0-15,4 4 0 0,3 8 0 16,7-2 4-16,7-10 0 15,-7 15-4-15,8-9 0 16,6-2 0-16,0 2 0 16,-3 0 0-16,3-3 4 15,-6-3 0-15,-4 3 0 16,-4-3-4-16,-4 0 0 16,-6 7 4-16,0 2 4 15,-8-3-4-15,1 13 4 16,-8-6-8-16,1 6 4 15,-1 3 0-15,-6-1 4 0,-1 11-12 16,-3 2 4-16,4-2-4 16,-4 8 0-16,3 4 0 15,1 0 0-15,-1 0 0 16,1-3 4-16,3-3-4 16,0 5 4-16,0-14-24 15,0-7 4-15,3-4-68 16,4-8 0-16,0-16-100 15,4-13 0-15,3-6 116 16,0-4 0-16</inkml:trace>
  <inkml:trace contextRef="#ctx0" brushRef="#br0" timeOffset="35818.8201">6371 6515 224 0,'-7'15'124'0,"7"1"-60"0,0-10 0 16,0 7-32-16,7 9 0 16,0 12-8-16,0 4 4 15,0 6-16-15,0 15 4 16,8 7-16-16,-1 9 0 16,3 1 4-16,-3 5 0 15,4-12-8-15,-4-9 4 16,0-4-20-16,-3-15 0 15,-4-3-108-15,-4-1 4 16,1-15-40-16,-4-9 0 0</inkml:trace>
  <inkml:trace contextRef="#ctx0" brushRef="#br0" timeOffset="36194.2113">6248 6436 248 0,'7'-28'136'0,"7"18"-96"16,-7 4 0-16,0-3-8 16,7 3 0-16,7-1-8 15,15-5 0-15,9 5-16 16,5-5 0-16,-1 6-4 16,8 3 0-16,-1 6-4 15,1 0 4-15,-5 9 8 16,-6 1 0-16,-3 9 0 15,-8-7 4-15,-3 23-4 0,-8 3 0 16,-2 3 4-16,-15 3 0 16,-7 6 4-16,-11-12 4 15,-14 3-16-15,-6-3 0 16,-8 2-12-16,-7-2 4 16,-7-13 0-16,4 1 4 15,3-7-40-15,10-7 0 16,8-12-16-16,4-3 0 15,9 0-80-15,15-6 0 16,11-6-32-16,10 8 4 0</inkml:trace>
  <inkml:trace contextRef="#ctx0" brushRef="#br0" timeOffset="36885.2543">7567 6859 192 0,'0'0'104'0,"-7"-18"-56"16,7 18 4-16,0-3-8 16,0-1 4-16,4-2-12 15,-1 0 0-15,4 0-12 16,0 6 4-16,4-7-20 15,3 4 0-15,4 3-4 0,6-6 0 16,4 6 4-16,8 0 0 16,6 0-8-16,0-3 4 15,4 6 0-15,0-3 4 16,0 0-4-16,-4 0 0 16,4 0 0-16,-7-3 0 15,-4-4 0-15,-3 7 0 16,-4 0 4-16,-3 0 0 15,-7-3 16-15,-4-6 4 16,-7 3-24-16,-7-1 0 16,-7-8-4-16,-7 2 0 0,-8-9 0 15,-2 0 0-15,-5 0-8 16,5 3 0-16,-1-2 0 16,4 5 0-16,3 0 4 15,1 1 4-15,-1 8-4 16,7-2 0-16,4 3 0 15,4 6 0-15,3 0 4 16,3 0 0-16,4 0 0 16,11 0 0-16,-4 3-4 15,4 0 4-15,-1 9-4 16,1-5 4-16,0 8 8 16,-1 7 0-16,-3-3 4 15,-3 0 4-15,-4 0-4 16,-3 12 4-16,-4-6-12 15,-4 0 0-15,-6 0-8 16,-5 4 0-16,-6-7 4 16,-3 3 4-16,-1 0-44 0,0-3 0 15,-3-4-24-15,3 1 0 16,4-9-108-16,7-1 0 16,7-6 60-16,7-3 0 15</inkml:trace>
  <inkml:trace contextRef="#ctx0" brushRef="#br0" timeOffset="37425.2655">9021 6414 280 0,'24'-16'156'0,"-59"7"-112"16,31 3 0-16,1 3 4 15,-8 0 0-15,1 3-32 16,-4 3 4-16,0 6-12 16,-4 0 0-16,-3 10-4 15,0 6 0-15,-4 4 0 16,0 15 4-16,-3-1-4 0,0 4 0 15,3 7-4-15,4 2 4 16,3 1-4 0,8 9 0-16,6-1-4 0,11 1 4 15,7-3 0-15,7-3 0 16,8-10 0-16,17 0 0 16,6-16 0-16,8-9 0 15,4-15 0-15,-1-13 4 16,8-16-4-16,-8-6 4 15,1-10-4-15,3-12 4 16,-7 3 20-16,-14 0 0 16,-7-6-20-16,-18-9 4 15,-11-1-8-15,-10 1 4 0,-7-10 0 16,-7 12 0-16,-3-2-32 16,-12 8 0-16,-6 7-20 15,0 16 0-15,-8 6-92 16,1 10 0-16,7 15-32 15,0 9 4-15</inkml:trace>
  <inkml:trace contextRef="#ctx0" brushRef="#br0" timeOffset="37695.1308">9165 6885 380 0,'7'15'208'0,"18"29"-188"16,-18-34 4-16,4 8-12 16,10 7 4-16,3 1-4 0,5-1 0 15,2 15-8-15,1 7 0 16,3 4-4-16,1-1 0 16,-5-3 0-16,1 0 4 15,0 9-20-15,-7-6 4 16,-1 1-52-16,-6-1 4 15,-4-9-100-15,-7-13 4 16,-7-6 44-16,-17-7 4 16</inkml:trace>
  <inkml:trace contextRef="#ctx0" brushRef="#br0" timeOffset="38445.178">5683 8321 156 0,'-7'3'88'0,"-3"-3"-28"0,10 0 4 0,0 0-4 16,0 0 0-16,0 0-12 15,0 0 0-15,0-3-28 16,3 0 0-16,1-1-16 16,3 4 4-16,7 0-4 15,0 4 0-15,4-1-4 16,6 0 4-16,8 6-4 16,0-2 4-16,3-1-4 15,-3 6 0-15,0-8 4 16,-4 5 0-16,-4 0 4 15,1 1 4-15,-4 5-4 16,-3 10 0-16,-4 4 0 16,-3 5 0-16,-8-2 0 15,1-4 0-15,-4 6-12 0,0-9 4 16,0 4 0-16,0-4 4 16,0-3-8-16,0-4 4 15,0 4-36-15,-4-6 4 16,4-7-48-16,0 1 4 15,0-1-68-15,4-6 4 16,-1-3 36-16,4 0 0 16</inkml:trace>
  <inkml:trace contextRef="#ctx0" brushRef="#br0" timeOffset="42064.1691">6579 8170 124 0,'-7'-9'68'0,"4"-7"8"0,3 10 4 16,0 3-4-16,0 3 0 15,0 0-24-15,-4 3 0 16,4 9-36-16,0 7 4 15,0 9-8-15,0 10 0 16,4 3-12-16,-1 18 4 0,4 4-4 16,0-3 4-16,0 6-4 15,0 6 0-15,1 0 0 16,-1 6 0-16,0-3 0 16,0-6 4-16,-4-12-24 15,-3 2 4-15,0-15-72 16,-3-9 4-16,-1-13-124 15,1-10 4-15,3-24 180 16,-4-4 4-16</inkml:trace>
  <inkml:trace contextRef="#ctx0" brushRef="#br0" timeOffset="42454.615">6339 8192 220 0,'4'-19'124'0,"7"-6"-80"0,-8 16 4 16,4-1-20-16,7-8 0 16,4 8-12-16,7-5 4 15,6-7-12-15,8 3 4 16,7 6 4-16,3-6 4 15,8 7-20-15,-1 6 4 16,1 6 4-16,3 3 0 16,0 9 0-16,-4 1 0 0,-10 6 8 15,-11 6 4-15,-7 9 4 16,-10-2 0-16,-11 8 4 16,-10-5 0-16,-8 2-20 15,-10 7 4-15,-4-3-12 16,-7 0 0-16,-10-3-12 15,-7 5 0-15,3-14-64 16,0-11 0-16,11-8-224 16,6-20 4-16</inkml:trace>
  <inkml:trace contextRef="#ctx0" brushRef="#br0" timeOffset="44015.7586">7609 8383 220 0,'-7'0'120'16,"4"7"-52"-16,3-7 0 0,0 0-28 16,-4 0 0-16,4 0-12 15,0 0 4-15,0 0-24 16,0 0 4-16,0 0-8 15,0 0 0-15,0 0-4 16,0 3 4-16,4-3-4 16,-1 6 0-16,1-6 4 0,-1 0 0 15,1 0-4-15,-4 3 4 16,0-3-4-16,0 0 4 16,3 0-4-16,-3 3 4 15,0-3-4-15,0 0 0 16,0 0-4-16,0 0 4 15,0 0-4-15,0 0 4 16,0 0 4-16,0 4 0 16,0-4-8-16,0 0 0 15,0 0 4-15,0 0 0 0,0 0 4 16,0 0 0-16,0 0-8 16,4 0 4-16,-4 0-4 15,0 0 4-15,4 0 0 16,-1 0 0-16,1 0-4 15,3 3 4-15,3-3 0 16,-3 0 0-16,22 3-4 16,2 3 0-16,12-6 4 15,-12 0 4-15,22 0-4 16,-10 0 0-16,13 0-4 16,0 0 4-16,1 0 0 15,-4 3 0-15,0-3 0 16,-11 0 4-16,0 0 0 15,-3 0 0-15,-7-3-4 16,-7 3 4-16,-4-9 4 16,-7 6 0-16,-3-7-4 0,-15-6 4 15,-7 1-4-15,-3 2 0 16,-7-6-4-16,0-3 0 16,0 4 0-16,-4-1 0 15,7 9 0-15,4-8 0 16,4 11-8-16,-1-5 4 15,4 6 0-15,4 6 4 16,3 0 0-16,3 0 0 16,4 0 0-16,4 6 0 15,3 6 0-15,7 1 4 16,11-1-4-16,-4 10 0 0,4-9 4 16,-4 6 4-16,0 0 4 15,-3 6 0-15,-4 0 12 16,-3 6 0-16,-4 0-12 15,-7 10 4-15,-4-9-12 16,-6-1 0-16,-4 0-4 16,-11-6 0-16,1 0-32 15,-5-3 4-15,1-6-56 16,4-7 0-16,2 1-104 16,12-4 0-16,14-12 88 15,3 0 0-15</inkml:trace>
  <inkml:trace contextRef="#ctx0" brushRef="#br0" timeOffset="44526.7486">8848 8249 196 0,'-11'-4'108'0,"8"-2"-52"0,3 6 4 16,0 0-8-16,0-3 0 0,3 3-16 15,1 0 4-15,3 0-28 16,3 0 4-16,4 3-8 15,8-3 0-15,9 0-4 16,1 3 4-16,3 0-4 16,1-3 4-16,2 0-8 15,5 4 4-15,-8 2 0 16,-3 0 0-16,-4 0 8 16,0 1 0-16,-7 8 8 15,-3 4 4-15,-4 3-8 16,-3 10 0-16,-4 5-12 15,-4 10 0-15,1 0 0 16,-8-12 0-16,1 5-4 16,3 1 0-16,0-6-4 15,0 2 0-15,3-12-40 0,1 1 4 32,-1-8-224-32,8-11 0 15,3-4 184-15,4-3 0 16</inkml:trace>
  <inkml:trace contextRef="#ctx0" brushRef="#br0" timeOffset="45036.6118">10252 8139 332 0,'-7'-6'184'0,"-36"-1"-136"0,36 4 4 0,0 3-36 15,-7 0 0-15,4 0-8 16,-5 3 4-16,-2 0-8 16,-1 13 0-16,-3-3 4 15,-4 15 4-15,-3 10-8 16,3 5 4-16,-3 14 0 15,3 9 0-15,4 0-8 16,7-1 4-16,7 1-8 16,11 3 0-16,10-9 4 15,10-1 4-15,12 10-12 0,13-18 0 16,11-4 4 0,7-13 4-16,11-12-4 0,-4-16 4 15,0-12-4-15,0-22 4 16,4-4 4-16,-15-5 0 15,-6-10-4-15,-15-10 4 16,-3-8 4-16,-22-4 4 16,-13-10 8-16,-8 1 4 15,-10 2-24-15,-7 8 4 16,-14 2-4-16,-1 6 4 16,-6 16-40-16,0 10 0 15,-4 12-60-15,-3 19 0 0,-4 9-156 16,10 16 0-16</inkml:trace>
  <inkml:trace contextRef="#ctx0" brushRef="#br0" timeOffset="45294.0682">10502 8663 376 0,'-3'59'204'0,"10"-31"-160"15,-4-25 0-15,8 13-28 16,6 6 4-16,5 9-12 16,6 1 0-16,4 12-4 15,3 0 0-15,7 6-4 16,1 3 0-16,-5-6-4 0,-2-6 0 16,-5 0-28-16,-6-4 0 15,-4-8-88-15,-7-4 0 16,0-3-84-16,-6 0 4 15</inkml:trace>
  <inkml:trace contextRef="#ctx0" brushRef="#br0" timeOffset="47483.5076">4089 10080 156 0,'10'9'84'0,"47"4"-84"0,-40-13 0 16,22 0 24-16,7 0 0 16,32 0 4-16,13-3 4 15,29 0-16-15,21-4 0 16,25-2 4-16,18 0 0 15,31-1-4-15,14-6 0 16,39 10-12-16,7-10 4 0,36 7-4 16,24-3 4-16,11-10 0 15,24 3 4-15,22-6 0 16,3 0 4-16,25-10-8 16,7-3 4-16,-4-2-12 15,4 8 4-15,-7 4 0 16,-36 0 0-16,-21 18-4 15,-45 4 4-15,-46 3-36 16,-33 6 0-16,-41 7-16 16,-32 8 0-16,-39-2-48 15,-28-3 0-15,-36 12-8 16,-35-6 4-16</inkml:trace>
  <inkml:trace contextRef="#ctx0" brushRef="#br0" timeOffset="48278.6385">4692 10713 144 0,'-11'-18'80'0,"-10"-1"-36"15,14 12 0-15,0 4-20 16,4-6 4-16,-4 3 8 0,-4 3 0 15,4 3-12-15,3-4 0 16,-6 4-20-16,3 4 4 16,0-1 0-16,3 12 4 15,4-2-8-15,0 6 4 16,0-1-8-16,11 4 0 16,-1-6 0-16,1-6 4 15,3 2-8-15,0-9 0 16,4-3 8-16,-4-9 4 15,0 3 12-15,-7-10 4 16,-3 6 4-16,-4-8 0 0,-4 8-16 16,-10-5 4-16,0 8-12 15,-4-2 4-15,-3 9-12 16,7 6 4-16,0 4 0 16,7 2 0-16,-4-3-4 15,1 10 4-15,6-9 0 16,4 5 0-16,7-8-4 15,0 2 4-15,7-9-4 16,0-9 0-16,4 2 8 16,-4-8 0-16,0 5-4 15,-3-9 4-15,-11 10-4 16,0-3 4-16,-11 2-80 16,-6 1 4-16,-1 6-104 15,0 3 0-15,8 12 92 16,-11-2 4-16</inkml:trace>
  <inkml:trace contextRef="#ctx0" brushRef="#br0" timeOffset="48809.4412">4032 11638 188 0,'-7'-28'104'0,"-10"28"-40"0,13-6 0 0,-3 0-20 15,0 9 0-15,3 0-24 16,-6 9 4-16,10-2-8 15,-11 9 4-15,8 0-16 16,-1 2 0-16,4 5-4 16,0-5 4-16,7-5-4 15,4-6 0-15,-1 2 0 16,8-6 0-16,-7-2 0 16,6-4 4-16,-6-4-4 15,6-2 4-15,-6-10 4 16,-7 1 0-16,-1 2 4 15,-3-12 0-15,0 3-8 16,-7 3 4-16,-4 1 0 16,-3 8 0-16,4 4-8 15,-4 12 0-15,7 4-4 0,-4 5 0 16,0-2 0-16,4 9 4 16,7-3-4-16,0 2 0 15,4-5-56-15,3-10 0 16,11 4-92-16,-8 2 0 15,11-8 40-15,4 2 0 16</inkml:trace>
  <inkml:trace contextRef="#ctx0" brushRef="#br0" timeOffset="49315.8558">4981 11623 160 0,'0'-13'88'0,"-28"-12"-40"16,21 25 4-16,3-6 4 15,-3 12 0-15,4-6-16 16,-4 3 0-16,0 4-16 16,0 8 0-16,3-2-16 0,-3 6 0 15,4 3-8-15,3-1 4 16,0 5-4-16,0-5 4 16,3-5-8-16,1-6 0 15,10 2 8-15,0-6 0 16,0-6-4-16,0-12 4 15,0-4-8-15,-3-3 4 16,3-18 4-16,-4 9 4 16,-10 2 4-16,0 1 0 15,0 3 4-15,-10 4 0 16,-1 11-16-16,4 7 4 0,7 13 0 16,-7 9 0-16,7 3-4 15,7 9 4-15,-3-9-4 16,3 1 0-16,10-5-24 15,-6-5 0-15,7-16-200 16,-8-9 0-16,11-7 124 16,11-22 4-16</inkml:trace>
  <inkml:trace contextRef="#ctx0" brushRef="#br0" timeOffset="54869.2384">6350 10720 192 0,'0'-7'108'0,"-4"1"-44"0,4 6 4 0,0 0-20 15,0 0 0-15,0 3-16 16,0 3 0-16,0 1-16 15,0 12 0-15,4 6-4 16,3 12 0-16,0 13-4 16,4 1 4-16,-4 8 8 15,3 1 0-15,1 6-12 16,0 3 4-16,-1 3 0 16,1 6 4-16,-1-3-12 15,-3-6 0-15,0-6-4 16,-3-10 4-16,-1-6-12 15,-6-9 0-15,-1-7-40 16,1-2 4-16,-1-4-28 16,1-10 0-16,-1-11-16 0,-3-8 0 15,0-18-64-15,-3-15 4 16,-1-1 128-16,0-6 4 16</inkml:trace>
  <inkml:trace contextRef="#ctx0" brushRef="#br0" timeOffset="55277.3067">6033 10801 244 0,'-18'-16'132'0,"25"-15"-88"0,-7 19 0 0,3 2-16 15,8-6 4-15,3-2-16 16,4 5 0-16,3-3 0 15,7 4 0-15,4 3-12 16,3 2 0-16,8-5 4 16,13 5 4-16,4 1-8 15,11 0 4-15,-8 6-4 16,8 0 4-16,-4 6 0 16,-4-3 0-16,-6 4 8 15,-8 8 4-15,-7 1 16 16,-6 12 0-16,-8 0-16 15,-4 1 4-15,-13 5 0 16,-11 7 0-16,-11 0-16 16,-13 6 0-16,-12 0-8 15,-9-3 0-15,-15-4 0 0,-7-11 4 16,-4-1-44-16,8-6 0 16,-1-7-108-16,8-11 4 15,3-42-104-15,3-12 0 16</inkml:trace>
  <inkml:trace contextRef="#ctx0" brushRef="#br0" timeOffset="59269.3762">15893 5113 288 0,'-25'-10'160'0,"18"14"-128"0,7-4 4 16,0 6-28-16,0 9 0 16,7 14 0-16,4 5 0 15,-1 4 8-15,4 18 0 16,4 13-12-16,-4 3 4 0,4 4-4 15,-4 8 0-15,0-8-4 16,0 5 0 0,-3-12 4-16,-4-9 4 0,-4-4-8 15,-3-18 0-15,-3-7-72 16,-4-12 4-16,-4-7-56 16,-3-24 0-16,-7-4 16 15,-8-18 0-15</inkml:trace>
  <inkml:trace contextRef="#ctx0" brushRef="#br0" timeOffset="59613.8953">15720 5213 144 0,'-7'-47'80'0,"7"16"-36"15,0 24 0-15,0 4-28 16,3-9 0-16,4 6 8 16,4-1 4-16,14-5 12 15,-1 2 0-15,5-5-20 16,6 8 0-16,0 1-8 0,11-3 4 15,-4 9-12-15,4 0 4 16,0 3 4-16,-4 6 0 16,1-2-4-16,-8 11 0 15,0 4 4-15,-10 3 4 16,-7 0 0-16,-4 7 0 16,-7 2-4-16,-11-2 0 15,-6 5-4-15,-8-5 4 16,-10 8-12-16,-8-8 0 15,-2-1 0-15,-5-9 0 16,1-6-28-16,0-4 4 0,6-5-52 16,5-11 0-16,9-2-64 15,12-13 4-15,10-3 28 16,10-6 4-16</inkml:trace>
  <inkml:trace contextRef="#ctx0" brushRef="#br0" timeOffset="60004.7899">16602 4922 236 0,'-4'18'128'0,"1"58"-76"16,3-61 4-16,0 10-28 16,0 10 0-16,3 9-16 15,1 28 0-15,3 16 8 16,0 25 0-16,3 21-12 15,1 8 4-15,3 33-4 16,4 20 0-16,-4 12-4 16,7 15 4-16,0-5-8 0,7 8 4 15,-3 20 8-15,0-1 4 16,3 1-8-16,0 0 0 16,0-10 0-16,1 9 4 15,-5-18-12-15,1-13 4 16,7-21-4-16,0-4 4 15,-8-9-4-15,1-13 0 16,-4-22-8-16,-7-18 4 0,-3-14-16 16,-11-11 4-16,3-7-44 15,-10-25 4-15,-7-22-124 16,-3-16 4-16,-5-34 80 16,-2-28 4-16</inkml:trace>
  <inkml:trace contextRef="#ctx0" brushRef="#br0" timeOffset="60575.7021">15515 6057 132 0,'-3'-13'72'0,"6"-31"-40"0,-3 41 4 16,7-6-12-16,11 2 0 15,7 4 0-15,10 0 0 16,25-3 8-16,10 6 0 15,19-3-4-15,16 0 0 16,29-1-12-16,25-2 0 16,25-3-12-16,27 3 4 15,26-10-8-15,20 3 4 0,22-6 0 16,14-2 0 0,21-1-4-16,7-3 4 0,28-7 0 15,11-5 0-15,10-1 4 16,22-3 0-16,-8-3-8 15,-6 7 4-15,-22 12-4 16,-21-1 4-16,-35 8 4 16,-21 8 0-16,-22 1-4 15,-31 3 0-15,-18 6 0 16,-21 0 0-16,-14 3-4 16,-14-3 4-16,-25-3 0 15,-11 3 0-15,-17-4-4 16,-11-2 4-16,-13 0-8 15,-15 0 0-15,-11 2-68 16,-14-8 0-16,-17 2-164 16,-14 1 0-16</inkml:trace>
  <inkml:trace contextRef="#ctx0" brushRef="#br0" timeOffset="61206.1132">17318 5019 164 0,'-4'-19'92'0,"-3"-16"-44"16,4 23 0-16,-1 2-12 15,-3 1 4-15,-3-7-4 16,-8-2 4-16,0 8-24 0,1-6 4 16,-12 16-4-16,-2 0 4 15,-1 7-20-15,-3 15 4 16,3 12-4-16,0 4 4 16,7 6-12-16,4 6 4 15,11 9 0-15,6 1 4 16,11-3-4-16,11 5 0 15,10-8 0-15,4-11 4 16,7-5 0-16,3-7 4 31,18-24 4-31,-11-10 0 16,-3-7 4-16,-10-12 0 0,-12-9 0 16,-6-1 0-16,-15 1-8 15,-3-13 0-15,-7 3-8 16,-7-2 0-16,-3 2-40 15,-8-3 4-15,0 13-84 16,-10 2 0-16,0 11-20 16,-1 18 4-16</inkml:trace>
  <inkml:trace contextRef="#ctx0" brushRef="#br0" timeOffset="61431.2063">17219 5270 288 0,'0'28'156'0,"35"9"-132"0,-28-21 4 15,15 6-16-15,-1 6 4 16,7 1-8-16,0-1 4 16,0 6-12-16,1-6 4 15,-1 1-16-15,-3-4 0 16,-4-3-92-16,-4 0 0 15,1-4-52-15,0-8 4 16</inkml:trace>
  <inkml:trace contextRef="#ctx0" brushRef="#br0" timeOffset="61791.8284">17960 4693 252 0,'14'34'140'0,"4"73"-100"16,-15-76 0-16,4 16-24 15,7 22 0-15,4 28 0 16,3 19 4-16,0 25-12 16,8 32 0-16,-5 24-8 15,1 36 0-15,-4 2 0 16,4 31 0-16,3-2 0 15,7 18 0-15,4-6 0 16,7 9 4-16,7-9 8 16,-4-16 0-16,4-6-12 15,-3-22 0-15,-8-21 0 0,0-23 4 16,-3-10-28-16,-7-14 4 16,-7-23-36-16,-4-25 4 15,-7-29-96-15,-7-21 4 16,-4-47 76-16,-10-35 0 15</inkml:trace>
  <inkml:trace contextRef="#ctx0" brushRef="#br0" timeOffset="62345.2123">18489 5081 152 0,'-14'0'84'0,"3"-18"-36"16,8 15 0-16,-1-4-4 15,4-2 4-15,0 3 0 16,0 2 0-16,0-2-20 0,4 0 4 16,-1-4-20-16,4 10 0 15,4-12-4-15,3 3 4 16,4-1-12-16,3-6 4 15,4 1-4-15,-1 5 0 16,1-8-4-16,3 8 0 16,4-2 8-16,-7 5 4 15,-4 7 0-15,-3 3 4 16,-4 19-4-16,-4 0 0 16,1 7 0-16,-4 14 0 0,-4 1-12 15,1 0 0 1,-1-6 4-16,1 3 4 0,3-1-8 15,-3-5 4-15,-1-1-44 16,1-8 4-16,-1-1-96 16,1-7 0-16,-1-14-20 15,4-4 0-15</inkml:trace>
  <inkml:trace contextRef="#ctx0" brushRef="#br0" timeOffset="62646.7778">19166 4940 240 0,'4'19'132'0,"-11"41"-84"0,7-45 4 16,3 7-28-16,1 7 4 16,3 8-20-16,0 1 0 15,7 9-12-15,-7 6 4 16,0-6-28-16,4-3 0 16,-4-3-52-16,-4-3 0 0,-3-13-80 15,-3-7 4-15</inkml:trace>
  <inkml:trace contextRef="#ctx0" brushRef="#br0" timeOffset="62946.9511">18972 4780 252 0,'4'-34'136'0,"42"25"-108"16,-43 9 4-16,8-4-8 15,3 1 4-15,7-6-16 16,7 6 4-16,11 0-12 15,0-1 0-15,7 4 0 16,-4 0 4-16,1 0 0 16,-5 7 0-16,-2 12 16 15,-12-1 4-15,-6 11-12 16,-7 8 4-16,-8-2-8 0,-10 5 0 16,-7 7-12-16,-7 1 4 15,-7-1-4-15,-4-4 0 16,-4-2-24-16,1-6 0 15,3-4-84-15,8-15 4 16,-1-7-104-16,18-18 4 16</inkml:trace>
  <inkml:trace contextRef="#ctx0" brushRef="#br0" timeOffset="63263.134">19907 4630 272 0,'4'59'152'0,"17"67"-112"0,-18-85 4 0,5 25-20 15,2 24 0-15,1 33-12 16,3 37 4-16,0 44-8 16,4 28 0-16,-4 18-4 15,3 30 0-15,1 5 0 16,3 16 0-16,0-9-4 15,11-1 0-15,3-2 0 16,1-17 0-16,2-8 4 16,-2-20 0-16,-5-18-8 15,-6-34 4-15,0-14-16 16,-8-21 0-16,-6-25-60 16,-4-22 4-16,-3-41-148 0,-8-32 4 15</inkml:trace>
  <inkml:trace contextRef="#ctx0" brushRef="#br0" timeOffset="63805.0858">20532 4693 176 0,'-14'0'96'0,"-18"-4"-32"16,32 4 0-16,-4-3-28 16,1 3 4-16,3 0-32 15,0 0 4-15,3 0-4 16,4 0 4-16,4 0-4 16,3 0 0-16,4 0 0 0,6 0 0 15,1 3 8-15,3-3 0 16,1 0-8-16,6 7 0 15,-3-4-4-15,3 3 0 16,-7 0 4-16,-3 1 0 16,-4 15-4-16,-3 0 4 15,-8 22 0-15,-3-7 0 16,-3 4-8-16,-8 9 0 16,1 0 0-16,-4-3 4 15,7-9-40-15,0 0 0 16,0-13-88-16,7 0 0 15,0-13-40-15,7-12 4 0</inkml:trace>
  <inkml:trace contextRef="#ctx0" brushRef="#br0" timeOffset="64176.8444">21378 4552 268 0,'-14'0'148'0,"-10"18"-92"15,16-15 0-15,-2 7-40 16,-1 6 0-16,1 5-8 16,-1 17 4-16,1 0-12 15,-1 18 0-15,4 1 4 16,3 5 0-16,4-5-8 16,4 6 4-16,7-13 0 15,6-6 4-15,15-4 0 16,7-15 4-16,14-6-12 0,0-19 4 15,-1-19 4-15,1-3 0 16,-7-15 0-16,0-13 4 16,-18 0 12-16,-10-7 4 15,-11-3-16-15,-11 1 4 16,-6-1-12-16,-8 1 0 31,-31 21-96-31,3 7 0 0,4 21-60 16,3 10 0-1,7 3 72-15,7 4 0 0</inkml:trace>
  <inkml:trace contextRef="#ctx0" brushRef="#br0" timeOffset="64375.7836">21555 4740 252 0,'-7'34'140'0,"31"38"-88"16,-20-62 4-16,6 15-44 15,5 0 0-15,2 6-12 16,4-3 0-16,8 7 0 16,-5-1 0-16,-3-5-76 15,4 5 4-15,-4-6-72 16,-3-3 4-16,0 1 100 16,-1-11 0-16</inkml:trace>
  <inkml:trace contextRef="#ctx0" brushRef="#br0" timeOffset="64763.5395">22239 4335 244 0,'7'53'132'0,"-14"35"-84"0,4-60 4 16,-1 20-24-16,4 30 0 15,0 29 0-15,4 15 0 0,-1 50-20 16,4 26 0-16,4 46-4 16,3 42 4-16,0 9 0 15,0 24 0-15,-3 8 4 16,-4-11 4-16,-4-15-8 16,1 3 4-16,3-21 0 15,-4-11 0-15,-3-18-8 16,0-15 0-16,0-23-8 15,0-15 0-15,-3-10-4 16,-1-15 0-16,4-19-8 16,0-1 4-16,0-11-8 15,4-11 0-15,-1-11-44 16,1-14 0-16,3-24-96 16,0-28 0-16,4-14 80 15,-1-36 0-15</inkml:trace>
  <inkml:trace contextRef="#ctx0" brushRef="#br0" timeOffset="66250.0864">22666 4511 272 0,'-25'3'148'0,"15"13"-112"0,10-16 0 16,0 0-16-16,0 0 0 15,7 0 0-15,3-4 0 16,8 1-8-16,3-6 0 15,7 3 0-15,4 2 0 16,0-2-8-16,-4-3 4 16,4 9-4-16,-4 0 4 0,-3 3-4 15,-4 6 4-15,0 1 0 16,0 9 0-16,-3-1 4 16,0 4 0-16,-8 3-4 15,8 7 0-15,-8 9-4 16,-3 9 0-16,-3 6 0 15,-1-3 0-15,1-6-4 16,0 1 0-16,-4-5 0 16,0 1 0-16,0-15-36 15,0-4 0-15,0-7-100 16,-4-2 4-16,0-13-60 16,8-3 0-16</inkml:trace>
  <inkml:trace contextRef="#ctx0" brushRef="#br0" timeOffset="66609.5157">23336 4602 244 0,'0'-3'132'0,"21"6"-80"0,-21 0 0 15,4 9-20-15,-1-2 4 0,5 5-16 16,-1 4 4-16,3 9-16 16,-3 16 4-16,4 3-8 15,-4 0 0-15,0 4-4 16,-4 8 0-16,1-5 0 15,-4-1 4-15,0 0-40 16,0-15 4-16,-4 3-68 16,1-10 4-16,-1-15-36 15,-3-13 4-15,4-10 80 16,-4-15 0-16</inkml:trace>
  <inkml:trace contextRef="#ctx0" brushRef="#br0" timeOffset="66894.9448">23252 4668 200 0,'-11'-69'112'0,"15"-4"-60"15,-4 58 4-15,3 5-28 16,4-8 0-16,7 2-12 0,7 0 4 16,4 0 0-16,3-2 0 15,8 8 0-15,2 1 0 16,5-1-16-16,-1 14 4 16,0 2 0-16,1 3 0 15,-8 1 0-15,-7 8 0 16,-3 4 12-16,-7 4 4 15,-8 2-20-15,-6 6 4 16,-8-6-4-16,-3 4 0 16,-11 9-4-16,-6-4 4 15,-8-5-12-15,-3-1 0 16,-4-3-68-16,7-6 4 0,0-9-136 16,15-1 4-16,10-9 144 15,7-12 0-15</inkml:trace>
  <inkml:trace contextRef="#ctx0" brushRef="#br0" timeOffset="67406.7804">23869 4784 252 0,'11'22'140'0,"17"-19"-76"16,-18-6 4-16,8 3-40 15,7 0 0-15,6 0-16 16,12 0 0-16,3 3-4 15,3-6 4-15,0 3-4 16,1 0 4-16,-4 0-8 16,0-7 4-16,-8 4 4 0,1-9 4 15,-7 8-12 1,-11-8 4-16,-3 2-4 0,-11 4 0 16,-4-6-4-16,-6 5 0 15,-8-5 0-15,-6 2 0 16,-5 4 0-16,-2-6 0 31,-12 2-8-31,12-2 4 16,6 5 0-16,7 4 0 15,4 0 4-15,7 3 0 16,4 0 0-16,7 0 4 0,3 0-8 16,3 3 0-16,8 4 4 15,-4-4 4-15,7 9-8 16,1-6 4-16,-5 16 4 15,-3-3 4-15,1-3 4 16,-8 6 0-16,-7 9-12 16,-7-3 4-16,-4 1-4 15,-6-1 4-15,-4 3-40 16,-4-6 0-16,0 0-64 16,1 1 4-16,-1-11-108 15,0-5 0-15,4 2 184 16,4-9 0-16</inkml:trace>
  <inkml:trace contextRef="#ctx0" brushRef="#br0" timeOffset="68230.2151">25100 4457 108 0,'4'-3'64'0,"-8"-6"-48"16,4 9 4-16,0 0-8 15,0-3 4-15,0 3 16 16,0-3 4-16,0-1-4 0,0 4 4 16,0-3-12-16,0-9 0 15,0 12-12-15,-3-3 0 16,-1 0 0-16,4 3 0 15,0 0 4-15,-3-7 4 16,3 7 4-16,0 0 0 16,-7 3-4-16,-1 1 0 15,-2-1-12-15,-1 12 4 16,-3-2-4-16,-3 15 4 16,-1 3-8-16,4 1 0 15,0 15-4-15,3 9 0 16,1 4 0-16,10-1 4 0,3 4-12 15,8-10 4-15,6-2 4 16,8-7 0-16,14-4 4 16,7-15 0-16,7-9-4 15,3-13 4-15,-7-6 0 16,4-13 0-16,-14-6-4 16,-4-6 4-16,-6-16 4 15,-15 4 4-15,-7-1-12 16,-11-3 4-16,-6-6-4 15,-12 3 4-15,-2 3-20 16,-11 9 4-16,-4 1-56 16,-4 12 4-16,5 12-76 15,-8 10 0-15,7 10 20 16,0 6 4-16</inkml:trace>
  <inkml:trace contextRef="#ctx0" brushRef="#br0" timeOffset="68456.4219">25245 4708 248 0,'10'3'136'0,"4"-3"-60"0,-10 4 0 15,0 11-44-15,3-2 0 16,3 9-24-16,8 19 4 0,-1-4-12 16,8-2 0-16,3 9 0 15,4-1 0-15,0 4-8 16,3 1 0-16,-7-1-52 15,1 15 4-15,-5-24-44 16,-3 6 0-16,-3-7-40 16,0-11 0-16</inkml:trace>
  <inkml:trace contextRef="#ctx0" brushRef="#br0" timeOffset="68847.671">25852 4439 272 0,'3'40'148'0,"22"48"-108"16,-18-66 4-16,0 16-24 16,7 28 4-16,4 25-4 15,3 28 0-15,0 28-4 0,4 22 0 16,6 32 0-16,-9-50 0 15,2 121-8-15,1 8 0 16,0 17-4-16,-4 4 0 16,4 10 0-16,-1-16 0 15,-3 21-4-15,1-18 0 16,-1 3 4-16,0-22 0 16,0-18 0-16,-3-4 4 15,-4-19-12-15,0-21 4 0,-7-1-4 16,0-19 4-16,-3-30-24 15,-1-11 4-15,-3-30-68 16,0-20 0-16,0-15-64 16,-3-34 4-16,-4-19 64 15,-4-23 0-15</inkml:trace>
  <inkml:trace contextRef="#ctx0" brushRef="#br0" timeOffset="69476.7521">23488 5361 192 0,'39'6'104'0,"35"-9"-68"0,-57 3 0 0,12 0-12 15,10 0 0-15,20 3-4 16,19 3 4-16,17 0-8 15,15 1 0-15,31 8-4 16,14-2 0-16,25 9 0 16,35-3 0-16,25 6 4 15,28 0 4-15,32-6-20 16,21-7 4-16,21-6-4 16,0-2 0-16,8-4 4 0,-19 0 0 15,-13 0-4-15,-22 6 0 16,-17 10 0-16,-25-1 4 15,-32-2 0-15,-10 2 0 16,-22 1-16-16,-10-7 0 16,-21 1-80-16,-18-1 4 15,-14-6-108-15,-32-3 4 16</inkml:trace>
  <inkml:trace contextRef="#ctx0" brushRef="#br0" timeOffset="70063.0773">26342 4489 280 0,'-7'-6'152'0,"7"12"-124"0,0-6 4 16,0-3-16-16,0 0 0 15,7 3-8-15,-4-4 4 16,19-2-4-16,-5 0 0 16,19 3-4-16,-8 0 4 15,14 3-4-15,-7 0 0 16,15 0 4-16,-11 0 0 0,-1 0 0 15,-6 0 0-15,0 6-4 16,-7 3 4-16,-4 4-4 16,-4 2 4-16,-3 14 4 15,-3-1 0-15,-4 28-4 16,-3-15 4-16,-1 19-12 16,1-4 4-16,-4-3-4 15,0-12 4-15,0-3-24 16,0-1 0-16,0-15-80 15,0 4 4-15,0-11-128 16,0-9 4-16</inkml:trace>
  <inkml:trace contextRef="#ctx0" brushRef="#br0" timeOffset="70632.1245">27189 4294 296 0,'-15'-15'160'0,"12"74"-132"0,-1-52 4 16,8 14-16-16,-4 1 0 31,21 51 4-31,-3-14 4 16,6 23-24-16,-6-13 0 15,0 12 4-15,-4-18 0 16,-4 3 0-16,-3-10 0 15,4-2-4-15,-4-14 4 0,-3-11 0 16,-1-4 4 0,-3-13-12-16,0-2 4 0,-7-17 0 15,0-2 4-15,-7-26-8 16,3 1 4-16,1-23-4 16,3 14 4-16,3-23 0 15,4 12 0-15,11-11 0 16,-4 11 4-16,10-9-4 15,-2 10 4-15,9-3-8 16,-3 12 4-16,11 12 0 16,-11 7 0-16,11 0 0 15,-4 6 0-15,15 16 0 16,-8 0 4-16,7 9 0 16,-6 4 0-16,2 12 8 15,-9-3 4-15,-8 9-4 16,-4-6 4-16,-10 12 0 15,-3-9 0-15,-15 1 4 0,4-5 0 16,-21 1-20-16,10 0 0 16,-13-3-24-16,3-6 4 15,-8-1-24-15,15-5 0 16,-7-1-112-16,3 3 4 16,8-18-4-16,2 6 4 15</inkml:trace>
  <inkml:trace contextRef="#ctx0" brushRef="#br0" timeOffset="71278.8786">27933 4696 244 0,'-7'9'136'0,"7"-18"-96"16,0 9 4-16,3-3-20 15,-3 3 0-15,7 0-4 16,1 0 4-16,6 0 4 16,-4 0 4-16,15 0-24 0,-4 0 0 15,11 6-4-15,-4 0 4 16,18-3-4-16,-11 0 0 15,25-3 4-15,-14 4 0 16,10-8-8-16,-10 4 4 16,4 0 0-16,-1 0 4 15,-3-3-4-15,-11 0 4 16,-7-3-4-16,-3 3 0 16,-11-4-4-16,0 4 0 15,-17-9 0-15,-1 6 4 16,-10-4-4-16,4-2 0 15,-12 2-4-15,5-2 4 16,-11 2 0-16,-1-5 0 16,12 5-4-16,-4 1 4 0,3 6-8 15,11-1 4-15,7 4 4 16,0 0 4-16,7 4-8 16,0-1 0-16,14 9 4 15,-7-5 0-15,11 8 4 16,-7-9 0-16,17 13-4 15,-14-9 0-15,7 9 4 16,-3-1 4-16,-4 1 0 16,-3-6 4-16,-8 9-12 15,-3-4 0-15,-10 8-4 16,-1-4 0-16,-13 6-36 16,6-3 4-16,-10 0-80 15,3-6 4-15,1 0-92 16,-1-7 4-16</inkml:trace>
  <inkml:trace contextRef="#ctx0" brushRef="#br0" timeOffset="71714.2296">29069 4548 204 0,'-7'-3'112'0,"-4"3"-48"0,11 0 4 16,0 0-32-16,0 0 0 0,0 0-4 15,0 0 0-15,7 0-20 16,-3 0 4-16,10-3-8 16,0 3 0-16,4 0 0 15,3 0 0-15,4-6-4 16,-4 6 0-16,10-3 0 15,-2 3 4-15,2-3-4 16,8 3 4-16,-3 0 0 16,-8 0 0-16,4 12 0 15,-8-6 4-15,1 13-4 16,-4-6 0-16,-7 24-8 16,-7-12 4-16,4 19-4 15,-4-12 4-15,-7 18-4 16,0-6 0-16,0 0-8 15,0-7 0-15,0-2-40 0,0-1 0 16,0-2-92-16,0-7 0 16,10-10-28-16,1-5 0 15</inkml:trace>
  <inkml:trace contextRef="#ctx0" brushRef="#br0" timeOffset="72224.9087">30300 4483 220 0,'18'-16'124'0,"-22"6"-88"15,4 10 4-15,0 0-8 16,0 0 4-16,0 0-16 15,0 0 4-15,-14 0 4 16,11 0 4-16,-22 10-16 16,11 2 4-16,-14 7-8 15,3-6 0-15,-3 21-4 16,6-9 0-16,-13 25-8 16,7-2 4-16,7 11-8 15,-4-9 4-15,22 7 0 16,-4-10 4-16,14 9-12 15,-4-9 4-15,25-3 4 16,-10-12 0-16,31-4 0 16,-13-6 4-16,13-13-8 0,-7-3 4 15,18-21 8-15,-7 8 0 16,-3-33 8-16,-12 11 0 16,-9-30-8-16,-1 9 4 15,-10-7-4-15,-4 4 4 16,-18-7-12-16,1 10 0 15,-15 3-28-15,0 9 4 16,-10-5-52-16,0 14 4 16,-18 11-156-16,4-1 0 15,-11 22 184-15,14 3 4 0</inkml:trace>
  <inkml:trace contextRef="#ctx0" brushRef="#br0" timeOffset="72479.5432">30300 4806 396 0,'18'21'216'0,"10"26"-176"16,-28-43 4-16,18 18-8 15,-8 0 4-15,15 6-24 16,-11 3 4-16,21 7-20 16,-14-1 4-16,15 4-4 15,-15-10 0-15,14 29 0 16,-10-19 4-16,0 12-16 15,-8-15 4-15,8 15-24 16,-11-18 0-16,-7 2-40 0,0-9 4 16,-7-6-96-16,0-3 0 15,-14-16 32-15,3 0 4 16</inkml:trace>
  <inkml:trace contextRef="#ctx0" brushRef="#br0" timeOffset="81832.8364">11356 6778 228 0,'-18'-3'128'0,"15"3"-128"0,3 0 0 16,0 0 16-16,3 0 0 15,4 0 16-15,7 0 0 16,11-3-16-16,10-7 4 16,8 1-20-16,3-1 4 15,3-2 0-15,-3 2 0 16,-4 7 0-16,-7-3 0 0,-6-3-20 15,-5 6 0-15,-2-4-72 16,-5 4 4-16,-3-3-68 16,0 0 4-16</inkml:trace>
  <inkml:trace contextRef="#ctx0" brushRef="#br0" timeOffset="82584.0339">12051 6769 156 0,'3'0'88'0,"-10"0"-40"0,4 0 4 0,-4 0-12 16,-4 0 0-16,1 0-16 16,-4 0 0-16,-4 0-12 15,0 6 4-15,1-3-8 16,-5 6 4-16,-2-6 0 15,-1-3 0-15,0 7-4 16,-3-4 0-16,-7 3 0 16,3-3 0-16,0 0-8 15,1-3 4-15,-8 0-4 16,0 0 4-16,0 0 0 16,-3 0 4-16,3 4-4 15,4-1 0-15,-1-3-4 16,5 9 4-16,3-3-8 15,3-2 0-15,4-1 4 0,3 0 4 16,0 0-8-16,1 3 0 16,6-3 4-16,1-3 0 15,3 0 0-15,-1 0 4 16,-2 0-4-16,6 0 4 16,1-9-8-16,3 9 0 15,0-6-32-15,3 3 0 16,4-7-4-16,0-2 4 15,8 8-16-15,-1-11 4 16,7 2-44-16,-4 1 0 16,5 5 12-16,2-5 4 0</inkml:trace>
  <inkml:trace contextRef="#ctx0" brushRef="#br0" timeOffset="82991.3315">11649 6555 132 0,'-18'7'72'0,"-10"-7"-52"16,17 0 0-16,-6 0 28 15,-5 6 0-15,-2 10-24 16,-1-7 4-16,0 13-4 16,1-6 4-16,-5 5-16 15,1 1 4-15,0 0-8 16,0 3 0-16,3-3 0 15,0 0 0-15,-3-3 0 0,7-3 4 16,0 0-4-16,3-1 4 16,4-5-12-16,4 2 4 15,-1-2-4-15,4 2 0 16,0-2 0-16,3 5 0 16,4-5 0-16,7 5 4 15,0-5-4-15,4 9 4 16,0-4-8-16,3 1 4 15,3 0 0-15,1 2 4 16,3-5-8-16,4 3 0 16,0-1-72-16,3-5 0 0,4 5-56 15,-1-5 0-15,1 5 68 16,-4 1 4-16</inkml:trace>
  <inkml:trace contextRef="#ctx0" brushRef="#br0" timeOffset="83891.9169">12880 8214 156 0,'-4'10'84'0,"-17"5"-48"0,18-15 0 15,-1 3-4-15,-3 0 0 16,0-3 8-16,0 0 0 16,-7 4-20-16,-7 2 4 0,-4 0-12 15,0-3 4-15,-6 0-4 16,-5 4 0-16,-6 2 8 16,-4 1 4-16,-3-4-24 15,-4 6 4-15,-7-5 4 16,-4 5 4-16,4-2-8 15,7-4 0-15,4 6 0 16,3-5 0-16,4-1-4 16,3 3 4-16,7-6 0 15,4-3 0-15,7 0-8 16,3 4 0-16,4-4 0 16,4 0 4-16,3-4 0 15,3 4 0-15,4-6-4 16,4-3 4-16,3 3 0 15,3-10 4-15,4 3-4 16,4-6 0-16,3-2 0 16,7-1 0-16,1 6 0 0,-5 0 4 15,4 1-4-15,-6-1 0 32,-5 6 0-32,-3 4 0 15,-7-3 4-15,-3 2 0 16,-4 7 0-16,-4 0 0 15,-6 4-4-15,3-1 0 16,-14 6 4-16,-1-3 4 0,-6 10-8 16,4-3 4-16,-1 5-4 15,0 4 0-15,4-6 0 16,3-3 0-16,4 2-4 16,4-5 4-16,-1 5 0 15,4-5 0-15,3 2 4 16,4-2 0-16,0 9-8 15,4 3 0-15,3-4 4 16,0 4 4-16,4-3-4 16,3-6 0-16,0 5 0 15,4-8 4-15,3 6-4 16,0-4 0-16,4-6-76 16,3-2 0-16,0-1-180 15,0-3 0-15</inkml:trace>
  <inkml:trace contextRef="#ctx0" brushRef="#br0" timeOffset="100554.0156">1517 12796 148 0,'-18'-7'80'0,"18"-8"-40"0,4 11 0 16,3 1-12-16,-7 0 0 16,7-6 20-16,-7 6 4 15,3-1-8-15,5-2 4 16,-8-6-4-16,-11 5 0 15,4-5-28-15,-11 6 0 0,1-1-12 16,-5-2 4-16,1 3-4 16,-3 3 0-16,-5-1-4 15,-2 8 4-15,-5-4-4 16,-2 9 0-16,-8 7-4 16,7 6 4-16,-7-4 0 15,7 1 0-15,4 6 0 16,-4 3 0-16,14-2-8 15,11 2 4-15,0 6 0 16,14-5 4-16,7-4-4 16,11 0 0-16,10 3 4 15,0-6 0-15,11 0 0 16,-4 0 0-16,11 0-4 16,-3 3 4-16,2 0 0 15,1 9 4-15,0-5-4 16,-7 8 4-16,-4-9 0 15,-3 16 0-15,-7 0 8 0,-11 3 0 16,0-3 16-16,-14-6 4 16,-14 3-16-16,0 2 4 15,-11-5-20-15,-7 0 4 16,-3 3-4-16,-4-4 0 16,0-9 0-16,-6-6 0 15,6-9-52-15,-4-1 0 16,5-8-48-16,9-8 4 15,8-8-156-15,7 2 4 16</inkml:trace>
  <inkml:trace contextRef="#ctx0" brushRef="#br0" timeOffset="100839.2264">1746 12796 272 0,'7'0'152'0,"-7"15"-116"16,0-9 0-16,7-2-8 16,-3 11 4-16,6 10-4 15,-2 7 0-15,2 12-16 16,1 12 0-16,3 7-4 16,-4 9 4-16,8 9-8 15,-7-2 0-15,-1 2 0 16,1-8 0-16,-1-5-4 15,-3 1 4-15,0-15-16 16,4-7 4-16,-11-10-80 16,0 1 0-16,0-22-148 0,-11-1 0 15</inkml:trace>
  <inkml:trace contextRef="#ctx0" brushRef="#br0" timeOffset="101363.595">1640 13373 244 0,'-17'3'132'0,"24"0"-88"0,-7-3 0 16,0-3-28-16,10 0 4 0,8-7-4 15,3-6 0-15,-3-2 8 16,10 5 0-16,0 1-20 16,1-4 4-16,-1 6 0 15,-7 4 0-15,4-3-8 16,3 6 4-16,-7 3-4 15,4 3 4-15,-4 6 0 16,7 1 4-16,0 8 0 16,1 1 0-16,-1 3-4 15,-7 13 4-15,4-1 4 16,-8 1 4-16,1 5-8 16,-4-11 0-16,0-4 0 15,-3 0 0-15,-1-3 0 16,-10-7 0-16,0 1 4 15,0-6 4-15,-10-7-16 0,3-3 0 16,-4-7-4-16,0-15 0 16,1 0 4-16,3-3 0 15,0-12-12-15,7 9 4 16,7 2 16-16,-4 1 4 16,11 0-12-16,1 0 0 15,9 0-8-15,12-6 0 16,-5 9 8-16,8 0 0 15,-4 6 8-15,1-3 4 16,-5 4-32-16,5 8 4 16,-8 1-32-16,-7-3 0 15,4 6-96-15,-4-1 4 0,0 4-28 16,-3-6 0-16</inkml:trace>
  <inkml:trace contextRef="#ctx0" brushRef="#br0" timeOffset="101694.8901">2671 13119 240 0,'3'0'132'0,"4"3"-84"16,-7-3 4-16,0 3-16 16,0 0 4-16,4 9-8 15,3 10 0-15,-7 7-16 16,3 8 0-16,1-2-4 16,-1 9 4-16,4 3-16 15,4 9 0-15,-4-9 0 16,4-9 0-16,3 3 0 15,0 2 0-15,3-11 0 16,5-1 4-16,-1-9 0 16,-4-12 0-16,1-4 4 15,0-6 0-15,-1-10-8 0,4-12 0 16,-10-9 0-16,0-7 4 16,-4-2-4-16,0-4 4 15,-7-3-4-15,0-3 4 16,0 3-44-16,-7 6 4 15,7 9-96-15,0 10 0 16,7 13-52-16,3 3 4 0</inkml:trace>
  <inkml:trace contextRef="#ctx0" brushRef="#br0" timeOffset="102010.8419">3291 13304 220 0,'11'0'124'0,"-11"-4"-60"0,0 4 0 0,0-6-24 15,0-3 4-15,0 2-8 16,0 1 4-16,-7-3-20 16,3 2 0-16,-10 7-12 15,0 0 0-15,-3 7-12 16,-5 8 4-16,5 7 0 16,-1 3 0-16,8 13 0 15,-5 0 4-15,12 6-8 16,-4 0 0-16,14-7 0 15,-4-2 4-15,12-1 0 16,2-9 4-16,8-3-4 16,10-9 4-16,0-1-24 15,11-9 0-15,-3-9-72 0,-1-10 4 16,0-5-116-16,1-20 0 16,-5 3 176-16,-9-15 4 15</inkml:trace>
  <inkml:trace contextRef="#ctx0" brushRef="#br0" timeOffset="102220.7984">3620 12821 304 0,'-18'-4'168'0,"18"11"-132"0,0-4 0 15,0 13-8-15,0 9 4 16,3 12-20-16,1 7 4 0,7 13-4 16,-8 8 0-16,8 4-8 15,3 10 0-15,-4 2-4 16,1-8 4-16,7-4-16 15,-8-4 0-15,1-2-52 16,-1-13 4-16,-3-12-40 16,-7-4 0-16,0-15-60 15,-7-13 4-15</inkml:trace>
  <inkml:trace contextRef="#ctx0" brushRef="#br0" timeOffset="102624.7487">3545 13297 192 0,'0'-31'108'0,"11"12"-64"15,-4 13 4-15,4 3-16 16,-4 0 4-16,14 3-16 16,-3-7 4-16,10-2-8 15,-7-1 0-15,4 4-8 0,3-6 0 16,-3 5 8-16,-1-5 0 16,4 9-4-16,-10 0 4 15,3 6-4-15,-3 9 0 16,0 1-8-16,-1 12 4 15,1 6-4-15,3 1 0 16,-3 11 0-16,-1 8 0 16,4-4 0-16,-3-7 0 15,3 4-8-15,0-12 4 16,4 5 4-16,3-15 0 0,-7-9-4 16,4-1 4-16,3-18-4 15,1-6 4-15,-8-10-4 16,-7-3 4-16,-4-16 0 15,-6 3 0-15,-4-9-12 16,-7-6 4-16,-4 6-40 16,1 9 0-16,-1 7-72 15,4 9 4-15,4 12-36 16,3 4 4-16,0 6 108 16,10 3 0-16</inkml:trace>
  <inkml:trace contextRef="#ctx0" brushRef="#br0" timeOffset="103211.4131">4392 13275 304 0,'7'19'164'0,"11"16"-124"16,-15-23 4-16,4-6-20 15,-3 20 0-15,10-5-16 16,-3 5 4-16,-1-4 0 0,1-1 0 16,-4 5-4-16,0-5 0 15,3-2-8-15,-6 0 4 16,3-9-4-16,-7-10 4 31,0-32-4-31,-7-5 4 16,3-7-8-16,4 3 4 15,0 6 0-15,4-5 4 16,3 15-8-16,-3-1 4 0,13 4 0 16,8 7 0-16,7 9 0 15,3-4 4-15,0 1 0 16,4 2 0-16,7 1-4 15,-4-3 4-15,-3 3 0 16,3 2 4-16,-6-8-8 16,-1 6 4-16,-3-4 0 15,-4-6 0-15,0 10 0 16,-10-6 4-16,3-1-8 16,-18-3 4-16,-3-6-4 15,-3 7 4-15,-15 2-4 16,-3 1 0-16,-7 9 0 15,0 9 0-15,-1 10 0 16,1 2 4-16,4 11-8 16,2 14 4-16,5 5 12 15,10-1 4-15,7 0-12 16,7 3 0-16,10-6-8 0,5-4 4 16,6-14 0-16,7 5 0 15,4-9 0-15,10-3 0 16,4-4-32-16,0-5 4 15,-4-1-28-15,-6 1 4 16,-1-14-92-16,-21-2 0 16,-14-3-4-16,-14 6 4 15</inkml:trace>
  <inkml:trace contextRef="#ctx0" brushRef="#br0" timeOffset="103676.5444">1351 13997 244 0,'0'0'136'0,"18"15"-80"16,-11-12 4-16,3 0-36 15,8 1 4-15,14-1-8 16,21 0 0-16,3 6-12 0,15-6 0 16,20-3-4-16,29 0 0 15,11-6 4 1,24 0 4-16,18 0-4 0,10-1 0 15,33-5-8-15,9 2 4 16,15-5 4-16,4 5 0 16,-18-5-4-16,10 8 4 15,-14 4-8-15,-24 6 4 16,-29 1 0-16,-10 2 0 16,-22 6-4-16,-24-5 4 0,-14 8-12 15,-21-8 4-15,-15-7-80 16,-13 3 4-16,-12-6-176 15,-13-1 0-15</inkml:trace>
  <inkml:trace contextRef="#ctx0" brushRef="#br0" timeOffset="129349.807">1302 14586 192 0,'3'-12'104'0,"-6"2"-56"15,3 1 4-15,0 6-16 16,0-1 4-16,0 4-24 0,0 0 4 15,0 0 0-15,0 0 4 16,3 10 0-16,4 6 0 16,-7 9-8-16,7 19 0 15,-3 3-12-15,3 0 4 16,-7 18-4-16,11 4 4 16,-4 0-8-16,-4 7 0 15,4-4 0-15,4-3 0 16,-4-6 8-16,3-13 0 15,-10-10-24-15,4-2 4 16,-4-7-64-16,0-9 0 0,0-18-84 16,0-4 0-16,-4-19 76 15,4-13 0-15</inkml:trace>
  <inkml:trace contextRef="#ctx0" brushRef="#br0" timeOffset="129635.345">1154 14542 264 0,'-11'6'148'0,"11"-6"-96"15,0 0 4-15,0 0-44 16,7-3 4-16,-3 0 0 16,13-3 4-16,1 3-16 15,10 0 4-15,0-1-4 16,1 4 4-16,9-3-4 15,8-3 4-15,0 0-8 16,3 3 4-16,-3 0-4 0,0 3 0 31,-7-4-64-31,0 1 4 16,-11 0-84-16,-10-3 0 16,-1 12 44-16,-17 0 0 15</inkml:trace>
  <inkml:trace contextRef="#ctx0" brushRef="#br0" timeOffset="130129.166">1302 14956 340 0,'-11'0'184'0,"11"3"-156"16,0-3 0-16,4 0-24 15,6 0 0-15,4 0-4 16,8-3 4-16,6-6-4 15,7 2 4-15,4 1 0 16,0-3 0-16,-4 2-4 16,-3-5 0-16,3 3 8 15,-14 5 4-15,4-8-4 16,-11 6 0-16,0 2-4 16,4 4 4-16,-15 4 0 15,-3 2 0-15,-3 6-8 16,-4 1 4-16,-4 15-4 15,-3 4 0-15,3 8 0 16,8 4 0-16,3-6-4 0,3 6 4 16,4-4 0-16,11 8 0 15,-7-17-4-15,10 3 4 16,4-12 0-16,3-12 0 16,0-1 0-16,-7-15 0 15,4-4 4-15,-11-2 0 16,0-7-4-16,-3-9 4 15,-8 0-4-15,-3-4 0 16,-3-8 0-16,-8 11 0 16,-7 4-4-16,1 0 4 0,-4 6-60 15,-4 0 0-15,7 13-60 16,4-3 0-16,0 6-32 16,11 3 4-16</inkml:trace>
  <inkml:trace contextRef="#ctx0" brushRef="#br0" timeOffset="130505.6779">1986 14900 296 0,'4'22'160'0,"3"3"-124"16,-7-16 0-16,10 4-8 16,-10 12 4-16,7 12-20 15,4-5 4-15,7 8-8 16,-4 1 0-16,0-6-4 15,7 9 0-15,-14-16 4 16,4 6 4-16,-4-12-8 0,3-3 4 16,-10-9 0-16,4-10 4 15,-4-7-8-15,-4-5 0 16,4-7 0-16,-7-6 0 16,0-7-4-16,7 1 4 15,0-7-4-15,7 10 0 16,4 3 0-16,3 0 0 15,7 3 0-15,-3 3 0 16,10 0-4-16,0 4 4 0,0 5-16 16,4-5 0-16,3 8-76 15,-6 7 0-15,6 0-144 16,-3 0 4-16,3 7 224 16,4 8 4-16</inkml:trace>
  <inkml:trace contextRef="#ctx0" brushRef="#br0" timeOffset="130823.274">3281 14934 336 0,'-7'-12'184'0,"-21"-13"-140"15,17 25 0-15,-3 0-24 16,0 0 0-16,-11 3-16 16,-3 9 4-16,0 1-4 0,-1 12 0 15,-2 12-4-15,6 7 4 16,4-3-4-16,3 6 0 16,11-9-8-16,11 9 4 15,6-6-16-15,1-7 0 16,17-15-72-16,0-3 0 15,8-4-28-15,13-18 4 16,7-7 20-16,1-6 0 16</inkml:trace>
  <inkml:trace contextRef="#ctx0" brushRef="#br0" timeOffset="131135.643">3620 14981 280 0,'-29'-15'152'0,"-27"8"-92"0,42 7 0 0,0 7-28 16,-11 2 0-16,4 13-24 15,-4 12 4-15,11-5-16 16,-4 11 4-16,18-5 0 16,0 18 0-16,11-18-4 15,7 5 4-15,-1-15 0 16,11-9 0-16,1-13 0 16,-1-6 4-16,0-13-8 15,4 1 0-15,-4-7 0 16,-3-3 0-16,-8-3 4 15,-6-1 0-15,-11-5 0 16,-11 2 0-16,-3 7 0 16,-7 0 4-16,-4 6-12 15,-3 1 0-15,3 15-20 16,8-1 0-16,-1 8-52 16,8 2 4-16,-1 9-116 0,11-5 0 15</inkml:trace>
  <inkml:trace contextRef="#ctx0" brushRef="#br0" timeOffset="131526.0697">3859 14944 296 0,'0'6'164'0,"4"13"-124"0,-4-13 4 0,0 6-12 16,3 14 0-16,5-1-20 15,-5 12 0-15,4-5 0 16,0 12 4-16,4-1-12 15,-11 1 0-15,7-12-4 16,3 2 4-16,-10-9-4 16,4-12 0-16,3-7 0 15,-4-18 0-15,15-7-4 16,0-10 4-16,-1-14 0 16,1-4 4-16,3 0-4 15,0-1 0-15,4-5-4 16,-7 12 4-16,-1 1-4 15,5 18 0-15,-5 12 4 16,-6 7 0-16,-1 6 0 16,1 7 4-16,3 12-4 0,-3 18 4 15,-8 1-8-15,4 12 4 16,0-5-72-16,4 11 4 16,-8-21-80-16,4-1 4 15,0-18 28-15,4-16 4 16</inkml:trace>
  <inkml:trace contextRef="#ctx0" brushRef="#br0" timeOffset="131735.7005">4304 14489 272 0,'0'16'152'0,"10"46"-100"0,-10-49 0 0,8 18-24 15,2 10 0-15,1 9-12 16,-1 3 4-16,1 10-16 15,3 6 0-15,-3-6-8 16,3 15 4-16,0-12-4 16,-4 6 4-16,-3-12-120 15,4-7 4-15,-11-12-72 16,0-4 0-16</inkml:trace>
  <inkml:trace contextRef="#ctx0" brushRef="#br0" timeOffset="132426.2192">4237 14959 184 0,'21'-3'104'0,"11"6"-60"15,-22-3 4-15,8 0-8 0,7 0 0 16,-4 0-20-16,4 0 0 16,3 0-4-16,4 0 4 15,10 0-4-15,-3 7 4 16,-8 2-16-16,5 13 4 15,-8 12-8-15,0-5 4 16,-3 5 0-16,-4-3 0 16,0-5 16-16,-3-1 0 15,-8-3 0-15,-3-4 0 0,-7-11-16 16,-10-4 4 0,3-6-8-16,-4-4 0 0,1-11-4 15,3-8 0-15,7 5 0 16,0-8 4-16,7 4-4 15,3 0 4-15,11 3-4 16,1 0 0-16,2 3 8 16,8-3 0-16,3 4-8 15,1 5 4-15,-5 1 0 16,1 2 4-16,-4-6-4 16,1 13 0-16,-8-9 4 15,-4 12 0-15,-6 0-4 16,-11 3 4-16,0 9-4 15,-7 4 4-15,-4 9 4 16,1 10 0-16,-11 12-8 16,3 9 4-16,7-6-8 15,4 1 4-15,7-8-4 0,0-11 4 16,7-13 0-16,4-13 4 16,7-16-12-16,-4-8 0 15,3-11 4-15,1-2 0 16,0-10-4-16,-8 1 4 15,8 8 0-15,-11 1 4 16,14 9 0-16,-17 9 4 16,10 1-4-16,-4 18 4 15,8 3-4-15,-4 13 4 16,0 7-4-16,0 8 0 16,4-2-4-16,-1 9 0 15,5-7-84-15,-5-2 4 0,1-10-76 16,0-6 4-16,-1-10 68 15,-3-25 0-15</inkml:trace>
  <inkml:trace contextRef="#ctx0" brushRef="#br0" timeOffset="132802.255">5542 14379 332 0,'0'31'184'0,"32"64"-148"15,-25-74 0-15,-7 17-16 16,7 12 4-16,4 4-4 16,-1-4 4-16,-6 6-16 15,6 1 4-15,-3 2-12 16,0-9 4-16,0-3-8 0,1-6 4 31,-8-16-4-31,-4-12 0 16,-3-7 4-16,-7-12 4 15,-4-4-8-15,-3-2 4 16,0 2 0-16,-7 7 4 16,6 3-8-16,5 3 4 15,3 16-4-15,7 3 0 16,0 3 0-16,7 0 4 16,7 1 0-16,3-1 0 0,8 3-40 15,0-6 4-15,3-7-108 16,7-8 4-16,0-7-12 15,-3-3 0-15</inkml:trace>
  <inkml:trace contextRef="#ctx0" brushRef="#br0" timeOffset="132983.5884">5902 14944 332 0,'-18'25'180'0,"40"40"-144"16,-22-49 0-16,7 6-36 15,0 6 4-15,0-3-4 16,0 10 4-16,0-1-60 16,0-8 4-16,0-5-36 15,-7-5 0-15,0-22-60 16,-7-4 0-16</inkml:trace>
  <inkml:trace contextRef="#ctx0" brushRef="#br0" timeOffset="133312.8727">5750 14780 208 0,'-7'-25'112'0,"28"25"-120"0,-17 4 0 16,10-1-28-16,11 12 0 16,3 4 24-16,0-3 0 15,7 6 12-15,4-7 0 16,-3 1-4-16,9-6 4 16,-2 5 0-16,-1-8 4 15,-7-7-4-15,-3 3 0 0,-7 0 36 16,-8 0 0-16,-2-3 20 15,-8 6 4-15,-11-3-4 16,-7 0 4-16,-3 4-12 16,0 8 0-16,-7 7-32 15,3 7 4-15,4 14-16 16,4-2 0-16,6-3-4 16,8 3 0-16,3-1-4 15,7-8 4-15,4-7-36 16,6-6 4-16,4-16-80 15,4-9 0-15,14-10-64 16,0-6 4-16</inkml:trace>
  <inkml:trace contextRef="#ctx0" brushRef="#br0" timeOffset="133530.5153">6498 14589 324 0,'-53'-15'176'0,"39"46"-120"0,11-19 4 16,3 14-44-16,3 14 4 15,1-2-12-15,3 6 0 16,10 9-4-16,1 4 0 16,0 2-8-16,3-6 4 15,-4 10 0-15,1-10 0 16,0 1-48-16,-4-1 4 16,0-18-68-16,-7 2 0 15,-7-24-64-15,-7-4 4 0</inkml:trace>
  <inkml:trace contextRef="#ctx0" brushRef="#br0" timeOffset="133748.1289">6357 15066 228 0,'-32'-53'124'0,"22"12"-68"0,10 35 4 0,3 2-40 15,4-2 4-15,7-3-8 16,11 6 0-16,14-1 4 16,-4 1 4-16,8 3-16 15,-1-3 0-15,0 3 0 16,4 0 4-16,3 3-8 15,-6 4 4-15,-1-1-4 16,-14 10 4-16,1 2-8 16,-5 11 0-16,-6-1-8 15,-4 6 4-15,-3-6-92 16,-4-2 0-16,-4-4-124 16,-10-13 4-16</inkml:trace>
  <inkml:trace contextRef="#ctx0" brushRef="#br0" timeOffset="134168.4216">6787 14762 320 0,'4'12'176'0,"38"32"-176"0,-28-34 4 16,8-7-8-16,2 12 4 16,15-15-8-16,3 3 4 15,4-3 0-15,0 0 4 16,-4 0 8-16,-3 0 0 0,-7-3 44 15,-4 3 0-15,-10 3-24 16,-8 4 0-16,-6 8-16 16,-4 4 0-16,-4 6-12 15,1 7 4-15,3 8-8 16,0 7 4-16,7-6 0 16,7-3 0-16,7 0 0 15,4-10 0-15,0-6-8 16,3-10 0-16,-3-12 8 15,-4-9 0-15,-4-4 0 16,-2-12 0-16,-8-6 12 16,-11-1 0-16,-7-8-8 15,-6 5 4-15,-8-12-8 16,-3 6 0-16,0 4-8 16,-1 9 0-16,8 6-44 15,4 12 4-15,3 7-84 16,6 6 0-16,5 3-24 0,10 4 0 15</inkml:trace>
  <inkml:trace contextRef="#ctx0" brushRef="#br0" timeOffset="134513.9336">7595 14906 304 0,'18'34'164'0,"0"-12"-88"0,-15-18 0 15,1 2-52-15,-1 9 0 0,4 11-12 16,0-5 0-1,0 1-12-15,4 7 4 0,7-4-8 16,-8-3 4-16,4-3-4 16,-3-4 4-16,6-12-12 15,-6-6 0-15,3-12 4 16,4-4 0-16,3-3 0 16,4-3 4-16,-1 0 0 15,5 3 0-15,-5 0 4 16,5 3 4-16,-1 3 0 15,0 4 0-15,0 9 16 16,-7 3 4-16,-3 9-4 16,-4 10 0-16,0 12-20 15,-3 4 0-15,-1 5-20 16,1 7 4-16,-4-3-76 16,4-6 0-16,-1 0-160 15,1-1 4-15</inkml:trace>
  <inkml:trace contextRef="#ctx0" brushRef="#br0" timeOffset="134677.8681">8481 15367 420 0,'-11'59'232'0,"8"26"-224"0,3-79 4 16,-4 4-24-16,4 5 4 15,0 14-88-15,-3 5 4 16,3-6-64-16,0-2 0 15,7-5 80-15,-4-2 4 0</inkml:trace>
  <inkml:trace contextRef="#ctx0" brushRef="#br0" timeOffset="135340.6534">9469 14664 316 0,'-25'-6'172'0,"-7"6"-144"0,25 0 4 16,-4 0-12-16,-3 6 0 0,-7 4-16 16,0 6 0-16,-4 12-4 15,-3 6 4-15,0-2-4 16,3 12 4-16,4 3 0 16,0 6 0-16,7-6-8 15,7 3 4-15,7-19 0 16,7-2 0-16,3-11 0 15,4-18 4-15,4-6-4 16,0-9 4-16,-1-7-8 16,1 0 4-16,-7-3 0 15,-1-1 0-15,-3 5 12 16,0 5 0-16,-3 10-12 16,3 2 4-16,0 8-4 15,0 2 4-15,0 13-8 16,0 6 4-16,4 12 0 15,3-5 0-15,0 2-60 0,0-6 0 16,7-6-116-16,0-9 4 16,18-4 88-16,0-12 0 15</inkml:trace>
  <inkml:trace contextRef="#ctx0" brushRef="#br0" timeOffset="135700.162">9811 14715 300 0,'-46'-32'164'0,"-11"32"-112"0,43 7 4 16,-7-1-40-16,0 10 0 0,-4 2-16 16,4 7 4-16,4 0-8 15,-1-3 4-15,7 4-4 16,4-8 4-16,4 1-4 16,3-6 4-16,10 2 0 15,8-5 4-15,3 2-8 16,7-5 4-16,8 5 0 15,-5-2 4-15,1-4-8 16,3 3 4-16,1-2 8 16,-8-1 0-16,-3 6 4 15,-8-2 4-15,-6 9-8 16,-8 2 4-16,-3 1-8 16,-10 0 4-16,-4 0-8 15,-8-3 4-15,-2-6-40 16,-4 2 4-16,-1-11-108 15,8-1 4-15,11-6-28 0,10-1 0 32</inkml:trace>
  <inkml:trace contextRef="#ctx0" brushRef="#br0" timeOffset="136044.6671">10347 14624 320 0,'-4'-10'176'0,"-48"1"-120"0,34 9 4 15,0 6-40-15,-3 0 0 16,-4 1-24-16,-6 15 4 16,2 0 0-16,5 6 0 0,-1-3-4 15,7 9 4-15,4-9 0 16,4 1 0-16,3-1-8 16,3-7 4-16,8 4 4 15,6-6 4-15,4-6-8 16,4-1 4-16,7 3 0 15,6-5 0-15,1 5 0 16,0-5 4-16,-7 8 4 16,-8-5 0-16,-6 8 4 15,-4 4 0-15,-11 0-8 16,-10 0 0-16,0 0-4 16,-3 0 4-16,-5-6-76 15,-2 0 0-15,6-4-100 16,7-9 0-16,8-12 76 15,13-1 0-15</inkml:trace>
  <inkml:trace contextRef="#ctx0" brushRef="#br0" timeOffset="136389.6785">10689 14627 388 0,'-14'16'212'0,"-7"24"-192"0,17-30 0 16,1 9-20-16,3 9 0 15,0 6 0-15,3-6 4 16,1 13-4-16,3-9 4 16,0 8-4-16,4-5 4 0,3 2-4 15,3-5 0-15,12-1-4 16,-1-9 4-16,4-12 4 16,-1-10 0-16,-2-16-4 15,-1 0 4-15,-4-6 0 16,-6-15 0-16,-7-4-4 15,-8-12 4-15,-6 2-8 16,-8-8 4-16,-7 12 0 16,1 12 0-16,3 4-12 15,3 18 0-15,4 4-80 16,7 9 4-16,0 12-92 16,11 10 4-16,3 0 124 15,3 0 4-15</inkml:trace>
  <inkml:trace contextRef="#ctx0" brushRef="#br0" timeOffset="137169.8662">11194 14589 328 0,'0'-9'180'0,"7"31"-140"0,-4-13 4 16,1-3-28-16,3 23 4 15,0-1-8-15,0 10 4 16,0-1-8-16,0-6 0 15,0 7-4-15,0-3 0 16,0-1-4-16,-3-6 4 16,-1-6-4-16,8-9 0 15,-4-1 4-15,0-8 0 0,0-8-8 16,0-8 4-16,4-10 0 16,-1-9 4-16,1-13-8 15,-1 0 0-15,1 9 0 16,0 1 4-16,-4 9 4 15,0 12 0-15,0 1-4 16,0 12 0-16,0 12 0 16,0 4 4-16,-4 9-8 15,1 6 4-15,7-6 0 16,-4 0 4-16,7-6-4 16,0-9 0-16,3 5 0 15,1-12 0-15,3-3 0 16,7-6 4-16,1-10-8 15,-1-5 4-15,-3-11 0 16,-4 1 0-16,3-1 0 16,1 7 4-16,-4 0 0 0,-3 3 0 15,-7 7-4-15,3 12 4 16,-4 3 8-16,1 3 0 16,-4 19 8-16,3 6 4 15,1 9-20-15,3-8 4 16,-3 8-4-16,-1-5 0 15,4 2-4-15,1-2 0 16,2-7 0-16,1-3 4 16,3 0-4-16,4-13 0 0,6-3-4 15,1-12 4-15,0 0 0 16,0-4 0-16,-1-12-8 16,-2-9 4-16,-8-4 4 15,-7-5 0-15,-7-4 0 16,-7 9 0-16,-7-2 0 15,-7 12 4-15,-4 6-4 16,1 12 0-16,-1 17 0 16,0 18 0-16,-3 3-4 15,7 10 4-15,7 3-4 16,3 6 4-16,15-3-4 16,7-3 0-16,10-9-32 15,7-1 0-15,0-18-60 16,8-4 4-16,3-8-160 15,3-8 0-15</inkml:trace>
  <inkml:trace contextRef="#ctx0" brushRef="#br0" timeOffset="137801.5036">13130 14439 316 0,'-3'0'172'0,"-1"-3"-144"16,4 3 4-16,4 0-4 16,-1 0 4-16,4 0-20 15,4 0 4-15,3 0-12 0,4 3 4 16,6 0-4-16,8-3 0 16,4 0-4-16,2-3 0 15,5 0 4-15,-5-1 4 16,1 1-8-16,-3 0 4 15,-8 3 4-15,-7 6 0 16,-3 4 4-16,-4 21 4 16,-7-3-8-16,-4 7 0 15,-3 6-8-15,0 9 4 0,0-3-4 16,-3-9 0-16,3-1-8 16,0-6 4-16,0-9-44 15,0 4 0-15,3-8-84 16,1-8 4-16,3-7-52 15,3-13 0-15</inkml:trace>
  <inkml:trace contextRef="#ctx0" brushRef="#br0" timeOffset="138025.997">13839 14150 256 0,'0'-15'140'0,"0"15"-84"15,0 0 4-15,0 6-40 16,0 16 4-16,4 12 0 15,3 1 4-15,0 24-12 16,4-2 4-16,-1 15-12 16,4 13 0-16,-7-4-8 15,1-3 0-15,-1-5 4 0,3 2 4 16,-6-9-24-16,3-7 4 16,0-12-88-16,-4-6 4 15,-6-22-124-15,-1-7 0 16</inkml:trace>
  <inkml:trace contextRef="#ctx0" brushRef="#br0" timeOffset="138356.718">13716 14166 264 0,'4'-16'148'0,"6"-15"-108"0,-3 25 0 0,0 2-16 15,7-2 4-15,8-3-4 16,2 2 0-16,11 1-16 15,8 3 4-15,3 3-8 16,3 0 4-16,0 6 4 16,-3 7 0-16,-7 6 0 15,-4 6 0-15,-6 6 8 16,-8-3 0-16,-4 4-12 16,-6 8 4-16,-7 4 4 15,-8-3 0-15,-3-6-12 16,-11 5 0-16,-3-8-4 15,-11-1 4-15,-3-9-24 16,-4-3 0-16,4-3-20 16,0-1 4-16,7-8-68 15,6-4 0-15,5 0-120 16,6-3 4-16</inkml:trace>
  <inkml:trace contextRef="#ctx0" brushRef="#br0" timeOffset="141073.7414">14415 15006 376 0,'-8'0'204'0,"-2"3"-172"15,10-3 0-15,0 0-36 16,0 0 4-16,0 0-8 0,0 4 0 15,3-4-92 1,1 3 4-16,3 0-116 0,0 3 4 16</inkml:trace>
  <inkml:trace contextRef="#ctx0" brushRef="#br0" timeOffset="141718.4378">15159 14367 192 0,'10'-4'108'0,"-6"-2"-52"15,-4 6 4-15,0 0-8 16,0 0 0-16,0 0-24 15,0 3 4-15,-4 0-24 16,1 13 4-16,3-3-4 16,0 12 0-16,0 6-4 15,0 0 0-15,0 13 0 16,0 3 0-16,0 0 0 16,-4 0 0-16,4 1 0 15,0-5 0-15,-3-8-4 16,-1 3 0-16,4-1 0 15,0-5 4-15,0-11-8 0,0 5 4 16,0-8 0-16,0-5 0 16,0-1 0-16,0 7 4 15,0-12 0-15,0-1 4 16,0 3-8-16,0-6 4 16,0 0-4-16,0-3 0 15,0 4-4-15,0-4 0 16,0 0 4-16,0 0 0 15,0 0 4-15,0 0 0 16,0 0-8-16,0 0 0 16,0 0 8-16,0 0 0 0,0 0-4 15,0 0 0-15,4 0 0 16,-1 0 0-16,8 0-8 16,10 0 4-16,4 0 4 15,3 0 0-15,4 0 0 16,3-4 0-16,4 4 4 15,0-6 0-15,-4-3-36 16,-3 3 0-16,-4 2-108 16,-3-11 0-16,-8 8-16 15</inkml:trace>
  <inkml:trace contextRef="#ctx0" brushRef="#br0" timeOffset="141944.6778">15198 14633 332 0,'-89'-12'180'0,"89"15"-132"0,0-3 0 16,4-3-36-16,3 3 4 15,11-4-16-15,10 4 4 16,4-3-4-16,6-6 0 16,5-1 4-16,10-5 0 15,3 2-8-15,-10-6 4 16,-4 4-68-16,-3 2 4 15,-11-2-92-15,-6 8 4 16,-8-5 56-16,-14 5 0 16</inkml:trace>
  <inkml:trace contextRef="#ctx0" brushRef="#br0" timeOffset="142124.3446">15131 14323 344 0,'-4'-7'188'0,"25"11"-160"15,-17-4 0-15,17-4-24 16,4 1 0-16,6 3-4 16,5 0 0-16,-1 3-32 15,0-3 0-15,4 4-116 16,0 8 0-16,0-3 36 16,-1 10 0-16</inkml:trace>
  <inkml:trace contextRef="#ctx0" brushRef="#br0" timeOffset="142305.4676">15931 14533 280 0,'15'41'156'0,"16"28"-104"0,-27-44 4 16,6 3-20-16,5 6 4 15,2-2-32-15,8 5 0 16,-4-2-4-16,4 2 4 16,-1-2-12-16,-2 3 4 15,-5-13-24-15,-3 0 4 16,-3-3-104-16,-8-7 4 15,-10-12-56-15,4-3 4 16</inkml:trace>
  <inkml:trace contextRef="#ctx0" brushRef="#br0" timeOffset="142504.1956">16111 14542 332 0,'-10'-6'184'0,"-18"25"-140"0,21-7 0 0,-4 1-32 16,-7 24 4-16,1 10-12 15,-8-3 4-15,-3 3-8 16,0 0 0-16,-1 0 0 16,5 1 0-16,6-11-76 15,4-9 0-15,7-9-88 16,14-13 4-16,10-6 80 16,5 0 4-16</inkml:trace>
  <inkml:trace contextRef="#ctx0" brushRef="#br0" timeOffset="142965.5258">16457 14715 356 0,'-18'65'196'0,"26"36"-164"0,-5-89 0 16,1 7-20-16,10 9 0 16,-4 13-8-16,1-6 4 15,-1 21-8-15,-3-15 0 16,4 25 0-16,-4-7 0 15,0-9-8-15,0-2 4 16,-3-8-16-16,-4-11 4 16,0-14 4-16,-4-12 0 0,-6-21 8 15,-4-11 4-15,-1-21 0 16,1-9 0-16,4-10-12 16,-1-16 0-16,4 3 12 15,14 1 0-15,4 9 24 16,3 3 0-16,3 12-16 15,5 7 0-15,2 9-4 16,1 1 0-16,0 14 4 16,-4 11 0-16,0 9 0 15,-3 9 0-15,-4 9 4 16,-4 13 0-16,-3 7 0 16,-7 12 4-16,-3-7-16 15,-4-5 4-15,-4-4-8 16,-3 3 0-16,0-3-36 15,-4-9 4-15,1-9-80 16,-4 2 0-16,3-12-4 0,11-9 4 16,3-16 40-16,11-19 0 15</inkml:trace>
  <inkml:trace contextRef="#ctx0" brushRef="#br0" timeOffset="143144.7326">16796 14156 252 0,'35'-15'140'0,"-17"40"-76"0,-15-9 0 15,1 6-24-15,3 9 0 16,0 16-24-16,3 12 4 16,1 10-16-16,0 19 4 15,-1-12-12-15,1-1 4 0,-1-6-76 16,4 0 4-16,1-7-80 16,16-11 4-16,5-7 52 15,-1-22 4-15</inkml:trace>
  <inkml:trace contextRef="#ctx0" brushRef="#br0" timeOffset="143506.06">17508 14690 268 0,'-10'-66'148'0,"-50"59"-80"16,49 7 4-16,-3 0-32 16,-4 0 4-16,-3 10-28 15,-3 15 0-15,-5 3-4 16,5 4 4-16,-1 5-12 15,0-9 4-15,11-3-12 16,4 4 4-16,3-7-4 16,7-4 0-16,7-8 0 15,0-1 4-15,7-6-8 0,3-6 4 16,5-12 4-16,-1 5 0 16,0-9 0-16,-3 1 4 15,-1-1-8-15,1 12 4 16,-1 4 4-16,-2 6 0 15,-1 7 0-15,3 9 0 16,-3-1-4-16,1 1 0 16,-1 0-8-16,0-3 0 15,-4 3-64-15,1 3 4 16,0-4-84-16,-1-8 4 16,4 5 28-16,-3-11 4 0</inkml:trace>
  <inkml:trace contextRef="#ctx0" brushRef="#br0" timeOffset="143702.3419">17755 14633 332 0,'-17'-16'180'0,"17"42"-136"15,0-23 4-15,3 15-32 16,4 14 4 0,0-1-12-16,4 1 0 0,-1-4-4 15,-2 9 4-15,-1-8-8 16,0 5 4-16,0-3-24 15,-4-5 0-15,-3-1-100 16,0-3 4-16,0 0-80 16,0-16 4-16</inkml:trace>
  <inkml:trace contextRef="#ctx0" brushRef="#br0" timeOffset="143859.8058">17590 14251 364 0,'-4'3'196'0,"15"59"-200"0,-8-58 4 16,4 8-104-16,0-3 0 15,7 13-68-15,11 0 0 16</inkml:trace>
  <inkml:trace contextRef="#ctx0" brushRef="#br0" timeOffset="144241.3815">18016 14624 344 0,'14'40'188'0,"18"23"-144"15,-32-50 4-15,7 6-28 16,0 2 4-16,0 1-8 16,0 4 4-16,4-5-8 15,-7-2 4-15,-1 0-8 16,1-9 0-16,-1 5-16 15,1-9 4-15,-1-6 4 16,1 0 0-16,3-6-4 16,3-9 0-16,1-11-4 15,3-14 0-15,4-4 4 16,-1 9 4-16,1-5-4 16,3 11 4-16,4-2 4 0,-4 6 0 15,4 15 4-15,-4 7 0 16,0 6 12-16,0 19 4 15,0 3-16-15,-7 16 4 16,1-6-16-16,-5 2 4 16,1-2-32-16,-1 2 4 15,1-5-64-15,-4-1 4 16,0-9-184-16,4-12 0 0</inkml:trace>
  <inkml:trace contextRef="#ctx0" brushRef="#br0" timeOffset="144408.0689">18807 14818 372 0,'-18'13'204'0,"14"12"-168"16,4-22 4-16,0 3-44 16,4 0 4-16,3-6-120 15,4 7 4-15,3-10-88 16,3 3 0-16</inkml:trace>
  <inkml:trace contextRef="#ctx0" brushRef="#br0" timeOffset="144559.8653">19128 14856 356 0,'-4'12'196'0,"15"10"-208"0,-11-22 4 15,7-9-168-15,3 6 4 16,4-4 80-16,1-8 4 15</inkml:trace>
  <inkml:trace contextRef="#ctx0" brushRef="#br0" timeOffset="144695.4033">19660 14849 428 0,'14'22'236'0,"4"4"-200"0,-14-26 0 15,3 0-40-15,3 0 0 0,4 0-120 16,8 0 4-16,-5-7-120 15,-3-2 0-15</inkml:trace>
  <inkml:trace contextRef="#ctx0" brushRef="#br0" timeOffset="147123.8077">20687 14247 324 0,'-14'4'176'0,"10"-1"-152"0,1 6 0 0,3 0 4 16,0 7 0-16,3 0 0 15,1 15 4-15,3 1-8 16,0 11 0-16,0 8-16 15,0 11 4-15,-3-5-16 16,-4 6 4-16,0-4 0 16,0-6 4-16,0-6-44 15,0 0 0-15,0-9-76 16,-4-13 0-16,0-12-92 16,-3-4 0-16</inkml:trace>
  <inkml:trace contextRef="#ctx0" brushRef="#br0" timeOffset="147859.2618">20080 14357 272 0,'-18'6'148'0,"4"-6"-116"0,14 0 4 16,0 0-16-16,4 0 0 16,6 0 0-16,5-6 4 15,13-3-16-15,7 2 0 16,11-11-4-16,7 5 4 15,7-9-4-15,-4-3 0 16,4-3-4-16,0 3 4 16,4-3-8-16,-1 2 4 0,-6 5 0 15,-8 2 4-15,-7 9-4 16,-3 10 4-16,-7 10 8 16,0 12 4-16,-8 12-4 15,-2-2 0-15,-8 15-8 16,0 15 4-16,0-5-4 15,-4 15 4-15,1 3-8 16,0-12 4-16,-1 0-4 16,1-16 0-16,-4-7-4 15,3-8 4-15,1-4 0 16,0-9 4-16,3-4 0 16,0-15 0-16,3-18-8 15,1-8 0-15,3 1 4 16,-3 0 0-16,0 0 0 15,-4 3 0-15,0 3 0 16,0 4 0-16,0 9-4 16,0 6 4-16,0 6 0 0,0 9 4 15,4 7-4-15,0 4 0 16,-1-1 4-16,4 3 0 16,4-3-12-16,7-6 4 15,-7 3 8-15,3-7 0 16,0-8-12-16,0-7 4 15,0-7-4-15,-3-11 0 16,-4-14 0-16,-7-2 0 0,-7-1 4 16,-7-6 4-16,-3 1 0 15,-8 5 0-15,1 4 4 16,-8 9 0-16,1 12-4 16,-1 10 0-16,0 7 0 15,4 12 4-15,11 9-4 16,3 13 4-16,7 2-12 15,3-8 4-15,4 3-12 16,8-13 0-16,2 0-88 16,1 0 4-16,0-6-108 15,-1-4 4-15</inkml:trace>
  <inkml:trace contextRef="#ctx0" brushRef="#br0" timeOffset="148279.9589">21897 14831 312 0,'-7'-41'172'0,"-25"6"-108"15,25 20 4-15,-4 5-48 16,1-8 0-16,3 2-16 0,0 3 4 16,3-6-12-16,4-2 0 15,4-1 16-15,3 3 0 16,3 6-8-16,8-2 0 16,0-1 0-16,3 6 4 15,4-5-8-15,3 5 4 16,4-5-8-16,-1 5 4 15,5-5 4-15,-5 5 0 16,1-5-4-16,-4-1 0 16,-7 10 0-16,-3-10 0 0,-7 6 4 15,-1 4 4 1,-10-6-8-16,-10 9 4 0,-8-1-8 16,-3 4 0-16,-4 7 0 15,0 11 4-15,4 8-4 16,4 2 4-16,3 13 0 15,3 2 0-15,7 1 0 16,4 7 4-16,15-4-8 16,2-16 4-16,8 7-12 15,7-17 4-15,3 1-36 16,11-6 0-16,0-16-40 16,0-6 4-16,-1-4-36 15,-2-12 4-15,-4-3 8 16,-1 0 4-16</inkml:trace>
  <inkml:trace contextRef="#ctx0" brushRef="#br0" timeOffset="148790.1689">22842 14269 268 0,'-10'-40'148'0,"-22"-36"-96"15,21 58 4-15,-3-4-24 16,-3 3 4-16,-8-3-16 16,4 12 4-16,-4-2-20 15,0 12 0-15,1 16 0 16,-1 9 0-16,4 12 4 15,0-2 4-15,3 9-12 16,4 15 4-16,3 1 0 0,4 18 0 16,4 13-8-16,6-12 0 15,4-1 4-15,8 3 0 16,-1-8-36-16,3 2 0 16,8-9-68-16,0-4 0 15,-8-15-40-15,-3-9 4 16,-3-13 88-16,-7-12 0 15</inkml:trace>
  <inkml:trace contextRef="#ctx0" brushRef="#br0" timeOffset="149224.4607">22380 14712 296 0,'4'-22'164'0,"24"15"-136"0,-21 7 4 0,7-9-20 15,7 3 0-15,11-1 4 16,7-2 4-16,7 0-12 15,0-10 4-15,3 0-4 16,4 6 0-16,-4-5 0 16,-6-1 4-16,-8 6 4 15,-7-3 0-15,-7 10 4 16,-7 3 0-16,-3 3-16 16,-7 3 4-16,-4 3-4 15,-4 13 0-15,0 0-4 16,-3 9 0-16,7 1-4 15,0 11 4-15,4-11-4 16,7 8 0-16,3-15-8 16,0-9 0-16,7-4-4 15,0-15 4-15,7-7 8 16,-7-2 0-16,-3-7 4 16,-7-3 0-16,-4-1 12 0,-11-11 0 15,-10 5-8-15,-4-8 4 16,-6 8-8-16,-4-2 4 15,3 9-44-15,4 3 0 16,3 12-64-16,7 4 4 16,11 6-56-16,8 3 0 15,9 4 108-15,11-4 0 0</inkml:trace>
  <inkml:trace contextRef="#ctx0" brushRef="#br0" timeOffset="149719.9283">23283 14451 260 0,'32'7'140'16,"-7"18"-64"-16,-22-19 4 0,1 6-48 15,3-2 0-15,0 5-20 16,4 7 4-16,-1-6-8 16,1-3 4-16,-4 2 0 15,0 4 4-15,0-6-8 16,-4 6 4-16,1-13-12 16,-1-3 4-16,1-6-8 15,-4-3 4-15,4-4 0 16,-1-6 0-16,4-2 0 15,7-4 0-15,0 3-4 16,4 6 4-16,7-2 0 16,-1 11 0-16,12 1 0 15,-5 3 0-15,8 0 0 16,4 0 0-16,6 0 0 0,0 0 0 16,1 0 0-16,-8-3 4 15,-7-6-8-15,-6 3 0 16,-12-4-4-16,-6-6 0 15,-4-2 4-15,-11-1 0 16,-6 6 4-16,-4-6 4 16,-4 7-4-16,-3 3 4 15,0 5 4-15,-1 1 4 16,-2 6-8-16,-1 7 4 16,7 15 8-16,8 13 0 15,3 2-12-15,7-2 4 0,10 3-4 16,8-1 0-16,14 1-28 15,3-13 0-15,7-6-32 16,4-9 4-16,4-7-104 16,3-6 4-16,6-12-4 15,-2-7 4-15</inkml:trace>
  <inkml:trace contextRef="#ctx0" brushRef="#br0" timeOffset="150277.4423">25026 14320 196 0,'14'-16'108'0,"0"-31"-52"0,-14 41 4 15,0 2-24-15,4-2 0 16,-1-10-8-16,-3 4 4 16,0-4 0-16,0 1 0 15,-3 5-8-15,-1-2 4 16,-3 8-12-16,-3-2 0 16,-4 9-4-16,-4 7 4 0,-3 12 0 15,0 0 4-15,-1 6-8 16,1 6 4-16,0 7-12 15,7 0 0-15,3 3-4 16,8 12 0-16,6-2 4 16,4 5 0-16,11-12-4 15,7 6 4-15,3-12 0 16,4-9 0-16,10-4-12 16,4-3 0-16,7-9 8 15,0-4 0-15,3-21-8 16,-3-1 0-16,-7-15 4 15,0-9 0-15,-7-1 8 16,-8-6 4-16,-6-9-12 16,-7 3 0-16,-11-9 4 15,-11 6 0-15,-10-13-24 16,-14 3 0-16,-4-2-20 0,-14 8 0 16,0 4-96-16,-3 13 0 15,-4 11-44-15,0 23 4 16</inkml:trace>
  <inkml:trace contextRef="#ctx0" brushRef="#br0" timeOffset="150547.4169">25033 14395 356 0,'11'19'196'0,"13"31"-132"0,-17-35 4 0,4 4-20 16,7 6 0-16,6 7-32 15,8 8 0-15,7 4-16 16,3 0 0-16,-3-6 0 16,3 0 0-16,1 2 0 15,-4-5 4-15,-4-1-4 16,-3-5 4-16,-8-1-32 16,-3-3 0-16,-3-3-32 15,-7-3 4-15,-4 3-48 16,-4-10 4-16,-6-3-120 15,-1-5 4-15</inkml:trace>
  <inkml:trace contextRef="#ctx0" brushRef="#br0" timeOffset="151299.2268">26031 14962 524 0,'-3'4'288'0,"3"-14"-288"16,0 10 0-16,0 0-44 15,0-6 0-15,0 3-132 16,3 0 0-16,5-4-8 15,-5 7 4-15</inkml:trace>
  <inkml:trace contextRef="#ctx0" brushRef="#br0" timeOffset="151912.8347">26532 14182 220 0,'0'-41'120'0,"-3"-16"-48"15,6 51 4-15,-3 0-32 16,4 6 0-16,3 9-20 15,0 4 4-15,7 21-20 0,-3-2 4 16,-1 12-4-16,4 15 4 16,1 4-12-16,-1 15 4 15,-4 1 0-15,1-4 0 16,-1-9-8-16,1 0 4 16,0-13-48-16,-4-6 4 15,-4-3-148-15,4-10 4 16,-3-15 88-16,-4-9 4 0</inkml:trace>
  <inkml:trace contextRef="#ctx0" brushRef="#br0" timeOffset="152136.9441">26737 13881 340 0,'0'21'184'0,"18"55"-172"16,-11-51 4-16,7 12 0 15,3 10 0-15,5 4 0 16,2 11 0-16,1 4-16 16,0 9 0-16,3 1 0 15,0 12 4-15,-3-19-36 16,-11 0 4-16,-3-16-84 16,-4-6 0-16,-7-10-52 15,-4-5 0-15</inkml:trace>
  <inkml:trace contextRef="#ctx0" brushRef="#br0" timeOffset="152588.5223">26578 14511 304 0,'-10'-44'168'0,"24"28"-152"0,-7 13 0 16,7-3-12-16,11 0 0 16,10 6-4-16,4-7 0 15,7-2 4-15,14-1 4 16,7 4 4-16,-4-9 4 15,-3 8 4-15,-3-5 0 0,-5 5-4 16,-13 4 4-16,-11 0 0 16,1-3 0-16,-15 12-12 15,-7 0 4-15,-4 4-8 16,-10 9 0-16,-3 9-4 16,-4 10 4-16,3 9-4 15,0 0 4-15,11 0-8 16,8 6 0-16,2-9 0 15,11-7 0-15,8-11-8 16,2-11 4-16,5-15 4 16,-5-9 0-16,5-13 8 15,-12 0 0-15,-3-6 8 16,-10-1 0-16,-7-11-8 16,-15 5 0-16,-7-6-4 15,-3 13 0-15,-4-3-16 16,-3 9 4-16,4 6-24 0,-1 7 4 15,7 9-60-15,4 9 4 16,11-2-88-16,6-1 4 16,11-3 136-16,11-3 4 15</inkml:trace>
  <inkml:trace contextRef="#ctx0" brushRef="#br0" timeOffset="153024.8424">27608 14398 280 0,'22'-3'156'0,"-15"15"-88"0,-7-9 4 16,0 7-44-16,0 6 4 15,0 9-20-15,0 3 0 16,3 9-4-16,1 1 4 0,10-3-16 16,-4 9 4-16,4-13 0 15,1 7 4-15,2-20-8 16,-3-5 4-16,11-7 0 16,-4-12 0-16,0-10-4 15,-3-6 4-15,-4-3 0 16,-3-9 0-16,-1 2 0 15,-3-5 0-15,0 8-8 16,0 4 4-16,-3 7 0 16,3 2 4-16,4 13 0 15,6 6 4-15,4 9-4 16,1 4 0-16,-1 0 8 16,7 3 4-16,0 6-4 15,0-3 4-15,8 0-4 16,-5 0 0-16,1-13 0 0,0-3 0 15,3-15 8-15,-7 3 0 16,-3-13-12-16,-7 6 0 16,-4-9-4-16,-4-3 0 15,-2-9-44-15,-5 5 4 16,-6 1-60-16,-5 3 4 16,1 6-88-16,7 4 0 15,0 11 124-15,7 4 0 16</inkml:trace>
  <inkml:trace contextRef="#ctx0" brushRef="#br0" timeOffset="153339.2921">28441 14555 288 0,'28'12'160'0,"22"-15"-116"0,-43-3 4 0,7 3-20 16,0-4 0 0,11 1-8-16,-1-10 0 0,4 1-8 15,1-1 0-15,-5-3-8 16,1-6 0-16,-4 6 0 15,0-3 0-15,-10-3-4 16,-7 0 4-16,-4 3 0 16,-8 4 0-16,-2 8-8 15,-15 10 4-15,8 6 0 16,-5 4 4-16,1 12 4 16,4 12 0-16,2-2 0 15,8 18 0-15,7-6-8 16,7 3 0-16,1-7-12 15,13-8 0-15,3-1-32 16,5-15 4-16,6-4-96 16,-3-15 4-16,6-12-40 0,-2-1 4 15</inkml:trace>
  <inkml:trace contextRef="#ctx0" brushRef="#br0" timeOffset="153594.4419">29087 14370 316 0,'0'-10'176'0,"-8"13"-124"0,8 1 4 15,0 8-32-15,8 1 0 16,-5 5-8-16,4 8 4 0,4 5-4 16,-4 3 4-16,0-2-4 15,3 9 0-15,1-13-12 16,3 9 4-16,-7-15 0 16,11-3 0-16,-1-9-8 15,1-14 4-15,3-8-8 16,0-1 4-16,-3-9-36 15,7-6 4-15,-8-6-44 16,-3 2 0-16,1-5-76 16,-5 8 0-16,1-8 28 15,-4 21 0-15</inkml:trace>
  <inkml:trace contextRef="#ctx0" brushRef="#br0" timeOffset="154074.0902">29492 14545 300 0,'18'29'164'0,"35"-4"-108"15,-46-22 4-15,0-3-36 16,14 0 0-16,0-3-16 0,4-1 4 16,0-5-8-16,6-7 0 15,1-6-4-15,0 0 0 16,-4 1 0-16,-10-5 4 16,-8 5-8-16,8-17 4 15,-15 7 4-15,-6 5 0 16,-4 4-12-16,-4 4 4 15,4 15 4-15,-3 9 4 16,-1 9 0-16,8 4 4 16,3 10 4-16,3-1 4 0,4 13-8 15,7 6 0-15,11-4 0 16,-4-2 0-16,4-9-8 16,3 5 4-16,0-12 4 15,-7-12 4-15,8 3-4 16,-5-13 4-16,-2 0-4 15,-1-9 4-15,-4-13 4 16,1 0 0-16,7-3-4 16,-11-13 0-16,3 4 0 15,-6-7 4 1,17-2-4 0,7 11 4-16,1 8-16 15,6-1 0-15,4 3-12 16,7 9 4-16,0 1-56 15,0 3 0-15,3 3-104 16,1 3 4-16,6 0-44 16,-17 0 4-16</inkml:trace>
  <inkml:trace contextRef="#ctx0" brushRef="#br0" timeOffset="155517.3679">1379 16198 176 0,'7'-6'96'0,"-17"-1"-64"16,10 7 4-16,0 0-20 15,0 0 4-15,0 0 8 0,0-3 4 16,0 3 8-16,0 0 4 16,0 0-4-16,0 0 4 15,0 6-32-15,-7 1 0 16,7 15 0-16,-7 6 0 15,3 10-8-15,4 5 0 16,-7 4-8-16,7 16 4 16,0-6 0-16,0-7 0 15,0-3 0-15,0 0 0 16,0 0 4-16,7-9 0 16,-7-1-8-16,11-9 0 15,-4-6 4-15,3-12 4 0,8-1-8 16,3-9 0-16,7 0 4 15,8 0 4-15,-5-12-4 16,-2 8 0-16,6-5-4 16,-7 3 4-16,11 0 0 15,-4-4 0-15,-3-6-36 16,3 1 0-16,-17 2-68 16,-7-6 0-16,-4-3-80 15,-7 7 4-15</inkml:trace>
  <inkml:trace contextRef="#ctx0" brushRef="#br0" timeOffset="155741.5413">1330 16446 360 0,'-11'18'196'0,"11"-14"-196"0,4-4 0 16,3-4 8-16,11-8 4 15,10 6-8-15,4-4 4 16,13-5-4-16,5-7 0 15,-4 3-4-15,0 3 4 16,-11-3-16-16,4 0 4 16,-18 7-64-16,4 2 0 15,-15 4-60-15,-10-6 4 16,-7 9 44-16,-4-7 0 0</inkml:trace>
  <inkml:trace contextRef="#ctx0" brushRef="#br0" timeOffset="156027.3769">1312 16195 264 0,'-21'-3'148'0,"14"-13"-144"0,7 13 0 0,7 0-4 16,4 0 0-16,6-4 0 15,12-2 0-15,-1 3 0 16,4 2 4-16,6 8 16 16,5-1 0-16,-1 6-4 15,4-6 0-15,0 10 0 16,0 2 0-16,0 11-4 15,3-4 0-15,-3 6 4 16,3 12 0-16,4-8-8 16,4 5 0-16,-12 1 0 15,5 19 0-15,-15-17-8 0,4 4 4 16,-11-12-4-16,-7 2 4 16,-3-6-108-16,0-6 4 15,-11-6-108-15,-7-4 0 16</inkml:trace>
  <inkml:trace contextRef="#ctx0" brushRef="#br0" timeOffset="156221.7099">2173 16245 308 0,'-46'28'168'0,"-7"44"-148"0,43-53 0 0,-1 12-16 15,1 20 0-15,3 8-8 16,-4-12 4-16,0 0 0 15,-6 3 0-15,10-9-36 16,3-3 4-16,4-4-60 16,0-9 0-16,0-9-40 15,11-10 4-15</inkml:trace>
  <inkml:trace contextRef="#ctx0" brushRef="#br0" timeOffset="156672.3978">2448 16411 236 0,'11'10'128'0,"-15"59"-84"16,4-44 0-16,11 12-20 16,0 1 4-16,-4 3-8 15,3 18 0-15,8 10-16 16,-8 10 0-16,8 8-8 0,-4 4 4 16,0-15 0-16,-3-7 4 15,-1 0-40-15,-3-19 0 16,-3-10 4-16,3-18 4 15,-7-12-4-15,-7-10 4 16,-4-25 28-16,-6-13 0 16,-4-25 4-16,-4-12 0 15,11-10 20-15,7-5 0 16,-4-5-8-16,11 1 0 16,4 3 0-16,10 13 0 15,-4 9-8-15,1 10 4 0,10 8 0 16,4 7 0-16,-8 16 0 15,5 6 0-15,2 10 0 16,-3 21 0-16,1 1-4 16,-8 18 0-16,-4 9 0 15,1 4 0-15,-18 6-4 16,3-3 0-16,-10-6-4 16,0-1 0-16,-4-8-48 15,-6-4 0-15,-4-7-112 16,-1 1 0-16,5-19 64 15,-1-9 4-15</inkml:trace>
  <inkml:trace contextRef="#ctx0" brushRef="#br0" timeOffset="156868.4186">2805 15903 248 0,'7'28'136'0,"3"66"-104"0,1-72 4 16,-4 10-28-16,3 15 0 15,1 9-8-15,7 7 0 16,3 15 0-16,4-2 0 16,-4-7-36-16,-4-7 0 15,12-8-92-15,-8-7 4 16,7 3 56-16,0-13 0 16</inkml:trace>
  <inkml:trace contextRef="#ctx0" brushRef="#br0" timeOffset="157226.2323">3380 16330 260 0,'-71'-22'140'0,"29"9"-84"15,31 13 4-15,1 3-32 16,-8 3 4-16,0 13-28 16,-3 6 0-16,3 0-4 15,1 13 0 1,6 15 0-1,4-6 0-15,7-15-4 16,4-7 4-16,6-16 4 16,1-9 0-16,-1-12-12 15,8-1 4-15,0-9 4 16,-8-3 0-16,8 3-12 16,-4 3 4-16,0-3 24 15,0 16 4-15,4 6-12 0,0 6 0 16,-1 10-8-1,-6 9 0-15,6 3 0 0,1 10 4 16,3-7-40-16,4-2 4 16,-7-1-64-16,3 3 0 15,-4-15-76-15,1 0 4 16</inkml:trace>
  <inkml:trace contextRef="#ctx0" brushRef="#br0" timeOffset="157407.5945">3687 16373 292 0,'0'-21'160'0,"0"21"-120"0,0 6 4 0,0 6-40 16,0-2 4-16,3 12 4 15,4 6 4-15,0 10-16 16,4 5 0-16,-11-5-28 16,3-3 4-16,-3-1-56 15,-3-3 4-15,-4-9-104 16,3-9 0-16</inkml:trace>
  <inkml:trace contextRef="#ctx0" brushRef="#br0" timeOffset="157783.8403">3556 16003 132 0,'-4'16'72'0,"26"66"-72"0,-15-64 0 15,3 8 0 1,4 5 0-16,11 7 8 15,7 2 0-15,-7-5 64 0,3 2 4 16,-7-5-4-16,4 2 4 16,-11-5-28-16,0-1 0 15,-4-3-32-15,1-6 4 16,0-1-16-16,-4-14 0 16,0-8-4-16,3 1 0 15,-3-15-4-15,4-8 4 16,3-11 0-16,0 5 4 0,14 4-8 15,-6 3 4 1,-5 3 0-16,1 3 4 0,-1 7 0 16,5 12 0-16,-12 12-4 15,8 7 4-15,-1 6-8 16,-6 3 0-16,7 16-24 16,-1 7 0-16,5-11-104 15,-5 4 0-15,-6-12-36 16,6 5 4-16</inkml:trace>
  <inkml:trace contextRef="#ctx0" brushRef="#br0" timeOffset="157949.8164">4530 16530 340 0,'0'22'184'0,"14"13"-184"0,-11-23 0 15,11-9-80-15,4 1 4 16,3-1-104-16,4 9 0 16</inkml:trace>
  <inkml:trace contextRef="#ctx0" brushRef="#br0" timeOffset="158138.413">4911 16675 324 0,'3'9'180'0,"1"-3"-176"0,-4 0 0 16,10-12-40-16,1 0 0 0,7 0-128 16,-1-1 0-16,8-8 112 15,3 5 0-15</inkml:trace>
  <inkml:trace contextRef="#ctx0" brushRef="#br0" timeOffset="158325.5169">5366 16537 308 0,'10'3'168'0,"1"12"-120"16,-11-12 0-16,7-3-48 16,-7 0 4-16,4 0-48 15,-1 0 0-15,4 4-124 16,-3-8 0-16,6 1 96 16,-10 6 0-16</inkml:trace>
  <inkml:trace contextRef="#ctx0" brushRef="#br0" timeOffset="161086.1795">6382 15997 168 0,'-4'-31'96'0,"-3"-1"-60"15,7 32 0-15,-7-3-28 16,7 3 4-16,0 0-4 15,-3-3 4-15,3 3 12 16,0 0 4-16,0 0 16 16,0 0 0-16,0 3-12 0,3 0 4 15,4 19-20-15,-7 7 0 16,0 11-4-16,0 7 4 16,4 10-16-16,-1 6 0 15,4 6 4-15,0 6 0 16,0-9-8-16,-3 0 4 15,-1-7-60-15,1-9 0 16,-4-3-100-16,-4-3 0 16,1-9 60-16,-4 2 0 15</inkml:trace>
  <inkml:trace contextRef="#ctx0" brushRef="#br0" timeOffset="161821.4812">5913 16261 272 0,'-22'-4'152'0,"51"-11"-140"15,-29 9 0-15,7 2-8 16,7-8 4-16,3-1-4 16,8-9 0-16,7-3-4 15,3-9 4-15,4 2-4 16,7 4 4-16,-11-6 0 15,4 5 0-15,0 8 8 16,-8-1 0-16,8 6 4 16,-3 10 4-16,2 9 0 15,-9 16 0-15,2 12-12 0,-2 10 4 16,-5 9-4-16,-3 13 4 16,1-1-4-16,-5 7 4 15,1 3-8-15,-4-3 0 16,0-6-4-16,0-16 4 15,4-9-4-15,-4-4 0 16,4-9 0-16,3-3 0 16,0-19 0-16,-3-21 4 15,3-4-4-15,3-3 0 16,-2-4 0-16,-1-8 4 0,0 9-4 16,-3-4 4-16,-1 10-4 15,-3 7 0-15,0 5-8 16,1 16 4-16,-5 1 8 15,1 8 0-15,-1 14-4 16,4-4 4-16,0 9 0 16,1-3 0-16,2 1-4 15,8-4 4-15,3 0-4 16,0-15 0-16,1 6 0 16,2-7 0-16,5-12 0 15,-5-6 0-15,-2-10 0 16,-5-15 4-16,-6 3-4 15,-4-4 4-15,-7-2-8 16,-3-1 0-16,-8-2 4 16,-3 5 4-16,-4 14-8 15,-3 8 4-15,0 10-4 16,0 13 0-16,4 5 4 0,2 30 0 16,8-11-8-16,8 1 4 15,9 3-20-15,8-16 4 16,7 12-60-16,3-15 4 15,4 3-76-15,0-12 0 16,-1 3 76-16,1-1 4 16</inkml:trace>
  <inkml:trace contextRef="#ctx0" brushRef="#br0" timeOffset="162075.7357">7624 16668 352 0,'-29'-22'192'0,"5"13"-148"0,20 3 0 0,1 2-40 15,-1-11 0-15,4 2 0 16,0-6 0-16,4 1 4 16,-1-4 0-16,1-3 0 15,3 0 4-15,0 3-8 16,3-7 0-16,4 11-4 16,1-4 4-16,13 3-4 15,0 12 0-15,4-2 0 16,-1-3 0-16,1 8-36 15,-4 1 0-15,1 3-68 16,-5 0 0-16,1 3-100 16,-4 1 0-16</inkml:trace>
  <inkml:trace contextRef="#ctx0" brushRef="#br0" timeOffset="162421.6776">7962 16499 288 0,'-17'12'156'0,"27"14"-128"0,-10-26 0 15,4 0-12-15,3 0 0 16,0-7 4-16,3 4 0 16,4-9-4-16,8 5 0 15,-5-11-8-15,1 2 4 16,-4-6 0-16,0 6 4 16,-7-3-16-16,0-3 4 15,-7 0-4-15,-7 1 4 0,-3 14 0 16,-4-5 4-16,-4 9-4 15,-3 9 0-15,-4 10 4 16,0 5 4-16,4 5-12 16,0 14 4-16,14 11-8 15,3-4 4-15,11-7-4 16,8-5 4-16,9 2-20 16,8-8 4-16,14-4-24 15,0-6 4-15,14-4-72 16,3-8 4-16,4-7-80 15,-3-10 0-15</inkml:trace>
  <inkml:trace contextRef="#ctx0" brushRef="#br0" timeOffset="162707.2374">8830 15875 312 0,'-39'-38'172'0,"-14"4"-108"0,36 27 4 16,-1 7-48-16,-3 0 4 15,0 7-16-15,-4 8 4 16,0 1-12-16,-3 9 4 16,3 7 0-16,-3 15 0 15,7 3-4-15,7 12 4 16,7 14-8-16,3 12 4 16,8 6 0-16,3-7 4 15,7-2-8-15,4-3 4 16,6 5-16-16,1-8 4 0,3-4-44 15,-3 0 0-15,0-18-64 16,-4-4 4-16,-7-18-40 16,-7-13 4-16</inkml:trace>
  <inkml:trace contextRef="#ctx0" brushRef="#br0" timeOffset="163142.5207">8308 16493 280 0,'7'-7'152'0,"28"-11"-136"16,-21 8 4-16,4-2-20 16,7 5 4-16,3-8 4 15,4 2 0-15,6 1 0 16,8 2 4-16,-7-6 0 16,-4 7 0-16,1-3 16 0,-8 5 0 15,-3-5-8-15,-4 5 0 16,-7 4-8-16,-4-6 4 15,-2 6-8-15,-5 3 0 16,-3 9-4-16,-3 1 0 16,-8 12-4-16,4-1 4 15,0 1-4-15,0 13 0 16,3 6 0-16,4-1 0 16,4-2-4-16,3-7 0 15,7-5 4-15,4-5 0 0,3-2 0 16,0-16 0-16,7-3-8 15,-7-22 4-15,0 1 4 16,-10-1 0-16,-4-4 0 16,-7 5 4-16,-3-8-4 15,-8-5 4-15,-3 2-12 16,0 7 0 0,-7 3-316-1,10 16 4-15</inkml:trace>
  <inkml:trace contextRef="#ctx0" brushRef="#br0" timeOffset="163667.8793">9081 16352 344 0,'3'21'188'0,"11"27"-160"16,-10-42 4-16,3 6-28 15,3 13 4-15,4-3-8 0,4 3 0 16,0-3 8-16,-4 3 4 15,0-6 0-15,-3-9 4 16,-4-1-8-16,-4-6 0 16,-3-3-8-16,0-9 4 15,0-4-4-15,0-6 0 16,4 1-4-16,-1-1 4 16,4 3 0-16,0 1 4 15,4-4-4-15,3 12 0 16,4-8 0-16,3 12 0 0,3-1 0 15,5 4 4 1,6-3-4-16,4 3 0 0,3-3 4 16,0-6 0-16,1 3-4 15,-4-10 0-15,-4 3 0 16,0-6 0-16,-10-2 4 16,-8-1 4-16,-6 0-8 15,-4 0 4-15,-10-3-4 16,-4 6 4-16,-11 6 4 15,-7 1 4-15,0 9 12 16,-3 3 0-16,4 12-16 16,2 13 0-16,8 10-4 15,7 5 0-15,7 14-4 16,14 5 0-16,11-5-4 16,14-4 0-16,10-9-60 15,4-7 4-15,4-6-104 0,-1-15 0 16,18-16 0-16,0-7 0 15</inkml:trace>
  <inkml:trace contextRef="#ctx0" brushRef="#br0" timeOffset="164433.6344">10806 16160 336 0,'-18'0'184'0,"4"-15"-132"0,14 15 0 16,-4-4-28-16,4 4 4 16,0-3-12-16,4-6 0 0,-1 9-4 15,4-6 4-15,4-1-4 16,3 1 4-16,7-10-16 16,0 4 4-16,8 2-4 15,-1-2 0-15,4 2 0 16,-1 1 0-16,-2 0 0 15,2 6 4-15,-6 6 4 16,-4 9 0-16,-3 4-4 16,-4 3 4-16,-7 12-4 15,4 0 0-15,-8 4-4 16,1 9 0-16,-1-3-4 16,4 2 4-16,-3-11-12 15,-1 5 0-15,1-11-60 16,-1-4 4-16,1-7-84 15,3-12 0-15,7-12-12 16,4 0 0-16</inkml:trace>
  <inkml:trace contextRef="#ctx0" brushRef="#br0" timeOffset="164854.0878">11709 15775 316 0,'-7'-7'176'0,"-4"7"-128"0,8 3 4 15,-5 1-32-15,1 8 4 16,0 1-16-16,-3 5 4 0,-4 14 4 16,0 12 4-16,3 3-16 15,0 0 4-15,1 12-4 16,3 10 0-16,0-9-8 16,3 15 4-16,11 0-4 15,7-2 4-15,8-8-4 16,2-18 4-16,11-9 0 15,8-10 0-15,3-21 0 16,3-14 4-16,4-12-4 16,0-9 0-16,-4-12 0 15,-6-11 0-15,-8 7 0 16,-7 1 4-16,-7-11-4 16,-10-8 4-16,-15-4 0 15,-10 9 0-15,-3-6-8 0,-5 16 4 16,-2 4 0-1,-4 5 4-15,-4 10-28 0,-4 15 4 16,5 1-56 0,-5 12 0-16,5 3-68 0,-1 6 4 15,11 4 20-15,7 2 4 16</inkml:trace>
  <inkml:trace contextRef="#ctx0" brushRef="#br0" timeOffset="165098.4634">11758 16050 344 0,'0'22'188'0,"18"44"-160"0,-11-59 0 0,7 8-12 16,4 10 4-16,10 4-8 16,0 8 4-16,4 1 0 15,3 15 0-15,0-3-8 16,1 0 4-16,-5 1-12 15,1-7 0-15,3-4-24 16,-6-8 4-16,-8-4-92 16,0-6 4-16,-3 3-108 15,-1-6 0-15</inkml:trace>
  <inkml:trace contextRef="#ctx0" brushRef="#br0" timeOffset="165304.9191">12263 16493 388 0,'-4'18'212'0,"4"4"-176"0,0-15 0 15,4 5-28-15,-1 1 4 16,4-1-12-16,0 7 4 16,4-9-20-16,-1 5 4 15,-3-12-72-15,0 0 0 16,-3 1-152-16,0-4 0 15,-4-4 224-15,-8 4 0 16</inkml:trace>
  <inkml:trace contextRef="#ctx0" brushRef="#br0" timeOffset="166836.0085">12266 16656 212 0,'-3'-19'116'0,"-1"9"-48"0,1 10 0 0,-1 0-36 16,4 0 0-16,-4 0-24 15,4 0 4-15,0 0 4 16,0 4 4-16,4 2-8 15,3 10 0-15,4-1 4 16,-1-5 4-16,1 8-8 16,-1-2 4-16,1 0 0 0,-4 0 4 15,0 12-12-15,-3 3 4 16,-1 0 8-16,-3 10 4 16,0-9-20-16,-3 8 0 15,-1-8-8-15,1 5 4 16,-8-8-12-16,0-4 4 15,-3-7-44-15,0 1 4 16,0-16-68-16,3 1 4 16,1-8-100-16,6-2 4 15</inkml:trace>
  <inkml:trace contextRef="#ctx0" brushRef="#br0" timeOffset="167571.3364">13391 16348 200 0,'25'-12'112'0,"-46"-1"-52"0,17 10 0 16,1-6-20-16,-4 2 0 0,-4-2 0 16,-3-3 0-16,-3 2-16 15,-1-6 0-15,-3 10-12 16,-4-6 4-16,-3 9-8 15,-7 3 4-15,-4 6-8 16,0 9 4-16,0 14-12 16,4 8 4-16,7-2-4 15,3 18 4-15,7-6-8 16,8 6 4-16,10-12 0 16,3-13 4-16,11-2-4 15,8-8 4-15,2-18 0 16,4-12 0-16,1-4-4 15,-1-6 4-15,0-3 4 16,-3-3 0-16,-1 0-4 16,-6 6 0-16,-4 0 4 15,-3 9 0-15,-1 1 0 0,1 9 0 16,3 6-4-16,0 9 4 16,4 1-4-16,-1 21 0 15,5-6-4-15,2 13 4 16,1-9-48-16,0-4 4 15,-1 6-132-15,5-12 4 16,-5 0 48-16,-2-9 4 16</inkml:trace>
  <inkml:trace contextRef="#ctx0" brushRef="#br0" timeOffset="167948.0661">14531 16283 280 0,'7'-16'156'0,"-11"-6"-108"16,1 16 0-16,-4 3-4 15,-4-4 0-15,-3-2-24 16,0 3 0-16,-4 6-8 16,-6 0 0-16,-4 6-4 15,-1 13 0-15,-2 9-8 16,2 13 4-16,5 3-8 0,2 3 0 16,5 3 4-16,10 6 0 15,10-12-20 1,8-13 4-16,10 1-48 0,4 2 4 15,6-21-68-15,8 6 4 16,11-16-16-16,6-3 4 16</inkml:trace>
  <inkml:trace contextRef="#ctx0" brushRef="#br0" timeOffset="168277.3771">14845 16267 360 0,'-49'6'196'0,"-11"35"-168"0,49-29 0 0,0 14-28 16,1-1 0-16,3 15-4 16,7 11 4-16,3-8-4 15,11 1 4-15,4-9 0 16,7-1 0-16,3-5 0 16,7-7 0-16,4-1-8 15,-4-14 4-15,1-7 8 16,-5-7 4-16,-2-14-8 15,-5-5 0-15,-6-2 8 16,-11-6 0-16,-7 2-4 16,-7-12 0-16,-14 4-4 15,-4-4 4-15,-3 12-16 16,-4 4 4-16,4 6-64 16,0 7 0-16,3 15-84 0,0 6 0 15,15 10 80-15,3-4 0 16</inkml:trace>
  <inkml:trace contextRef="#ctx0" brushRef="#br0" timeOffset="168667.4101">15169 16226 296 0,'4'-6'160'0,"-4"22"-112"0,0-13 4 15,0 12-24-15,4-2 0 0,-1 15-20 16,4-3 4-16,0 3 4 15,0-3 0-15,0 7-4 16,0 2 0-16,0 1-12 16,0-4 0-16,0-9-4 15,1-6 4-15,2-7 0 16,4-12 0-16,4-9 0 16,0-10 0-16,3-3 0 15,3-13 0-15,5 3 0 16,-1-5 0-16,-7 8 0 15,0 1 0-15,-3 12 0 16,-4-3 4-16,-4 6-4 16,1 13 4-16,0 6 0 15,-4 13 0-15,3 9-4 16,-3 3 0-16,4 16-4 16,0 7 4-16,-1-4-56 0,1-4 0 15,3-14-116-15,0 8 4 16,0-18 48-16,0-9 0 15</inkml:trace>
  <inkml:trace contextRef="#ctx0" brushRef="#br0" timeOffset="168906.8095">15794 15818 368 0,'-7'0'204'0,"7"19"-180"0,0-12 0 16,3 14-12-16,8 5 0 0,3 17-12 15,4-2 4-15,-1 6 0 16,-3 3 4-16,1 16-4 16,-1-6 0-16,-4 3-8 15,-3 6 4-15,7-7-12 16,-7-2 4-16,-7-7-64 16,4-9 0-16,-4-13-68 15,-4-2 4-15,-3-14 28 16,-10-12 0-16</inkml:trace>
  <inkml:trace contextRef="#ctx0" brushRef="#br0" timeOffset="169627.7019">15677 16217 284 0,'-3'-10'156'0,"17"1"-124"16,-10 9 0-16,6 6-24 16,4-3 4-16,18 4-8 15,0-1 4-15,7 10 12 0,3-7 0 16,0 3-12-16,4 4 4 15,0-3-4-15,-4 5 0 16,-3-2-4-16,-4 0 0 16,-3 0-4-16,-4 9 4 15,4-7 0-15,-11-2 0 16,-3 0 4-16,0-1 0 16,-8-5 8-16,-3 2 4 15,-3-8-8-15,-4-4 4 16,-4-10-16-16,1 1 4 0,-4-1-4 15,0-8 4-15,3-4-8 16,0-4 0-16,4 5 0 16,4-5 4-1,17 4-4 1,4 1 4-16,10-1-4 16,4 6 0-16,3 7 4 15,4-1 4-15,-4 1-4 16,-3 6 0-16,-3-4 0 15,6-2 0-15,-10 3 0 16,-1 2 0-16,-6 4 4 16,-7-3 4-16,-4 0 0 15,-11-3 0-15,-3 6 16 16,-10 0 4-16,-11 9-20 16,-1 1 0-16,1 9-8 15,0 6 4-15,0 3-4 16,3 9 0-16,4-11-4 15,4 2 4-15,3-6-4 0,3-3 0 16,8-7 0-16,3-2 0 16,3-10-8-16,1 0 0 15,3-10-8-15,0-6 4 16,0-6 20-16,0 1 0 16,0 5-4-16,-3 0 0 15,0 0 0-15,-4 1 4 16,3 9 8-16,8 6 4 15,-8 12-16-15,4 1 4 0,4 5-4 16,0 8 0-16,-1-5-36 16,1 5 0-16,3-4-48 15,0 3 0-15,-3-7-92 16,0-11 0-16,10-7 96 16,7-3 0-16</inkml:trace>
  <inkml:trace contextRef="#ctx0" brushRef="#br0" timeOffset="170049.1069">17321 15822 380 0,'0'6'208'0,"0"16"-184"16,0-7 4-16,4 1-12 15,-1 22 0-15,1 3-4 0,3 2 4 16,0 8-4-16,4 8 0 15,3-5-12-15,3-4 0 16,1 0 0-16,-4 9 0 16,0-15-4-16,-3-3 0 15,-1-13-8-15,-2-3 4 16,-5-18-8-16,1-4 4 16,-8-6 4-16,-10 0 0 15,-4-19 8-15,4 12 0 16,-14-15 12-16,-4 3 0 15,4 6 4-15,0 7 0 0,-8 3-16 16,12 15 4-16,3 1-4 16,10 8 4-16,8 8 0 15,3-1 0-15,7 3-12 16,10-3 4-16,8-6-12 16,3 0 0-16,0-7-64 15,4-6 0-15,0-9-136 16,0 0 4-16,-1-9 168 15,-6-4 4-15</inkml:trace>
  <inkml:trace contextRef="#ctx0" brushRef="#br0" timeOffset="170259.8525">17727 16214 316 0,'-3'3'172'0,"-4"31"-112"0,7-28 4 15,7 13-48-15,3 6 0 16,1 0-12-16,-1-3 0 16,1 3-8-16,-1 13 0 15,1-7-44-15,-4 10 4 16,0-13-72-16,-3-2 0 16,-1-8-40-16,-3-11 0 15</inkml:trace>
  <inkml:trace contextRef="#ctx0" brushRef="#br0" timeOffset="170447.4692">17607 16057 452 0,'-21'-10'244'0,"10"-8"-228"0,11 18 0 0,0 3-24 16,4-3 0-16,3 0-100 16,4 0 4-16,6 3-144 15,11 3 4-15</inkml:trace>
  <inkml:trace contextRef="#ctx0" brushRef="#br0" timeOffset="171025.2136">18429 16116 296 0,'-18'-15'164'0,"-17"24"-128"15,21-18 4-15,0 9-8 16,-4 0 0-16,1 9-16 16,-4-3 4-16,-1 1-8 15,1-1 0-15,-7 13 0 16,3 3 4-16,-3 3-12 15,0 12 0-15,3-5-8 0,0 8 4 16,11 1 0-16,11-6 4 16,6 6-8-16,8 2 4 15,10-17-4-15,4-1 4 16,7-10-32-16,3-5 4 16,0-10-112-16,0 0 0 15,4-7-32-15,0-5 4 16</inkml:trace>
  <inkml:trace contextRef="#ctx0" brushRef="#br0" timeOffset="171488.8593">18803 16229 312 0,'-7'-9'168'0,"-4"3"-128"15,11 6 0-15,-3-4-16 16,-4-2 4-16,-4-3-16 16,-6 2 4-16,-1 1 0 15,0 0 0-15,-3 6-12 16,-4 6 4-16,-3 0-8 16,0 13 4-16,0 3-4 15,3 6 0-15,7 1-4 16,4 5 0-16,4-9 4 15,10 0 0-15,3-6-4 16,8-9 4-16,3-4 0 0,7-6 0 16,0-6 0-16,4-4 4 15,-4-6-8-15,0-5 4 16,-3 5 4-16,-4 3 0 16,-3-2-4-16,-1 5 4 15,-3 1 0-15,0 9 0 16,0 9-8-16,1 1 0 15,-1 8 0-15,0 4 4 16,0 0 0-16,0 3 0 16,0 7-32-16,0 5 4 0,0-11-92 15,0 2 4-15,0-9-76 16,4-1 0-16</inkml:trace>
  <inkml:trace contextRef="#ctx0" brushRef="#br0" timeOffset="174882.4926">19159 15724 228 0,'-7'-3'128'0,"11"0"-84"15,-4 3 4-15,0 0-24 16,0 6 0-16,7 4-4 16,0 9 0-16,0 3 12 15,7 9 0-15,-3 10-20 0,-1 6 4 16,-3 3-4-16,0-3 0 15,0 6-12-15,1 4 4 16,-1 2-4-16,0 1 4 16,3 3-8-16,-3-4 4 15,0-6-32-15,0-6 4 16,0-6-92-16,-3-13 0 16,-8-12-56-16,1-6 4 15</inkml:trace>
  <inkml:trace contextRef="#ctx0" brushRef="#br0" timeOffset="175241.8117">19008 16207 296 0,'-29'-9'164'0,"26"3"-148"16,3 6 0-16,7-4-4 16,4 4 0-16,3-3 4 15,7 0 0-15,4-3 8 16,3 3 0-16,0 0-16 15,4 0 0-15,3-4-4 16,4 7 4-16,-4-3-4 16,0 3 0-16,1 0 0 15,-5 0 0-15,-2 0-4 16,-5 0 4-16,5 3 8 16,-5-3 0-16,4 7-4 15,-6 2 0-15,-1 3 0 0,-7 10 4 16,0 0-12-16,-3 3 4 15,-1 7-4-15,-3-1 4 16,0-6-24-16,-7-3 0 16,4-9-68-16,-1 6 0 15,-6-13-80-15,-8-6 0 16,1-6 92-16,-4-1 4 16</inkml:trace>
  <inkml:trace contextRef="#ctx0" brushRef="#br0" timeOffset="175722.0661">20020 16167 236 0,'7'-7'128'0,"-17"-24"-68"16,6 25 0-16,-6-1-24 16,2-8 0-16,-2 2 0 15,-4-3 4-15,0 16-32 16,-4 0 4-16,-3 10-12 16,0 6 0-16,0 2 0 0,-1 4 0 15,8 0-4-15,4 6 4 16,6 4-4-16,11 2 0 15,4-5 0-15,10-8 4 16,4 1 0 0,3-12 0-16,4-1-12 0,-1-12 4 15,1-9 4-15,-4-4 4 16,-3 3 0-16,-11-5 4 16,-7-8 16-16,-3 1 0 15,-11-15-4-15,-7 5 4 16,-8-9-12-16,-2 3 0 15,-8 13-16-15,4 6 4 0,-1 3-52 16,5 19 0-16,3 0-60 16,7 16 0-16,3 0-56 15,4 3 0-15</inkml:trace>
  <inkml:trace contextRef="#ctx0" brushRef="#br0" timeOffset="176158.3759">20249 16010 300 0,'4'-7'164'0,"3"7"-104"16,-7 7 0-16,4 5-40 15,-1 1 4-15,4 6-12 16,4-1 0-16,-1 1 12 16,1 3 0-16,-1 3-8 15,1 4 4-15,0-4-4 0,-4 3 0 16,3-3-20-16,1-3 0 15,-4-3 4-15,4-4 4 16,-1-12-8-16,4-9 0 16,4-6 4-16,3-7 0 15,0 6 4-15,0-5 0 16,4-8-8-16,-4 1 4 16,4-9 0-16,-7 2 0 15,-1 7 4-15,-3 3 0 16,0 10 4-16,1 9 0 15,-1 12 0-15,0 4 4 16,0 9-12-16,3-4 4 0,5 8-4 16,6 5 0-16,0 3 0 15,4-2 0-15,7 2-8 16,-1-6 0-16,-2-6-48 16,-1-3 4-16,0-12-84 15,-3-1 0-15,7-6-68 16,-11 0 0-16</inkml:trace>
  <inkml:trace contextRef="#ctx0" brushRef="#br0" timeOffset="183004.896">21459 16411 204 0,'-3'-6'112'0,"-11"6"-52"16,14 0 0-16,0 0-24 15,0 6 4-15,0-6 0 16,0 10 0-16,0-7-24 15,0 9 0-15,0-6-16 16,-4 4 4-16,4 6-4 16,0-10 0-16,0 3 0 0,0-2 0 15,0-7 4-15,0 0 4 16,0-7-4-16,0-5 4 16,-3-7-4-16,-1 6 0 15,1 1 0-15,-1 2 0 16,1-2 0-16,-1 9 4 15,1 3-8-15,-1 9 0 16,4 1-4-16,-3-1 4 16,3 0 0-16,0 10 4 15,0-6-44-15,0-1 0 0,3-5-88 16,1-7 4-16,6 0-44 16,4 0 0-16</inkml:trace>
  <inkml:trace contextRef="#ctx0" brushRef="#br0" timeOffset="183530.3283">22528 15840 184 0,'0'-18'100'0,"0"11"-52"0,0 7 4 16,0 0-4-16,0 0 4 15,0 0-20-15,0 0 0 0,0 0 0 16,0 3 4-16,0 1-24 16,4 11 4-16,-1 13-4 15,1 4 4-15,0 21-4 16,-1-6 0-16,1 6 0 15,3 13 0-15,0-9-8 16,0 6 4-16,0-1-8 16,0-2 0-16,0-7 0 15,0 0 0-15,0-18-28 16,0 3 4-16,-3-17-40 16,-1-2 0-16,-3-16-40 15,0-3 0-15,-7-15-64 16,-4-7 0-16</inkml:trace>
  <inkml:trace contextRef="#ctx0" brushRef="#br0" timeOffset="184070.5283">21964 15718 276 0,'-18'6'152'0,"15"-2"-132"0,3-8 0 16,3 1-12-16,8 0 4 15,3-6 0-15,11 2 4 16,3-5 0-16,7 2 0 16,8 4-12-16,2-6 0 0,8 5 8 15,0-5 0-15,0 2-4 16,0 4 4-16,-4-3-8 16,11 2 4-16,-10 4 0 15,-8 3 0-15,0 7-4 16,-3 11 4-16,-3 11 0 15,-5 11 4-15,1 11-8 16,-7 14 4-16,-4-11 4 16,-3 5 4-16,-4-5-8 15,0 5 0-15,-4-5-4 16,1-4 4-16,0-6-8 16,-1-4 4-16,1-11-8 15,-1-1 4-15,1-13 0 16,3-8 0-16,0-10 0 15,0-4 0-15,4-11 4 16,3-1 0-16,-3 6-8 16,3-6 0-16,-4 1 0 0,-2 11 4 15,-1-8 4-15,0 11 0 16,0 4 4-16,-4 0 0 16,1 10-8-16,-4 6 4 15,0 2-12-15,0 7 0 16,0 4-20-16,-3-1 4 15,-1 3-76-15,4-6 0 16,0-3-140-16,1-9 4 16</inkml:trace>
  <inkml:trace contextRef="#ctx0" brushRef="#br0" timeOffset="184385.3083">23396 16173 324 0,'-3'15'180'0,"-1"14"-160"0,4-17 4 0,0 1-4 16,4 12 4-16,6 9-12 15,4-9 4-15,4 1-12 16,3-1 0-16,4-7-4 16,0 4 4-16,-1-15-4 15,8-1 0-15,-4-9 4 16,-3-3 4-16,0-10 0 15,-4 0 0-15,-4-6-4 16,-2-9 4-16,-5 3-8 16,-6-4 0-16,-1-8-48 15,-3 14 4-15,0-2-72 0,4 6 4 16,-1 3-36-16,4 7 4 16,7 21 116-16,4-6 4 15</inkml:trace>
  <inkml:trace contextRef="#ctx0" brushRef="#br0" timeOffset="184775.9833">24292 15985 288 0,'11'-25'160'0,"-22"28"-80"0,8-6 0 16,-8-1-36-16,-3 4 0 0,-4 4-36 16,-6 8 4-16,-4-2-4 15,-1 5 0-15,-2-2-12 16,2 9 0-16,1-4 4 15,7 4 4-15,10-6-12 16,4-3 0-16,7 5 4 16,4-8 0-16,6 6 4 15,5-1 4-15,6-2-4 16,3 2 0-16,1 1 0 16,3-3 4-16,1 6-8 15,-5-4 0-15,1-2 8 16,-4 6 0-16,-7-1 16 15,-3-5 0-15,-4 3 8 16,-4 6 0-16,-10-7-20 16,-3-2 0-16,-8 6-12 15,-3-1 4-15,-7-8-28 0,-4 2 0 16,-3-2-28-16,-1-1 4 16,1-3-76-16,7-6 0 15,3-6-72-15,11-3 4 16</inkml:trace>
  <inkml:trace contextRef="#ctx0" brushRef="#br0" timeOffset="186131.2575">25079 16286 284 0,'-11'15'156'0,"1"4"-116"0,6-13 0 16,1 1-8-16,-4 12 0 15,0-1-12-15,0 4 4 0,-4 7-12 16,0-8 4-16,-3 23-12 15,0 0 4-15,0-6-12 16,0-4 0-16,0-9-8 16,0 4 4-16,-4-10-72 15,11-4 0-15,7-2-16 16,4-10 0-16,6-13-44 16,11-11 0-16</inkml:trace>
  <inkml:trace contextRef="#ctx0" brushRef="#br0" timeOffset="186397.6538">25876 15583 308 0,'14'0'168'0,"-3"3"-116"0,-11 1 4 15,0 11-28-15,3 10 4 16,1 7-20-16,3 12 4 15,0 18-12-15,0-2 4 16,0 3-4-16,0 6 4 16,-3 0-12-16,3 3 4 15,-4-6 0-15,1-1 0 16,-4-2-32-16,0-10 0 16,0-21-68-16,-4 9 0 15,1-32-112-15,-1 0 4 16</inkml:trace>
  <inkml:trace contextRef="#ctx0" brushRef="#br0" timeOffset="186788.0126">25721 15574 252 0,'-7'-25'136'0,"14"-3"-88"15,-3 24 4-15,-1 1-32 16,11-6 0-16,7 6-8 15,8 0 0-15,6-1 12 16,4 4 0-16,7 0-20 16,-1 4 4-16,5 11 0 15,3-8 4-15,-7 8-4 16,-1-2 0-16,1 2 0 16,4 7 4-16,-4 3 0 15,-11 4 0-15,-3 5 8 0,-11-2 4 16,-7 5 4-16,-7-5 0 15,-7-1-20-15,-7 3 4 16,-4-5-8-16,-6 8 4 16,-8-9-8-16,-3-6 4 15,-8-3-16-15,1-6 0 16,0-1-36-16,0-5 0 16,3-1-28-16,4 3 0 15,6-9-104-15,5 3 4 0,10 1 80 16,0-4 0-1</inkml:trace>
  <inkml:trace contextRef="#ctx0" brushRef="#br0" timeOffset="187030.1892">26712 16333 440 0,'-3'15'240'0,"-11"10"-172"15,10-21 4-15,1-1-60 16,-1 9 0-16,1-9-16 16,-1 1 0-16,1-1-84 15,3-3 0-15,0 0-240 16,0-7 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21:30:04.8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730 873 144 0,'-7'-15'80'0,"14"-11"-4"0,-7 26 0 15,-7-3-4-15,7 3 0 16,0 0-40-16,0 0 4 15,-3 3-24-15,3 7 4 16,0 6-12-16,0 9 4 16,3 3-8-16,4 16 0 15,-7 22 0-15,11-1 4 16,-4 23 0-16,3 3 0 16,1 10 4-16,0 5 4 0,-4 1-4 15,3-7 4-15,-3-3-12 16,-7-3 0-16,4-12-4 15,3-7 4-15,-7-18-80 16,-7-13 0-16,3-19-132 16,-3-19 4-16,-3-12 164 15,-1-7 0-15</inkml:trace>
  <inkml:trace contextRef="#ctx0" brushRef="#br0" timeOffset="406.3164">448 974 272 0,'-18'-4'152'0,"11"-24"-112"15,7 16 0-15,7-1-20 16,0-6 4-16,4-3-4 16,10 0 4-16,4-3-24 15,3-3 4-15,0 0 4 0,11 3 4 16,0 3-12-16,7-3 4 15,0 6 0-15,10 3 0 16,-6 4-4-16,2 5 4 16,5 7 0-16,-18 7 4 15,-1 5 4-15,-2 10 0 16,-8 3 4-16,-7 7 4 16,-3 8-8-16,-8 4 0 15,-10 10-8-15,-3 11 0 0,-15 4 0 16,1-3 4-16,-12 6-8 15,5-6 4-15,-5-9-8 16,1 2 4-16,0-9-24 16,7-18 0-16,-7 2-40 15,6-9 0-15,5-6-140 16,6-12 0-16,4-1 124 16,7-6 0-16</inkml:trace>
  <inkml:trace contextRef="#ctx0" brushRef="#br0" timeOffset="1050.7589">1104 1488 288 0,'0'16'160'0,"11"24"-132"16,-4-33 0-16,-4 8-8 16,4 7 4-16,4 10-4 15,0 11 0-15,-1 4-8 0,4 1 0 16,-3-1-8-16,-1-7 4 15,-2 4-4-15,-5-9 4 16,4-1 4-16,-7-6 0 16,0-6-4-16,0-12 0 15,-7-1-4-15,7-9 0 16,-11-15-8-16,4-1 4 16,4-12 0-16,3-13 4 15,0-6-12-15,0 3 0 0,10 13 4 16,-2-10 4-16,2 13 0 15,11-1 4-15,-3-5-4 16,10 9 0-16,0 0 0 16,8 6 0-16,-5-6 0 15,5 9 0-15,-8 0 0 16,0 1 0-16,-7 8 4 16,-3-5 4-16,0 3 0 15,-8 9 0-15,-3 0-4 16,-7 9 0-16,0 3-4 15,-7 4 4-15,-3 9-4 16,-1 3 4-16,4 16-8 16,-4-3 4-16,1 6 0 15,10-9 4-15,0 3-12 16,10-4 4-16,8-5 0 16,3-7 4-16,7-3-4 15,8-7 4-15,-8-8 0 16,11-14 4-16,-11-8-4 0,0-1 4 15,-7 0 0-15,-7-15 0 16,-3-1-4-16,-11 1 4 16,-11-3-4-16,-3 5 0 15,-7 1 0-15,0-3 0 16,-4 9-32-16,4 9 0 16,-7-2-76-16,10 12 0 15,1-1-108-15,6 4 4 16</inkml:trace>
  <inkml:trace contextRef="#ctx0" brushRef="#br0" timeOffset="1395.9987">1894 1519 260 0,'18'-6'140'16,"-7"22"-92"-16,-11-13 0 0,7 6-20 15,-4 1 4-15,8 8-8 16,3 7 0-16,-3 4-16 15,-1 11 4-15,-3 1-4 16,4 3 4-16,6-9-8 16,-6 5 0-16,0-5-4 15,-1 2 0-15,1-11 4 16,3-4 4-16,0-7 0 16,0-12 4-16,0-12-8 15,0-7 4-15,0-15-4 16,4-7 0-16,-4-6 0 15,0-3 0-15,0-3-4 0,0-3 0 16,1 18-32-16,-1-9 4 16,0 19-68-16,-4 7 4 15,8 2-124-15,-7 13 4 16,-8 3 196-16,4 3 0 16</inkml:trace>
  <inkml:trace contextRef="#ctx0" brushRef="#br0" timeOffset="1802.9053">2427 1811 312 0,'4'19'168'16,"20"3"-128"-16,-24-22 0 0,4 0-16 15,6-4 0-15,5-2-12 16,-1-3 0-16,3-1-8 16,8-8 4-16,-4-8-4 15,0 1 4-15,4-3-8 16,-7 0 0-16,3-7 8 15,-4 10 4-15,-13-9-8 16,0 2 4-16,-4 4-8 16,-4 3 0-16,-7 6 4 15,-3 4 0-15,-3 18-4 16,-1 13 0-16,-3 5 0 16,3 5 0-16,-6 17 4 15,6 4 0-15,4 10 0 16,0-1 0-16,10-5 0 0,4 2 4 15,4-6 4-15,3-6 0 16,3-1-8-16,8-11 0 16,7-4-4-16,6-3 4 15,5-7-4-15,6-12 0 16,0-3-40-16,1-6 0 16,-1-9-56-16,-3-4 4 15,-11 6-152-15,0-18 0 16</inkml:trace>
  <inkml:trace contextRef="#ctx0" brushRef="#br0" timeOffset="1981.9463">3059 1460 416 0,'-11'6'224'0,"11"-16"-212"15,0 10 4-15,0 0-24 16,4 0 4-16,3 0-12 15,0-3 4-15,3 3-204 16,-3 0 4-16,4 3 116 16,-18 7 4-16</inkml:trace>
  <inkml:trace contextRef="#ctx0" brushRef="#br0" timeOffset="2121.3501">3115 1830 436 0,'-7'34'236'0,"-14"-28"-236"15,21-6 4-15,0-3-24 16,7-6 4-16,-4 3-164 0,4-1 0 16,-3-5 44-16,0 2 4 15</inkml:trace>
  <inkml:trace contextRef="#ctx0" brushRef="#br0" timeOffset="3754.2976">4417 901 316 0,'-11'-3'172'0,"-6"3"-136"16,17 0 0-16,0 0-24 15,0 0 0-15,0 0-16 16,0 3 0-16,0-3 12 15,3 10 0-15,4 2 8 16,-7 7 0-16,4 9 8 0,-1 4 0 16,1 15-4-1,-1 12 4-15,1 4-16 0,-1 12 4 16,-3-3 0-16,7 19 4 16,-7-3-20-16,4-9 4 15,-1-10 0-15,1 6 0 16,3-16 0-16,-7-2 4 15,0-1-8-15,0-5 4 16,0-20-56-16,-7 3 0 16,0-9-72-16,3-3 4 15,-10-15-72-15,4-7 4 0</inkml:trace>
  <inkml:trace contextRef="#ctx0" brushRef="#br0" timeOffset="4625.522">3799 1344 272 0,'-28'-4'152'0,"18"-18"-112"16,3 16 4-16,7-6-32 16,7-7 4-16,3 9-8 15,8-8 4-15,10 5 0 16,0-6 0-16,11 0-8 15,10-2 4-15,4-8-8 16,4 1 4-16,-1-3-4 16,1 2 4-16,-1 4 0 0,-6-3 4 15,-5 3-8 1,-2 3 4-16,-8 0 0 0,-3 7 4 16,0 8 0-16,3 7 0 15,-7 7-4-15,0 14 0 16,0 17-4-16,-6 12 4 15,2 7 4-15,-10 21 0 16,4-3 8-16,-4 4 0 16,0 2-12-16,-3 1 4 15,3-4 0-15,-10-18 0 0,3-1 0 16,0-8 4-16,3-8-12 16,-3-11 0-16,4-1 0 15,-1-15 4-15,5-7-4 16,-1-12 4-16,0-9-8 15,3-10 4-15,1-3 0 16,0-13 0-16,-1 7 0 16,-3 5 4-16,4 1-8 15,0 3 0-15,-4 7 8 16,0 8 0-16,0 4-4 16,-3 6 0-16,-1 19 4 15,1-3 0-15,6 16 0 16,-9-1 4-16,2-6-8 15,1 4 4-15,6 2-8 16,-6-5 4-16,10-1 0 16,4-6 4-16,7-3-4 15,-1-4 0-15,5-9 0 0,-1-6 4 16,4-3-4-16,-4-9 4 16,-3-1 0-16,-4-6 0 15,-3-9-4-15,-8-13 0 16,-3 4 0-16,-7 2 4 15,0-5 0-15,-7 8 0 16,-10-2-8-16,-1 15 4 16,-3 9 0-16,-3 10 0 15,-1 10-8-15,4 12 4 16,-4 12-4-16,8-5 4 0,10 11 0 16,0-11 4-16,0 8 0 15,10-5 0-15,8-7-4 16,-4-3 4-16,7 0-52 15,0-13 4-15,7 3-44 16,1-8 4-16,2-8-80 16,-2-2 0-16,6-9 88 15,-7-11 4-15</inkml:trace>
  <inkml:trace contextRef="#ctx0" brushRef="#br0" timeOffset="5148.6431">5715 1594 300 0,'0'0'164'0,"7"51"-132"15,-7-33 0-15,0-2-4 16,4 12 0-16,-1 1-4 16,1-4 0-16,3 3-20 15,3 0 4-15,-6-3 0 0,3-3 4 16,0 3-12-16,-4-15 4 16,5 5 0-16,-8-12 4 15,3-3 0-15,1 0 0 16,-4-22-8-16,0 1 0 15,3-5 0-15,1 1 4 16,-1-9-8-16,8 6 4 16,-4 3-4-16,14 9 4 15,-3 0 4-15,6 1 0 16,5 8-4-16,2-5 0 0,5 9 0 16,2-1 4-16,1-2-4 15,0-3 0 1,14-1 4-1,-11-5 0-15,-7 2-8 16,-6-3 4-16,-1 1 4 16,-14-7 4-16,0 6-8 15,-14 0 0-15,0-5 0 16,-10 14 4-16,-5-5-8 16,-2 15 4-16,-4 9 0 15,-1 7 0-15,5 9 0 16,6 4 0-16,-3 9 0 15,7 2 4-15,7 4-4 16,7-6 0-16,7-13-8 16,0 4 4-16,8-1-28 15,6-9 4-15,7 3-104 16,11-15 0-16,10 8-56 0,1-14 0 16</inkml:trace>
  <inkml:trace contextRef="#ctx0" brushRef="#br0" timeOffset="5674.78">7676 1641 340 0,'-3'-18'184'0,"-8"-7"-144"0,8 21 0 0,-1-2-24 16,-3-3 4-16,-3 6-12 16,-4-4 0-16,-4 1 4 15,0-3 0-15,-6 9-4 16,-5 3 0-16,-2 6-4 16,2 7 0-16,-2 12-4 15,2 3 0-15,8 1 4 16,4 12 0-16,2-7-8 15,8-5 4-15,4 2-4 16,6-6 0-16,4-6 4 16,8-3 4-16,6-13-12 15,0-6 0-15,4-15-8 0,3-1 4 16,-3-12 8-16,-1-3 0 16,-6 2 4-16,-4 1 4 15,-3-3 8-15,-1 9 4 16,-3 6-12-16,0 4 4 15,0 15-8-15,0 12 4 16,0 7-4-16,0 7 4 16,1-1-8-16,-1 6 0 15,3-2-12-15,1-4 4 16,3 3-60-16,7-15 4 16,0 0-84-16,4-4 0 0,-4-2 44 15,-3-10 0-15</inkml:trace>
  <inkml:trace contextRef="#ctx0" brushRef="#br0" timeOffset="6021.1451">7874 1604 312 0,'0'-16'168'0,"7"22"-116"15,-7-6 0-15,4 16-36 16,3 0 0-16,0 9-8 16,0 9 0-16,3 7 0 15,1-9 0-15,3-1 0 16,0 3 4-16,-3-9-4 15,-1 4 4-15,-3-7-4 16,0-4 4-16,-7-2-8 16,4-6 0-16,-4-10-4 15,3-7 0-15,-3-8 4 16,0-4 0-16,0-9-4 0,4-13 0 16,3 6 0-1,-3-5 4-15,3 8-4 0,7-2 0 16,3 5 12-16,5 4 0 15,-1 7-12-15,7 2 0 16,0 3-40-16,0 1 4 16,11 9-60-16,0 3 0 15,0 0-96-15,-11 0 0 16,0 3 144-16,-7 0 4 16</inkml:trace>
  <inkml:trace contextRef="#ctx0" brushRef="#br0" timeOffset="6365.2162">8460 1698 324 0,'0'12'176'0,"17"14"-136"0,-13-26 4 0,6 0-28 16,4-4 4-16,4 1-4 15,0 0 0-15,6-6-4 16,-2-10 4-16,2 0-8 16,-3 3 4-16,1-9-12 15,-5 3 4-15,-3-3 0 16,-3 3 0-16,-4 0-4 15,-7 0 4-15,-7 1-4 16,-7 5 4-16,-4 10 8 16,-3 6 4-16,0 3-8 15,0 16 0-15,0 6-4 16,-4 15 4-16,4 1 0 16,10 6 0-16,8 3-8 0,3-3 0 15,10-3-4-15,11-6 0 16,4 0 4-16,10-10 4 15,8-6-48-15,10-3 4 16,10-10-92-16,8 0 0 16,-1-6-84-16,4 1 0 15</inkml:trace>
  <inkml:trace contextRef="#ctx0" brushRef="#br0" timeOffset="6789.845">10058 1488 304 0,'0'-13'168'0,"0"4"-112"0,0 9 4 16,0 0-44-16,0 6 0 15,0 4-8-15,0 12 4 16,0 6-12-16,3 12 0 16,1 4 0-16,-4 3 4 15,0 10-20-15,0-13 0 16,0 0-80-16,0-4 4 16,-4-8-120-16,1-10 4 15</inkml:trace>
  <inkml:trace contextRef="#ctx0" brushRef="#br0" timeOffset="6923.9123">9994 1221 272 0,'-21'-25'152'16,"14"19"-156"-16,7 6 0 0,0 6-64 16,4 4 0-16,3 12-72 15,7-4 4-15</inkml:trace>
  <inkml:trace contextRef="#ctx0" brushRef="#br0" timeOffset="7297.0213">10227 1409 252 0,'-14'19'140'0,"28"25"-96"15,-14-38 4-15,4 13-28 16,-1-3 4-16,4 12-12 16,0 3 0-16,0 1 0 15,0 2 4-15,0-9-8 0,-3 10 0 16,-1-7 16-16,1-6 0 15,-1-16-16-15,1-2 0 16,0-4-4-16,-1-19 0 16,4 0-4-16,4-12 0 15,3-10-4-15,0-3 4 16,4-6-4-16,3-4 4 16,0 10 0-16,0 7 0 15,0 9 0-15,0 15 4 16,-6 7-4-16,-5 18 4 0,-3 7 4 15,0 13 0-15,-3 11-8 16,-1 14 4-16,1 6-4 16,-1 2 0-16,4-8-24 15,0-1 4-15,4-12-48 16,3-6 0-16,0-7-88 16,4-25 0-16,3 1 60 15,4-14 0-15</inkml:trace>
  <inkml:trace contextRef="#ctx0" brushRef="#br0" timeOffset="7611.2643">11190 1074 304 0,'-21'-69'164'0,"7"38"-120"16,7 21 4-16,0-9-20 15,-4 1 0-15,1 2-20 0,-5 3 4 16,-2-2-8-16,-1 8 4 15,-3 4-8-15,-7 9 4 16,-7 4-4-16,6 12 4 16,1 15-8-16,0 26 4 15,0 6 0-15,3 16 0 16,7 9-4-16,4 13 4 16,7 2 0-16,4-2 4 15,6 0-8-15,8-1 4 16,6-9 0-16,1-9 0 15,0-9-32-15,-1-10 0 16,-6-16-112-16,-4-6 0 0,0-9 0 16,-7-17 0-16</inkml:trace>
  <inkml:trace contextRef="#ctx0" brushRef="#br0" timeOffset="7895.9114">10693 1620 300 0,'3'-7'164'0,"22"-8"-124"16,-18 11 4-16,7-8-32 16,7 6 0-16,7-7-12 15,4-3 4-15,4 1-8 16,-1 8 4-16,0-8-36 16,0 9 0-16,1 2 16 15,-1 8 0-15,-7 5 20 0,-3 3 4 16,-4 14 4-16,-3 2 0 15,-4 13 12-15,0 2 0 16,-7 4-24-16,-4-6 4 16,1-6-24-16,-1 2 4 15,-6-12-136-15,-1-6 4 16,1-6 72-16,3-16 0 16</inkml:trace>
  <inkml:trace contextRef="#ctx0" brushRef="#br0" timeOffset="8003.2097">11148 1315 220 0,'7'-12'120'0,"18"49"-284"0,-15-30 0 0</inkml:trace>
  <inkml:trace contextRef="#ctx0" brushRef="#br0" timeOffset="8362.1128">11494 1525 340 0,'7'22'184'0,"14"19"-140"16,-21-35 0-16,0 10-36 16,-4-3 4-16,8 5-8 15,-4 4 0-15,0 0 4 16,-4 3 4-16,4-3-4 16,0-3 0-16,0-12 0 15,-7 2 4-15,7-9-16 16,0-3 0-16,4-7 8 0,3-12 0 15,3-6-8-15,4-13 0 16,8-2 4-16,-1 2 0 16,0 3-4-16,-3 1 4 15,-1 11 4-15,1 4 0 16,-4 7 8-16,0 15 4 16,-3 3 0-16,-4 13 4 15,0 6-16-15,0 9 4 16,0 7-12-16,0 5 4 15,-4 1-64-15,-3 0 4 16,4-6-80-16,0-7 0 16,-1-15-36-16,4-4 4 0</inkml:trace>
  <inkml:trace contextRef="#ctx0" brushRef="#br0" timeOffset="8544.919">11984 1441 304 0,'7'0'164'0,"-4"15"-124"15,-3 1 4-15,0-6-24 16,0 8 0-16,0 11-16 16,0 8 0-16,0 7-4 15,0-6 0-15,0 3-60 16,0-1 0-16,-3-11-92 16,-1-4 0-16,1-3 68 15,-1-22 4-15</inkml:trace>
  <inkml:trace contextRef="#ctx0" brushRef="#br0" timeOffset="8678.224">11913 1133 344 0,'-7'-47'188'0,"11"41"-188"0,-4 6 0 16,3 0-28-16,8 3 0 16,3-6-112-1,0 6 0-15,7-6 44 0,11-13 4 16</inkml:trace>
  <inkml:trace contextRef="#ctx0" brushRef="#br0" timeOffset="8888.9927">12347 854 272 0,'7'-25'152'0,"-7"28"-92"0,-3-3 0 16,-1 10-36-16,4 9 4 0,4 6-8 16,3 16 4-16,-4 12-12 15,-3 10 4-15,0 6-16 16,0 15 0-16,4-9 0 15,3 13 4-15,-4-16-4 16,1 1 0-16,-4 2-24 16,0-16 0-16,-4-12-80 15,1-3 0-15,-8-15-100 16,8-23 0-16</inkml:trace>
  <inkml:trace contextRef="#ctx0" brushRef="#br0" timeOffset="9055.9744">12086 1378 268 0,'28'0'148'0,"18"-12"-100"0,-35 12 0 16,6 0-28-16,8-7 0 15,7 4-20-15,7-9 0 16,3 5 0-16,4-5 4 16,-7 5-84-16,0 1 4 15,-8 3-120-15,-2 3 0 16</inkml:trace>
  <inkml:trace contextRef="#ctx0" brushRef="#br0" timeOffset="9427.9077">12608 1541 304 0,'-3'10'168'0,"20"-4"-132"15,-13-6 0-15,7-3-16 16,10 0 4-16,0-1-8 15,4-8 0-15,3 2-8 16,0-15 4-16,0-3-12 16,0-3 0-16,-3 3 0 15,0-16 0-15,-8 3 0 16,-6-6 0-16,-7 0-8 16,-4 9 4-16,-7 4 0 15,-8 5 4-15,-6 4-4 16,-7 13 4-16,3 24 0 15,1 7 4-15,2 19 12 16,1 15 4-16,7 0-8 16,7 1 4-16,7 8-16 0,11 1 0 15,3-9 0-15,7-7 0 16,7-4-36-16,4-14 0 16,0-7-60-16,-4-10 0 15,4-21-112-15,6-1 0 16</inkml:trace>
  <inkml:trace contextRef="#ctx0" brushRef="#br0" timeOffset="9639.973">13212 789 316 0,'0'25'176'0,"-4"56"-132"0,0-65 4 0,1 21-24 15,-1 14 0-15,1 11-16 16,-1 4 4-16,-3 6-12 15,4-6 0-15,-1 6-4 16,4-12 4-16,0-1-64 16,4-11 0-16,-1-1-84 15,8-10 0-15,-1-12 40 16,1-12 0-16</inkml:trace>
  <inkml:trace contextRef="#ctx0" brushRef="#br0" timeOffset="10149.468">13511 1409 288 0,'-7'4'160'0,"-7"24"-108"0,11-16 4 16,-1 1-36-16,1 3 4 15,3 2-20-15,3 7 4 16,4-6-8-16,4 6 4 16,6-3-4-16,5-3 4 15,-1-13-4-15,3-6 4 16,1-6-4-16,3-6 0 15,-3-7-8-15,3-6 4 16,-3-4 0-16,3-8 0 16,-7 5 8-16,-6-5 0 15,-1 5 12-15,-7 4 4 0,-4 9-16 16,1 13 0-16,-4 12 4 16,0 13 0-16,-4 13 4 15,4 18 0-15,0 19-4 16,4 15 4-16,3 14-12 15,3 15 0-15,4 15 0 16,-3-6 0-16,0-2 0 16,-4 2 4-16,-4 6-8 15,-10-8 4-15,-7-4-4 16,-7-10 0-16,-11-15 4 16,0-16 4-16,-6-2 0 15,-1-30 0-15,-4-11-4 16,-9-10 0-16,2-7-4 15,8-18 0-15,3-19 0 16,4-12 4-16,14-4-4 16,6-3 4-16,23-9-24 0,13 0 4 15,21-6-80-15,18-4 4 16,28-6-132-16,18-12 0 16</inkml:trace>
  <inkml:trace contextRef="#ctx0" brushRef="#br0" timeOffset="10974.5432">14873 1165 228 0,'-3'-41'124'0,"3"0"-64"16,0 38 4-16,0 3-28 15,0-12 0-15,0 24-16 0,3-6 0 16,-3 16-8-16,0 7 4 16,0 21-8-16,0 3 4 15,0 7-4-15,0-1 0 16,0-9-8-16,4-3 4 15,-4 10 0-15,0-7 4 16,0-15-12-16,3-7 4 16,1-6 0-16,3-19 4 15,0-6-4-15,3-7 0 16,5-15 0-16,-1-9 4 16,0-13-8-16,0-10 4 0,0 1 0 15,0 3 0-15,0 2-4 16,-3 7 4-16,-1 23 0 15,-3 2 0-15,0 19 4 16,-3 19 0-16,0 2-8 16,-1 8 0-16,1 11 0 15,-1 4 4-15,4-12 0 16,4 5 4-16,-1-5-4 16,8 2 0-16,-4-12 4 15,4-12 0-15,6 2-4 16,1-12 4-16,0-12-4 15,3-7 0-15,0-9 0 16,0-1 4-16,-3-5-4 16,0 6 4-16,-4 2 0 0,-3 1 4 15,-11 10-12-15,-4 8 4 16,-3 14 0-16,-3 15 0 16,-1 12-8-16,-3 1 0 15,0 9-32-15,0 18 0 16,7-2-60-16,11-7 4 15,3-3-4-15,7-21 4 16,11-14-4-16,3-12 0 16</inkml:trace>
  <inkml:trace contextRef="#ctx0" brushRef="#br0" timeOffset="11350.1917">15780 1340 324 0,'-14'-131'176'0,"-11"118"-132"0,18 16 4 0,-4 0-32 15,-3 16 0-15,-3 0-8 16,-5 6 0-16,1 10 0 16,-3 5 0-16,2-2-4 15,1 0 0-15,7 2-8 16,0 4 4-16,7-15-4 16,7-1 4-16,3-9 0 15,5-16 0-15,6 0 0 16,3-6 0-16,4-13-8 15,4-12 4-15,0-3 0 16,-4 2 4-16,0-11 0 16,-3 8 0-16,-4 1 0 15,-4 15 0-15,-2 0 4 0,-1 16 0 16,-4 4-4-16,1 14 0 16,-1 7-4-16,1 4 4 15,-1 5-4-15,1-2 0 16,6 11-80-16,1-17 4 15,3 2-92-15,4-13 4 16,-1 1 108-16,4-22 0 16</inkml:trace>
  <inkml:trace contextRef="#ctx0" brushRef="#br0" timeOffset="11709.1549">16083 1293 376 0,'0'-3'208'0,"-14"16"-188"0,11-4 0 0,3 7-20 15,0 12 0-15,0-6 8 16,0 9 0-16,0 1-4 16,3-1 0-16,1 1 4 15,-1-7 4-15,1 0-8 16,3-7 4-16,0-11-8 16,0 2 4-16,7-18-4 15,4-1 0-15,3-8 0 16,3-8 0-16,8-17 0 15,0 5 0-15,-4-9 0 16,-3 9 4-16,3-6-8 16,-10 16 4-16,-1 12 0 15,-6 10 0-15,-4 16 0 16,-4 15 4-16,1 12-4 16,-4 4 0-16,0 6-4 0,0 0 0 15,4 6-28 1,3-21 4-16,3 5-120 0,8-15 4 15,3-15-16-15,11-10 0 16</inkml:trace>
  <inkml:trace contextRef="#ctx0" brushRef="#br0" timeOffset="12205.4982">16778 1271 316 0,'-25'22'176'0,"8"32"-128"0,6-35 4 16,4 2-44-16,4 8 0 0,3 11-4 15,3-8 0-15,8 5-4 16,6-8 0-16,5-4 4 16,-1-13 0-16,3-9-4 15,5-6 4-15,-1-9-4 16,0-4 4-16,4-12-4 16,3-3 0-16,-3-1 0 15,-4-5 0-15,-7-7 4 16,-3 12 0-16,-4-9-8 15,-7 23 0-15,0 8 4 16,-7 17 0-16,-3 11 0 16,-1 14 0-16,-3 8 8 15,3 14 0-15,4 18-8 16,0 9 0-16,4 17-4 16,-4 15 4-16,0-1 4 15,-7 8 0-15,0 2-4 0,-4 3 0 16,-3-12-4-16,-7 0 0 15,-7-13 0-15,0-5 4 16,-8-30-4-16,5-8 4 16,-8-16 0-16,3-16 0 15,5-13 0-15,-1-24 4 16,4-10-8-16,10-16 4 16,11-18-4-16,14-16 4 15,7-4-28-15,18-8 0 0,7 8-204 16,28-5 0-16,7 9 180 15,3-10 0-15</inkml:trace>
  <inkml:trace contextRef="#ctx0" brushRef="#br0" timeOffset="12971.9689">18172 996 252 0,'0'-10'140'0,"7"16"-108"0,-7-6 4 16,3 0-8-16,1 4 4 0,3 17 0 15,0 11 0-15,0 24-20 16,0 10 4-16,0 13-4 16,-3 8 0-16,-1 17-4 15,-3-1 0-15,0-2-4 16,-3 5 0-16,-1-15 0 16,0 0 0-16,1-19-4 15,-1-12 0-15,1-13-16 16,-4-13 0-16,-4-27 0 15,1-7 4-15,-1-13 8 16,0-18 0-16,-3-23 4 16,0-18 0-16,4-6 0 15,6-10 0-15,4-3-4 16,7-15 4-16,4 18-4 16,3 0 0-16,4 22 0 15,-1 0 4-15,4 10 0 0,11 21 4 16,0-5-4-16,3 14 4 15,-3 4 0-15,0 22 0 16,-1 0-4-16,-6 26 0 16,-4-4 4-16,-7 15 4 15,-3-5 0-15,-8 11 4 16,-3 1 0-16,-7-3 0 16,-7-6 0-16,-10-7 0 15,-5 6-12-15,-6-9 4 16,3-6-28-16,4-9 4 0,3 2-96 15,4-12 4-15,7-16-92 16,11-9 0-16</inkml:trace>
  <inkml:trace contextRef="#ctx0" brushRef="#br0" timeOffset="13287.213">18609 1221 324 0,'7'29'180'0,"-3"49"-156"15,-4-66 0-15,0 14-8 16,0-1 0-16,3 9-4 16,1-6 0-16,-1 1-4 15,-3-7 4-15,0-1-4 16,-3-5 0-16,-1-6-4 16,1 2 0-16,-1-9 0 0,-3-6 0 15,4-9 4-15,-1-14 0 16,4 1-8-16,4-19 4 15,3 4-4-15,3 2 0 16,1 0 0-16,3-2 0 16,0 11-4-16,0 8 4 15,4-5-40-15,3 4 4 16,0 10-80-16,4-4 4 16,3 4-72-16,-3 5 4 15</inkml:trace>
  <inkml:trace contextRef="#ctx0" brushRef="#br0" timeOffset="13439.0684">19114 1174 240 0,'3'3'132'0,"-6"66"-92"0,-1-62 4 0,4 11-28 16,-4 11 0-16,1 5-16 16,-1-2 4-16,1 5-40 15,-1-5 0-15,1-7-172 16,-1 0 0-16</inkml:trace>
  <inkml:trace contextRef="#ctx0" brushRef="#br0" timeOffset="13574.1136">19050 923 88 0,'4'19'52'0,"17"-6"-120"0,-14-4 0 15</inkml:trace>
  <inkml:trace contextRef="#ctx0" brushRef="#br0" timeOffset="14277.3361">19269 1093 224 0,'28'34'124'0,"-28"29"-60"0,-4-51 0 16,1 14-28-16,-1-1 4 16,1 9-20-16,-1-3 0 15,1 10-12-15,-1-13 0 16,4 1-12-16,0-4 0 15,0-10 12-15,0-5 0 0,7-10-8 16,4-10 4-16,-1-5-4 16,1-13 4-16,3-1-8 15,4-18 4-15,-1 0-8 16,1 3 4-16,0 0 4 16,-1 13 0-16,-3 9 0 15,1 6 4-15,-1 20 4 16,0 14 0-16,-7 4-4 15,0 3 0-15,0 1-4 16,0 5 4-16,0 0-4 16,0-6 4-16,4-3-4 15,3-15 4-15,7-4-4 16,4-6 0-16,3-4 0 16,0-18 4-16,4 0-8 15,0-9 4-15,-4 5 4 16,4-5 0-16,-8 6-4 0,1-1 0 15,-4 20 4-15,-3 0 4 16,-8 21-8-16,5 10 4 16,-5 3 0-16,1 3 0 15,-4 16 0-15,3-3 4 16,1 0-4-16,-1 0 0 16,5-1-4-16,-1-8 4 15,3-1-4-15,5-15 4 16,6 0 0-16,0 5 0 31,21-42-12-31,1-1 0 16,-4-4 0-16,-8-11 4 0,-2-4 0 15,-8-12 4-15,-10 3-8 16,-11 3 4-16,-4 9 8 16,-6 10 0-16,-8 6-8 15,-7 15 0-15,-6 23 4 16,3 6 4-16,3 9-4 15,0 7 4-15,8 3-4 16,6 12 0-16,15-9-4 16,10-9 4-16,14-4-12 15,7 0 4-15,8-6-132 16,3-12 0-16,14-1-44 16,10-12 4-16</inkml:trace>
  <inkml:trace contextRef="#ctx0" brushRef="#br0" timeOffset="15178.0048">21558 1133 148 0,'11'-25'84'0,"-4"-28"-16"16,-4 44 0-16,1 2-8 15,-1 1 0-15,1-3-16 16,0 6 0-16,-1 9-24 16,-3 10 4-16,0 5-12 15,0 20 0-15,-3-6-12 16,-1 15 4-16,0-6 0 16,1 9 0-16,-1-3-4 15,1-9 4-15,3-6-4 16,0-7 4-16,3-3-4 0,1-9 4 15,7-13-4 1,3-6 0-16,3-7 0 0,12-12 0 16,-1-9-4-16,0-4 4 15,0-12 0-15,0-3 4 16,-3 9-4-16,-4 1 4 16,-3 15-4-16,-4 6 0 15,-3 9 0-15,-4 13 0 16,0 16-4-16,-4 6 0 15,-3 7 4-15,0 12 4 16,-3 6-8-16,-1-6 0 0,1 3-32 16,3-7 0-16,0 4-68 15,3-15 0-15,1-7 24 16,6-19 0-16,4-3 24 16,1-7 0-16,6-15 40 15,0-3 4-15,4-3 84 16,-1-13 0-16,-3-3-4 15,-3-3 0-15,0 0-12 16,-4 7 4-16,0 15-36 16,-4 6 0-16,-2 12-16 15,-1 23 4-15,0-6 4 16,-4 12 4-16,1 9-12 16,-4 6 4-16,3 7-4 15,1-9 0-15,3-1-8 16,3-9 4-16,5 1 0 15,2-4 0-15,4-7-4 16,0-9 0-16,1-6 4 0,-5-12 4 16,4-4-8-16,-3-9 0 15,0-9-8-15,-4-13 4 16,-4 0-64-16,-3-10 4 16,-3 1-108-16,-4 12 0 15,4 6 100-15,-1 1 0 16</inkml:trace>
  <inkml:trace contextRef="#ctx0" brushRef="#br0" timeOffset="15748.09">22588 1005 324 0,'-3'0'180'0,"3"22"-140"0,0-10 4 0,0 7-28 15,0 13 0-15,0 11-4 16,0-2 0-16,0 6-8 15,0 3 0-15,-4-6-4 16,1 3 0-16,3-12 4 16,0 3 0-16,0-13 0 15,0-3 0-15,0-4 0 16,3-8 0-16,4-10-4 16,4-6 0-16,3-13 0 15,4 0 4-15,3-6-8 16,0-10 0-16,0-5 4 0,0 2 4 15,4 7-8 1,-7 5 4-16,-1 5 0 0,-3-1 4 16,-3 18-8-16,-4 8 0 15,0 8 4-15,-3 1 0 16,-1 9 0-16,1 3 4 16,3 3-4-16,0 0 0 15,3-15 0-15,5 5 4 16,-1-11-4-16,3-4 0 15,1-6 4-15,0-4 0 16,3-2-8-16,0-7 4 16,0-9 0-16,4-3 0 15,-4 0 0-15,-3 6 4 16,-1 13-4-16,-6 5 4 0,-1 8-4 16,-3 5 0-16,-3 13-4 15,-4 12 4-15,0 10 0 16,-4-12 4-16,1 15-4 15,-1-3 0-15,-3 9-48 16,4 0 4-16,3-18-92 16,3-7 4-16,4-6-28 15,4-13 0-15</inkml:trace>
  <inkml:trace contextRef="#ctx0" brushRef="#br0" timeOffset="16198.5514">23393 948 288 0,'7'-25'156'0,"-4"32"-120"16,1-1 0-16,-1 6-20 0,1 14 4 15,-1-1 8-15,1 19 4 16,-1-1-20-16,-3 8 4 16,0 8-8-16,0-5 4 15,0-1-8-15,0 3 4 16,0-12 0-16,-3-6 0 15,3-4-4-15,-4-9 0 16,1 0 4-16,-1-15 0 16,1 6-8-16,3-13 0 15,3-3 0-15,4-7 4 0,8-11-8 16,2-7 4-16,4 3 0 16,4-7 0-16,3 4-4 15,0 0 0-15,4 0 4 16,-7 9 0-16,0 10 0 15,-1-6 0-15,-3 12-4 16,-3 3 4-16,-4 9 4 16,-7-2 0-16,-3 8-4 15,-4 4 4-15,-7 0-4 16,-7 0 0-16,-8 0 0 16,-2 0 4-16,-4-9-52 15,-1 2 4-15,5-8-96 16,2 2 4-16,15-6-36 15,11-3 0-15</inkml:trace>
  <inkml:trace contextRef="#ctx0" brushRef="#br0" timeOffset="16513.2814">23865 1510 248 0,'25'0'136'0,"7"-6"-52"0,-29 6 4 16,8-4-48-16,0 4 4 15,3-12-28-15,3 6 0 16,1-4-8-16,3-6 0 15,4 1-4-15,0-1 4 16,-1-6-12-16,4-9 0 16,-6-1 12-16,-8 1 4 15,-7-3-8-15,-4 5 0 16,-6 4 4-16,-4 0 0 0,-7 16-4 16,-4 9 4-16,-10 15-16 15,3 7 4-15,4 4 4 16,3 14 0-16,4 4 0 15,7 0 0-15,7-9-20 16,4 2 4-16,10-2-40 16,3-7 0-16,8 0-88 15,7-18 4-15,-4 2-12 16,7-12 4-16</inkml:trace>
  <inkml:trace contextRef="#ctx0" brushRef="#br0" timeOffset="17130.0716">24465 1196 280 0,'0'-9'152'0,"-7"40"-120"16,4-21 0-16,-1 12-16 15,4-1 0-15,0 1-4 16,0 10 0-16,4 2 4 0,-1-6 0 16,1 1-16-16,3-4 0 15,-4 0 20-15,1-9 0 16,-1-1-4-16,1-12 0 15,-1 1-8-15,1-8 0 16,-1-8-8-16,4-1 4 16,4-9-8-16,3-3 4 15,0-6 0-15,4 0 0 16,10-1-8-16,4-2 4 0,7 5 0 16,-4 8 4-16,0 5 0 15,4 3 4-15,0-2-4 16,0 5 0-16,-4 4 4 15,-3-3 0-15,-1 2 0 16,-6-2 4-16,-7 6 0 16,-4 3 4-16,-11 0 0 15,-3 3 0-15,-7 6 0 16,-3-2 4-16,-11 8-20 16,-1-5 4-16,5 8-8 15,-1-8 4-15,8 6 0 16,2 5 4-16,8-5-4 15,0-3 4-15,8 5 0 16,2 4 4-16,8 0-4 16,-1 0 4-16,5-3-8 15,-1 3 4-15,0-3 8 16,0 3 4-16,-3-6 20 0,-4 2 0 16,-7 1-12-16,-4-6 0 15,-6 6-20-15,-4-7 0 16,-7 4-4-16,-4-1 4 15,-3 1-88-15,0-13 4 16,0 4-236-16,6-7 4 16,5 3 296-16,3 9 4 31</inkml:trace>
  <inkml:trace contextRef="#ctx0" brushRef="#br0" timeOffset="17250.3591">25538 1707 444 0,'-7'3'240'0,"-15"-3"-244"0,19 0 4 0,-1 0-132 16,4-3 4-16,7 6-80 15,-3-6 4-15</inkml:trace>
  <inkml:trace contextRef="#ctx0" brushRef="#br0" timeOffset="19982.1741">751 3441 96 0,'0'-3'56'0,"7"-12"-52"0,-7 11 0 16,0-2 0-16,0-3 0 16,8 3-4-16,-5-4 4 15,-3-2 8-15,7 5 4 16,-7-2 8-16,4-1 0 16,3 7 16-16,-7-3 0 15,7-6-12-15,-4 8 0 16,-3-2-4-16,7 0 4 15,-7 6-8-15,4 6 4 0,3 4-4 16,4 11 0-16,-4 11-12 16,3 24 0-16,1 16-4 15,6 19 4-15,-10 3-4 16,8 4 4-16,-1 11 0 16,-4-15 0-16,1-3-8 15,-4-15 4-15,3-4-4 16,-10-6 0-16,0-10-72 15,0-18 0-15,0-4-56 16,-10-24 4-16,3-10 36 16,-4-19 0-16</inkml:trace>
  <inkml:trace contextRef="#ctx0" brushRef="#br0" timeOffset="20476.9852">624 3457 172 0,'-28'-34'96'0,"21"12"-44"15,0 19 0-15,7-7-16 16,7-2 4-16,0 2-16 0,-3-6 4 16,13-5-12-16,1-5 4 15,10 8-12-15,4-4 0 16,10 0 4-16,-3 0 4 16,11 6-12-16,-5 0 0 31,12 16 8-31,-8 0 0 15,-6 10-8-15,-5 6 4 0,-16 5 4 16,-5 17 0-16,-6-7-8 16,-4 16 0-16,-18 7 0 15,-3 9 0-15,-7 6 0 16,0-1 0-16,-7 1-8 16,-8-12 4-16,8-4 0 15,7-15 0-15,3-1 0 16,1-8 0-16,6-10-4 15,4-1 4-15,3-8-4 16,8 5 0-16,3-5 0 16,4 6 4-16,6 2 0 15,4 1 0-15,8 6 0 16,6 7 0-16,-3-4 0 16,-4-3 4-16,14 13-4 15,-3-7 0-15,7-3 0 16,-7 0 4-16,-11-3-80 15,0-6 4-15,0-9-140 16,1-7 4-16,-12-9 168 16,1-13 0-16</inkml:trace>
  <inkml:trace contextRef="#ctx0" brushRef="#br0" timeOffset="20838.2217">1334 4065 292 0,'-11'4'160'0,"11"-4"-132"0,0 0 4 15,7-4-28-15,-3 4 0 16,10-12 0-16,0 3 4 16,10-1-4-16,5-6 4 0,-1-6 12 15,4 1 0-15,-8-5-16 16,5-2 4-16,-12-6-4 16,-6 2 0-16,-1-2 0 15,-10 3 0-15,-10 9 0 16,-8 0 0-16,-3 6-4 15,-4 13 0-15,-3 18 0 16,-4 7 4-16,4 10 0 16,3 9 0-16,4 9-4 15,11 0 0-15,3 6-4 16,7-5 4-16,7-1 0 16,7-6 0-16,14-4 0 15,7-15 0-15,11-3-80 16,0-9 4-16,3 3-96 15,1-20 4-15,10-11 104 16,-11-7 4-16</inkml:trace>
  <inkml:trace contextRef="#ctx0" brushRef="#br0" timeOffset="21093.5277">2036 3771 288 0,'-22'9'156'0,"-13"1"-112"0,28-10 0 15,-4 0-20-15,1 6 0 16,-11 6-8-16,3 1 4 16,-10 9-8-16,10 9 0 0,-10 1-8 15,7-1 4-15,3 10-8 16,8 3 0-16,3 6-4 16,7-3 4-16,0-3-20 15,17-4 0-15,11-14-48 16,1-1 4-16,16-13-56 15,12-6 0-15,10-9 8 16,0-12 0-16</inkml:trace>
  <inkml:trace contextRef="#ctx0" brushRef="#br0" timeOffset="21483.3124">2512 3949 332 0,'-46'-15'184'0,"-11"12"-136"16,47 3 4-16,-8 3-44 15,-6 6 0-15,2 1-8 16,1 12 4-16,4-4-4 16,-12 11 4-16,12-1-4 0,6 6 0 15,1-6-4-15,3-6 0 16,7 4 8-16,7-8 0 16,3-8-4-16,1-7 0 15,6-3-8-15,12-6 4 16,-12-7 4-16,4-6 0 15,1-3-4-15,2-3 4 16,-6 0 0-16,-8-6 4 16,1 15 4-16,-4 0 0 15,4 4-8-15,-8 12 4 0,4 9-4 16,0-2 4-16,-3 11-4 16,6 7 0-16,5 1-4 15,-5-5 0-15,8 5 4 16,3 2 0-16,-3-3-48 15,-1-3 4-15,1-6-92 16,10-7 4-16,-3-9-8 16,-1-9 4-16</inkml:trace>
  <inkml:trace contextRef="#ctx0" brushRef="#br0" timeOffset="21738.9326">2685 3231 332 0,'0'-3'184'0,"0"13"-152"16,0-4 0-16,0 10-12 15,7 9 0-15,0 9-4 0,3 13 4 16,1 13-4-16,-4 9 0 16,7 12-16-16,0-5 4 15,0 2-4-15,0-3 0 16,1 0 0-16,-1-6 0 15,0-12-44-15,0-4 0 16,-4-15-80-16,1-16 4 16,-4-19-56-16,4-13 0 15</inkml:trace>
  <inkml:trace contextRef="#ctx0" brushRef="#br0" timeOffset="21963.9668">3076 3169 324 0,'11'-29'176'0,"14"54"-140"15,-22-21 4-15,4 14-20 16,-7 8 4-16,11 11 4 16,-8 4 0-16,11 22-12 15,-10 9 0-15,3 9-12 16,0-2 0-16,4 2-4 16,-1-6 4-16,1 1-4 15,-1-7 4-15,1-7-36 16,3-15 0-16,-3-3-104 15,-8-19 4-15,4-25-60 16,11-15 0-16</inkml:trace>
  <inkml:trace contextRef="#ctx0" brushRef="#br0" timeOffset="22116.7131">3620 3470 336 0,'-8'6'184'0,"1"16"-152"0,7-22 0 15,0 0-52-15,0 0 0 16,0 9-140-16,0-18 4 16,4 18 44-16,-1-6 4 15</inkml:trace>
  <inkml:trace contextRef="#ctx0" brushRef="#br0" timeOffset="22250.2555">3676 3758 448 0,'-14'16'244'0,"0"6"-228"0,7-22 4 0,7 3-36 16,0-3 0-16,7 0-116 16,-7-3 0-16,14 0-80 15,-11-10 0-15</inkml:trace>
  <inkml:trace contextRef="#ctx0" brushRef="#br0" timeOffset="24440.7195">4727 4040 132 0,'0'25'72'15,"7"-15"4"-15,-7-10 0 0,0 0 4 16,-7 0 0-16,7 0-24 16,0 0 0-16,0-3-36 15,-10 0 4-15,6-7-20 16,4-5 4-16,0-7-12 15,4-10 0-15,6-9 4 16,4-9 4-16,4-22-4 16,-4 3 4-16,7-16-4 15,-3-2 0-15,0-7 0 16,-4 3 4-16,-4-3-8 16,-3 21 4-16,0 11 4 15,0 8 4-15,-3 11-16 16,-1 14 4-16,5 4 4 0,-1 13 4 15,3 27-8-15,1 10 4 16,3 19-4-16,0 13 4 16,4 12 4-16,3 12 0 15,3 10-8-15,-2-6 4 16,2 12-4-16,-6-15 4 16,0-1-24-16,3-9 4 15,-7-12-76-15,0-1 0 0,-14-11-120 16,0-20 0-16</inkml:trace>
  <inkml:trace contextRef="#ctx0" brushRef="#br0" timeOffset="24638.2079">4812 3683 324 0,'-18'-10'180'0,"11"4"-164"0,11 6 0 0,6-3 4 16,4-9 0-16,11 5-16 15,7-8 4-15,3-1-4 16,4 0 4-16,7 1-8 16,3 5 0-16,-3 1-124 15,0 6 0-15,3 3-48 16,1 3 0-16</inkml:trace>
  <inkml:trace contextRef="#ctx0" brushRef="#br0" timeOffset="25221.9551">6339 3448 236 0,'-7'-10'128'0,"0"-18"-56"0,4 19 4 0,-1 6-44 16,4 3 4-16,0 0-28 16,0 6 4-16,0 6 0 15,0-2 4-15,4 21-8 16,-1 0 4-16,4 17-12 15,-7-17 4-15,0 10 4 16,4 3 4-16,-1-7-8 16,1-2 0-16,-1-7-4 15,-3-6 4-15,4-3 0 16,0-13 4-16,3-6-12 16,7-9 4-16,3-20-4 15,5-11 4-15,2-8 0 16,4-5 0-16,1-6 0 0,-1-4 4 15,-3 13-4-15,-1 6 0 16,-3 12 0-16,-3 7 0 16,-4 7 0-16,-3 24 4 15,3 9 0-15,-4 7 0 16,-2 16-8-16,-1 9 4 16,-4 6 0-16,1 4 0 15,3 2-12-15,-4-8 4 16,4-1-44-16,4-9 4 0,-1-16-72 15,1-7 0-15,3-8-48 16,-3-10 4-16</inkml:trace>
  <inkml:trace contextRef="#ctx0" brushRef="#br0" timeOffset="25507.0771">6950 3285 288 0,'3'-13'156'0,"-3"19"-120"16,0-2 0-16,0 5-8 15,0 10 0-15,4 12-12 16,-1 0 4-16,1 7-16 16,-1 3 4-16,1 15-8 15,-1-9 4-15,4 0-4 16,1-3 4-16,2-9-4 16,1 6 0-16,6-20 0 15,1 1 4-15,7-15 0 16,-1-7 0-16,1-13 0 0,0-21 4 15,-4-7-8-15,-3 10 4 16,-4-17-20-16,-7 1 4 16,0-3-96-16,-4 3 4 15,-3 10-100-15,0 15 0 16</inkml:trace>
  <inkml:trace contextRef="#ctx0" brushRef="#br0" timeOffset="26016.0633">7408 3369 356 0,'4'10'196'0,"-11"30"-168"0,7-33 4 0,0 15-24 15,0 6 0-15,3 10 0 16,-3 5 4-16,4-2-12 16,3-6 0-16,0 2 0 15,-3-8 4-15,3-7-4 16,0-4 4-16,3-11-4 15,4-7 4-15,0-10-4 16,1-15 0-16,2-9 4 16,1 2 0-16,-1-9-8 15,1-2 0-15,-4 11 4 16,-3-5 0-16,-1 15 0 16,-3 12 4-16,0 1-8 15,1 9 0-15,-1 12 4 16,0 7 0-16,0 6 0 15,0-6 4-15,3-3-8 16,8-1 4-16,0 1 8 0,-1-13 0 16,8-12-8-16,0-1 0 15,-1-11 0-15,-2-1 0 16,2-4 0-16,1-2 0 16,-4-3 0-16,-3 6 4 15,-1 9-8-15,-3 4 4 16,-3 12-4-16,0 15 4 15,-1 4 0-15,-3 12 0 16,4 16 0-16,-4 4 0 0,0 8-28 16,0-5 4-16,4-4-92 15,-1-6 4-15,-3-4-80 16,4-18 4-16</inkml:trace>
  <inkml:trace contextRef="#ctx0" brushRef="#br0" timeOffset="26482.4842">8199 3028 340 0,'-15'-32'184'0,"8"57"-148"15,7-18 0-15,0 14-32 16,4 11 4-16,-1 9 12 16,1-1 4-16,7 26-20 15,-4-6 4-15,3 12-4 0,-3-3 4 16,0-6 4-16,0-1 4 15,-3-12-12-15,-1-6 0 16,1-9 0-16,-4 3 4 16,0-17-4-16,3-11 0 15,1-1-4-15,0-18 4 16,3-4-8-16,0-12 0 16,7-12 4-16,0 5 4 15,7-5-8-15,-3 5 4 16,3-2-4-16,0 9 0 15,0 0 4-15,0 9 0 16,1 7-4-16,-5 2 4 16,1-2 4-16,-4 9 4 0,-4 6-12 15,-6 4 4-15,-8 8 4 16,-6 4 4-16,-11 10-8 16,-7 8 0-16,-4 1 0 15,0-3 0-15,0 3-24 16,4-10 0-16,7-3-24 15,3-15 0-15,4-1-60 16,11-12 4-16,3-12-84 16,14-7 4-16</inkml:trace>
  <inkml:trace contextRef="#ctx0" brushRef="#br0" timeOffset="26843.6421">8601 3604 268 0,'10'7'148'0,"19"2"-104"16,-22-9 4-16,7 0-16 16,3-6 0-16,5 3-16 15,2-4 0-15,4-8-4 0,1-7 0 16,2 0-4-16,1-3 4 16,0-7-8-16,-14 7 4 15,-4-9-4-15,-11 3 0 16,-3 5 0-16,-3 1 0 15,-8 3-4-15,-3 7 0 16,-4 12-4-16,-3 9 0 16,-4 10 4-16,4 9 4 0,4 9-4 15,6 7 4-15,4 3 0 16,3 12 0-16,8-12-8 16,3-9 4-16,7 2 0 15,7-9 0-15,11-6-64 16,0-3 4-16,7-9-76 15,-4-10 4-15,4-3-12 16,-4-13 4-16</inkml:trace>
  <inkml:trace contextRef="#ctx0" brushRef="#br0" timeOffset="27248.1268">9190 3322 324 0,'-11'-9'180'0,"11"15"-160"16,0-3 0-16,4 4 0 15,3 14 0-15,0-2-8 0,4 3 0 16,-1 6-8-16,4 1 4 16,-3 5-4-16,3 1 0 31,0 5 8-31,-3 1 0 16,-4-13-4-16,-4-2 4 15,1-5-8-15,-4-14 4 16,0-7-4-16,0-7 0 15,-4-2 8-15,1-13 0 16,-1-9 20-16,4 3 0 16,0 2-24-16,0-5 0 15,11-7-8-15,3 13 4 0,3 0-4 16,8 0 4-16,10 6 0 16,4-3 0-16,7 7-4 15,3 5 4-15,1-8-4 16,-1 11 0-16,1-2 0 15,-4 3 0-15,-11 2-56 16,-3 4 0-16,-11-3-112 16,-7-6 0-16,-7 9-12 15,-7 0 4-15</inkml:trace>
  <inkml:trace contextRef="#ctx0" brushRef="#br0" timeOffset="30610.863">10827 3391 144 0,'3'-12'80'0,"15"5"-48"0,-22 7 4 15,1 0-8-15,-1 0 4 16,1 0 12-16,3 0 4 16,3 7-16-16,1 8 4 15,3 4-20-15,0 9 0 0,-3 4-12 16,3 12 4-16,-4-4-12 15,4 4 4-15,0-3-64 16,-3-3 0-16,3 3-144 16,0-4 4-16</inkml:trace>
  <inkml:trace contextRef="#ctx0" brushRef="#br0" timeOffset="30731.1359">10721 3250 236 0,'-25'-44'132'0,"29"25"-192"16,-1 16 0-16,8 3-60 16,24 3 0-16</inkml:trace>
  <inkml:trace contextRef="#ctx0" brushRef="#br0" timeOffset="31122.5322">11423 3272 304 0,'-4'-6'164'0,"-24"6"-100"0,18-3 4 15,-4 3-52-15,-4 0 4 16,0 0-16-16,1 3 0 16,-5 3-8-16,1 0 4 15,0 1 0-15,3 8 0 16,1-2-4-16,3 3 4 16,0 5-4-16,3-5 0 15,7-6 0-15,8 5 4 16,7-8 0-16,3-1 0 0,3 3-4 15,5-3 4 1,2 1 0-16,8 5 0 0,7 1 0 16,0 3 4-16,-1 5-4 15,-2 5 0-15,-8-1 8 16,-3 9 0-16,-11-6 0 16,-4-3 4-16,-17 1 8 15,-10-1 0-15,-8 3-16 16,-3-3 4-16,-4-3-8 15,0-3 0-15,-3-4-36 16,0-11 0-16,3-1-160 16,7-6 4-16,18-19 68 15,14-4 4-15</inkml:trace>
  <inkml:trace contextRef="#ctx0" brushRef="#br0" timeOffset="31361.5412">12488 3410 324 0,'0'31'180'0,"11"54"-132"0,-8-60 0 16,5 7-36-16,2 11 4 16,1 14-8-16,3 12 0 15,3 16-12-15,1 9 4 16,0-3 0-16,-1-4 0 15,1-8-44-15,-4 2 4 0,-7-21-48 16,-7-4 4-16,-3-12-104 16,-11-16 0-16</inkml:trace>
  <inkml:trace contextRef="#ctx0" brushRef="#br0" timeOffset="31691.4686">12277 3347 196 0,'10'-44'108'0,"26"26"-52"16,-29 15 4-16,3-4-24 15,8-2 4-15,10 6-16 16,0 0 0-16,8-1-16 16,-1 4 0-16,14 4 4 15,-3-1 4-15,-4 12-12 16,1 4 4-16,-8-3-4 15,-3 15 4-15,-8-3 4 0,-6 13 4 16,-7-3-8-16,-11 3 0 16,-7 3 0-16,-11-7 4 15,-3-6-8-15,-7-2 4 16,-4-4-12-16,0-6 0 16,-10-1-60-16,10-8 4 15,4-13-60-15,7-10 4 16,7-9-40-16,10-12 0 15</inkml:trace>
  <inkml:trace contextRef="#ctx0" brushRef="#br0" timeOffset="32022.5038">12905 3410 324 0,'17'25'180'0,"8"47"-152"15,-22-59 0-15,5 9-8 16,-1 3 0-16,0-3-12 15,0 3 4-15,-4-3 0 16,1-3 0-16,-1-1 4 16,-6-8 0-16,-1 2-12 15,-3-8 4-15,0-11-4 16,-3-12 0-16,-1 1-4 16,0-11 4-16,4-8-4 15,4 5 4-15,3-5-8 16,3 2 4-16,4 7 0 0,4-3 0 15,7 9-4-15,3 6 4 16,3 0-4-16,1 1 0 16,3 5-76-16,1-2 0 15,-1 6-112-15,-3-1 4 16,6 4 116-16,12-3 4 16</inkml:trace>
  <inkml:trace contextRef="#ctx0" brushRef="#br0" timeOffset="32173.0369">13476 3347 340 0,'-3'25'184'0,"13"29"-136"0,-10-42 4 16,0 10-48-16,4 6 0 0,-4 4-4 15,3 5 4-15,-3 1-16 16,0-10 0-16,0-3-84 16,0-3 0-16,-3-9-112 15,-1-4 4-15</inkml:trace>
  <inkml:trace contextRef="#ctx0" brushRef="#br0" timeOffset="32789.6063">13377 3106 212 0,'18'-3'116'0,"3"40"-136"16,-17-33 4-16,3 11-44 15,7-5 4-15,7 5 28 16,0-2 4-16,0-1 84 15,1-2 0-15,-5 5 28 0,4 7 4 16,-3-6-36-16,0 3 0 16,-4 3-28-16,-4 12 0 15,1-2-12-15,-1 8 0 16,-2-8-8-16,-5 2 4 16,1-2-4-16,-1-4 0 15,-3-9-4-15,0-4 4 16,4-8-8-16,-1-10 4 15,4-16-16-15,4-3 4 16,-1-6-16-16,1-4 4 16,3-9 8-16,7 4 0 0,-3 5 8 15,-4 4 4-15,0 3 8 16,0 9 0-16,-3 10 8 16,-1 9 4-16,1 4-12 15,-4 15 4-15,0-1-4 16,0 8 4-16,4 5-8 15,-1-9 4-15,-3-3-8 16,4-9 0-16,3-1 4 16,0-12 0-16,7-12-4 15,0 2 4-15,1-12-8 16,2 0 4-16,-2 1 0 16,-5-5 0-16,4 1 0 15,-3 0 0-15,0 6 4 16,-8 13 4-16,4 6 0 15,-3 10 4-15,-1 12-12 16,1 3 4-16,0 15-4 0,-4 1 4 16,0 0-12-16,0 9 4 15,0-15-48-15,0 2 4 16,0-9-132-16,0-6 0 16,0-18 48-16,-3-1 4 15</inkml:trace>
  <inkml:trace contextRef="#ctx0" brushRef="#br0" timeOffset="33120.4559">14407 3476 300 0,'0'0'164'0,"11"0"-112"0,-7 0 4 0,3-3-32 16,3 0 4-16,4 0-16 16,7-4 0-16,8-5 0 15,2-1 0-15,1-6-4 16,-4 1 0-16,-6-8-8 15,-5 4 4-15,-3 1-4 16,-7-1 4-16,-3 3-4 16,-11 3 0-16,-7 0 0 15,-4 1 0-15,-3 8 0 16,-4 7 0-16,-3 7 4 16,7 12 4-16,0 6 0 15,3 15 4-15,7 7 8 16,8 4 0-16,6-4-24 15,8 3 0-15,10-9 4 16,15-4 4 0,27-9-380-16,8-12 0 15</inkml:trace>
  <inkml:trace contextRef="#ctx0" brushRef="#br0" timeOffset="33585.7043">15677 3285 304 0,'0'-3'168'0,"0"12"-136"0,0 0 4 15,0-2-12 1,4 15 4-16,0-1-28 0,-1 11 0 16,1 5 4-16,-1 7 0 15,1 0-32-15,-4-6 0 16,0 0-88-16,0-7 4 15,0-3-44-15,0-18 4 16</inkml:trace>
  <inkml:trace contextRef="#ctx0" brushRef="#br0" timeOffset="33705.119">15565 2980 328 0,'-29'-62'180'15,"12"55"-176"-15,13 7 0 0,4 0-72 16,4 0 4-16,6 16-124 15,11-3 4-15</inkml:trace>
  <inkml:trace contextRef="#ctx0" brushRef="#br0" timeOffset="34019.881">16274 2821 332 0,'-22'-26'184'0,"-16"-17"-152"15,27 27 4-15,-7 6-24 16,4-11 0-16,-3 2-8 0,-1 6 0 16,-3 1 0-1,-4 8 4-15,1 14-4 0,-1 2 0 16,-3 14-4-16,3 5 0 16,7 28 0-16,1 10 0 15,10 7 0-15,7 18 4 16,7 12-8-16,7 10 4 15,3-18 0-15,8-4 4 16,-4 0-16-16,4-10 0 16,-4-11-44-16,-3-4 0 0,-4-22-64 15,-7-4 4 1,-4-11-16-16,-3-13 4 0</inkml:trace>
  <inkml:trace contextRef="#ctx0" brushRef="#br0" timeOffset="34186.2706">15801 3410 288 0,'-4'-12'156'16,"22"-10"-124"-16,-4 18 0 0,7-8-24 15,8 2 0-15,9 1-8 16,5-7 4-16,6 1-8 16,0 5 4-16,1 1-120 15,-1 6 4-15,15 6-24 16,-8 3 0-16</inkml:trace>
  <inkml:trace contextRef="#ctx0" brushRef="#br0" timeOffset="34395.2255">16997 3241 336 0,'0'9'184'0,"7"26"-148"0,-7-23 4 15,7 1-32-15,-4 12 4 16,5 9-12-16,2 7 4 16,-3-6-12-16,0 8 0 15,-7 1-72-15,-3-9 4 16,-1-1-144-16,-3-9 0 16</inkml:trace>
  <inkml:trace contextRef="#ctx0" brushRef="#br0" timeOffset="34546.437">16887 2883 316 0,'-10'-25'172'0,"3"25"-160"15,7 0 0-15,3 6-60 16,1-6 4-16,10 7-152 16,4 2 0-16,17-6 184 15,7-12 4-15</inkml:trace>
  <inkml:trace contextRef="#ctx0" brushRef="#br0" timeOffset="34724.0476">17452 2755 360 0,'-4'15'196'0,"1"29"-176"16,-1-37 4-16,4 14-8 0,0 27 0 16,4-1-8-16,-1 15 0 15,4 4-12-15,1 3 4 16,-1 10-12-16,0-7 0 15,0 3-80-15,-4-9 0 16,1-4-124-16,-4-5 4 16</inkml:trace>
  <inkml:trace contextRef="#ctx0" brushRef="#br0" timeOffset="34905.6723">17254 3398 400 0,'-3'-22'220'0,"38"0"-196"0,-28 15 4 0,11-5-24 16,7-1 4-16,6-6-4 16,12 4 4-16,10 2-8 15,6-6 0-15,5 4-92 16,-8 5 4-16,-10 7-168 16,-7 3 4-16</inkml:trace>
  <inkml:trace contextRef="#ctx0" brushRef="#br0" timeOffset="35312.0138">18757 3096 308 0,'-10'-3'168'0,"10"-9"-140"0,0 21 4 0,0 1-12 16,0 8 0-16,3 14-20 16,1 5 4-16,-1 7 0 15,1 7 0-15,-1 8-12 16,-3-2 4-16,0-7-72 16,0-3 4-16,0-3-64 15,-7-16 4-15,0-16 52 16,0-24 4-16</inkml:trace>
  <inkml:trace contextRef="#ctx0" brushRef="#br0" timeOffset="35419.0126">18563 3028 252 0,'-10'-29'136'0,"-1"29"-160"16,15 0 0-16,6 7-144 16,11-7 4-16</inkml:trace>
  <inkml:trace contextRef="#ctx0" brushRef="#br0" timeOffset="35775.7299">19382 3037 320 0,'-39'6'176'0,"-18"-18"-124"0,43 9 0 16,-7 3-40-16,-4-4 0 16,-3 8-12-16,-4-1 4 15,1 9-8-15,-1 1 4 16,7 6-4-16,1-1 0 0,9-5 0 15,12-1 0-15,6 7 0 16,8-6 4-16,7 2-4 16,3-5 4-16,4 2 0 15,6 4 4-15,1-3-4 16,3 5 0-16,-3-2 4 16,-4 0 0-16,-3 0 12 15,-7 5 4-15,-8-2-4 16,-3 6 4-16,-10-3-8 15,-4 3 0-15,-7-3-8 16,-8 0 0-16,-2 0-8 16,-8-9 0-16,0-1-28 15,-3-9 4-15,0-3-92 16,6 0 0-16,15-6-84 16,11-3 4-16</inkml:trace>
  <inkml:trace contextRef="#ctx0" brushRef="#br0" timeOffset="36165.3278">20479 3165 272 0,'-14'-15'152'0,"-32"9"-92"0,32 2 4 16,-4 1-28-16,-10 3 0 0,-4 7-36 15,0-1 4-15,-3 9-4 16,7 4 4-16,3 10-8 16,4-1 0-16,7 9 0 15,10 4 4-15,8 0 4 16,6-3 0-16,15-7-4 16,3 0 0-16,8-15-12 15,6-4 0-15,-7-18 0 16,1-6 4-16,-8-1 8 15,-4-6 4-15,-9-3 8 16,-8-6 4-16,-11-3-12 16,-10-1 0-16,-7-2-4 15,-4 3 0-15,-7 2-32 16,1 4 4 0,-1 25-248-1,4 7 4-15</inkml:trace>
  <inkml:trace contextRef="#ctx0" brushRef="#br0" timeOffset="36571.8191">20690 3078 356 0,'-3'0'196'0,"-1"25"-160"0,4-13 0 15,0 1-24-15,0 9 0 16,4 3 0-16,-1 6 0 15,1-3-12-15,-4 4 4 0,3-1-4 16,1-6 4-16,0 3-4 16,-1-9 0-16,1-6-4 15,-1-1 0-15,4-12 0 16,4-6 4-16,3-13-12 16,7-6 4-16,0-9 4 15,-3-1 4-15,7-6 0 16,-4-6 4-16,-4 4-8 15,-3 5 4-15,1 13 0 16,-1 3 4-16,-4 12 4 16,-3 14 0-16,0 14-12 15,0 1 4-15,0 9 0 16,-3 10 0-16,-4-3-20 16,4 5 4-16,-1-5-44 15,1-1 0-15,-1-5-72 0,1-8 4 16,-1-14 12-1,4-7 0-15</inkml:trace>
  <inkml:trace contextRef="#ctx0" brushRef="#br0" timeOffset="36797.0657">21160 2636 324 0,'10'-10'176'0,"-6"26"-124"0,-1-1 0 0,1 7-36 16,-1 4 4-16,1 17-16 15,-1 11 4-15,-3 8-8 16,0 7 4-16,0 4-4 16,0-8 0-16,0-2-20 15,0-6 4-15,0-4-68 16,4-6 0-16,-1-9-108 16,1-17 0-16,7-11 164 15,3-10 0-15</inkml:trace>
  <inkml:trace contextRef="#ctx0" brushRef="#br0" timeOffset="37308.3548">21435 3028 340 0,'-14'21'188'0,"3"42"-144"16,8-57 4-16,-1 13-36 16,1 6 4-16,-1 0-16 15,4 1 0-15,7-1 0 16,0-3 0-16,7 0 0 0,4-7 0 15,3-9-4-15,4-6 0 16,-1-3 4-16,5-12 0 16,-1 2-4-16,0-9 4 15,-3-9 0-15,3-1 0 16,-10 1 8-16,-4-7 4 16,-4 16 0-16,1 1 4 15,-8 11-12-15,1 13 4 16,-4 10-8-16,0 9 4 15,3 12 0-15,5 13 0 0,-1 3 4 16,3 16 4 0,4 16-12-16,4 3 0 0,0 2 12 15,-1 1 0-15,-3 12-12 16,-3-5 4-16,-4-1-16 16,-4-10 0-16,-10-8 8 15,-7-7 4-15,-7-7-8 16,-4-8 0-16,-3-17 8 15,-7-9 0-15,-7-6 4 16,-8-12 0-16,8-1-4 16,3-9 4-16,4-16-4 15,7-5 0-15,10-8-8 16,7-11 4-16,18-11-16 16,15-2 0-16,20-7-100 15,14-8 4-15,26-1-100 0,13 0 4 16</inkml:trace>
  <inkml:trace contextRef="#ctx0" brushRef="#br0" timeOffset="37996.9906">22931 2498 228 0,'-7'-51'128'0,"-1"7"-72"16,8 44 4-16,0 0-44 16,0 16 0-16,4 6 4 15,-4 6 0-15,4 13-4 0,3 9 4 16,0 7-12-1,3 5 0-15,-3 7 0 0,0 7 0 16,0 2-8-16,0-3 4 16,0-6 0-16,1-9 0 15,-1-4-8-15,0-12 4 16,0-12 4-16,-7-4 0 16,0-12-4-16,-7-7 0 15,0-9 0-15,-8-9 0 16,-6-1 0-16,-7-6 0 15,-4-9 0-15,-6 0 4 16,-1 3 0-16,3 7 4 16,1 5-8-16,0 10 4 15,7 10-4-15,3 2 0 0,4 4 4 16,7 0 4-16,3 5-8 16,8 5 0-16,6-8-4 15,4 1 4-15,14-6 0 16,11-1 4-16,10-12-12 15,15-9 4-15,-1-1-72 16,1-5 0-16,-4 2-28 16,-4-6 0-16,-3-3-40 15,-11 1 4-15</inkml:trace>
  <inkml:trace contextRef="#ctx0" brushRef="#br0" timeOffset="38137.6276">23188 3049 272 0,'-21'0'152'0,"3"29"-116"16,15-17 4-16,-1-2-28 15,4 8 0-15,0-2-8 0,4 6 4 16,-1-3-12-16,1 3 4 16,-1 0-132-16,1 0 4 15,-1-3-4-15,1-4 0 16</inkml:trace>
  <inkml:trace contextRef="#ctx0" brushRef="#br0" timeOffset="38282.789">23163 2874 324 0,'-31'-32'176'0,"20"36"-184"0,11-4 4 0,0 0-52 15,4 3 0-15,6 0-100 16,4 9 4-16,7-5 120 16,8 5 4-16</inkml:trace>
  <inkml:trace contextRef="#ctx0" brushRef="#br0" timeOffset="38522.6872">23446 3049 324 0,'10'44'180'0,"11"7"-148"16,-17-45 4-16,3 6-12 15,4-2 0-15,-1 5-8 16,1 4 4-16,-1 3 4 16,1-9 4-16,-4 6-8 15,4-7 4-15,-8-2-4 16,4-10 0-16,0 0-20 0,4-16 4 15,-1 6 0 1,4-18 0-16,1-3-48 0,2-4 4 16,-3-5-44-16,4-4 4 15,0 3-84-15,-1 10 4 16,1-7 44-16,-1 10 4 16</inkml:trace>
  <inkml:trace contextRef="#ctx0" brushRef="#br0" timeOffset="38659.7349">23922 2930 308 0,'-7'50'168'0,"14"19"-116"0,-7-53 4 16,0 6-52-16,0 3 0 15,3 3-4-15,4 4 0 0,1 2-100 16,-1-6 0 0,0-6-92-16,-4-6 0 0</inkml:trace>
  <inkml:trace contextRef="#ctx0" brushRef="#br0" timeOffset="39108.0215">23830 2814 232 0,'0'-12'128'0,"21"9"-124"16,-14 3 4-16,7 3-12 16,15 0 0-16,6 3-4 15,7-3 0-15,4 0 8 16,4 1 0-16,2-4 4 15,-9 0 0-15,-8 0 36 16,-7 0 4-16,-7 0-8 0,-3 3 0 16,-11 0-20-16,-7 3 4 15,-3-3-8-15,-4 3 0 16,-4 10-8-16,-7-6 0 16,-3 8-4-16,7 1 0 15,0 3-4-15,3 0 0 16,11-9-4-16,4 9 4 15,7 3 8-15,3-6 4 16,7-1-4-16,3-5 4 16,1 3-8-16,0-1 4 0,3-5 0 15,-3 5 4-15,-1-5 16 16,-6 5 4-16,-7 4-8 16,-8-3 0-16,-3 6-16 15,-7-6 4-15,-3 5-8 16,-1-5 4-16,-10-3-56 15,3-1 0-15,1-5-104 16,-1-7 4-16,4-7 4 16,7-5 4-16</inkml:trace>
  <inkml:trace contextRef="#ctx0" brushRef="#br0" timeOffset="39258.5809">24560 2984 316 0,'32'22'176'0,"-11"68"-160"16,-17-74 0-16,3 0-20 0,-4 12 0 16,4-9-76-16,-7 3 4 15,0-3-100-15,0-1 4 16</inkml:trace>
  <inkml:trace contextRef="#ctx0" brushRef="#br0" timeOffset="39798.7816">24507 2560 140 0,'8'7'80'0,"30"-14"-76"0,-31 7 0 16,8 0-24-16,2 3 4 16,4 1 8-16,8-4 0 0,2 3 32 15,1-3 4-15,-4 3 44 16,0 9 4-16,-3-5-12 15,3 18 4-15,-3 6-20 16,-4 0 0-16,0 16-28 16,1 1 4-16,2 14-12 15,-3-8 0-15,-3 8-4 16,-4-2 0-16,0 3-4 16,-3-10 0-16,-4 0 0 15,0-15 4-15,0-1-8 16,-3-11 4-16,-1-11 0 15,1-9 0-15,-1-6-4 16,4-6 0-16,0-9 0 16,4-7 0-16,3-4 0 15,4-11 0-15,3 2-8 0,3-5 4 16,5 11 0-16,6 4 0 16,-3 6 4-16,-1 4 0 15,1 9 0-15,-4 6 0 16,-3 3 0-16,-7 15 4 15,-8 1 0-15,-3 3 0 16,-10 3 0-16,-4 4 0 16,-4-1-4-16,-6 3 4 15,-5-3-8-15,-6-3 0 0,0-9-32 16,-4-6 4-16,1-1-72 16,-5-9 0-16,8-3-112 15,7-3 0-15</inkml:trace>
  <inkml:trace contextRef="#ctx0" brushRef="#br0" timeOffset="40204.6162">25534 2538 280 0,'35'-37'152'0,"-10"46"-80"16,-21-6 4-16,-1 7-52 15,1 8 4-15,3 11-16 16,0 11 4-16,0 4-4 15,0 10 4-15,3 8-8 16,1 7 4-16,0-6-12 16,3-6 0-16,0 5 0 0,3-8 0 15,12-11 0-15,-5 4 4 16,1-15-12-16,3-13 0 16,1-4-12-16,-1-12 4 15,-4-3-12-15,1-6 0 16,-4-16-4-16,-3-9 4 15,-7-4 28-15,-4-2 0 16,-7 2 16-16,-7 10 4 16,-4 10 4-16,0 8 0 15,-3 10-12-15,0 16 4 16,4 6-8-16,2 3 0 16,5 16-8-16,6 0 0 0,15 0 0 15,7-12 0-15,14-4-16 16,14-6 0-16,-1-7-264 15,23-11 0-15</inkml:trace>
  <inkml:trace contextRef="#ctx0" brushRef="#br0" timeOffset="40970.8073">27002 2701 156 0,'0'-34'88'0,"0"6"-28"0,0 25 0 16,0-7-8-16,0 1 4 0,0 2-32 15,0 4 0-15,3 6 4 16,1-3 4-16,3 32-16 16,0-7 0-16,3 34-8 15,-3-21 0-15,8 34 0 16,-5-18 0-16,1 15-8 16,-1-7 0-16,8-2 0 15,-7-7 4-15,-1-3 4 16,-3-15 0-16,0-4 0 15,0-6 0-15,-7-15-8 16,7 2 4-16,0-18-8 16,0 3 4-16,8-13 0 15,-5 0 0-15,11-12 0 0,-3-3 0 16,7-4-4-16,-4 1 0 16,3 2-4-16,-2 11 0 15,2-1 4-15,-2 6 4 16,2 7 0-16,-6-1 0 15,-1 13-4-15,-2 0 4 16,-5 19 0-16,1-3 0 16,-8 12 4-16,-3-9 0 15,-7 19-4-15,4-13 4 16,-15 13 4-16,4-13 4 16,-14-6-8-16,7 0 0 0,-18-9-8 15,7 3 4-15,-7-4-36 16,4-6 0-16,0-3-104 15,6-3 4-15,22-3-28 16,0-3 0-16</inkml:trace>
  <inkml:trace contextRef="#ctx0" brushRef="#br0" timeOffset="41541.4615">27788 2949 368 0,'-3'6'204'0,"-4"26"-176"15,3-29 0-15,-3 19-20 16,0-3 0-16,4 18-4 16,3-9 4-16,3 13-8 15,-3-6 4-15,11 6-8 16,-4-13 0-16,7 3 4 0,-4-6 0 16,12-12-4-16,-5 2 0 15,8-15 0-15,-4 0 4 16,4-18-4-16,-1 8 4 15,1-15 0-15,-7 3 4 16,-1-22-4-16,-2 7 4 16,-1-7-12-16,0 12 0 15,-4 4 12-15,-3 6 0 16,8 13-8-16,-8 3 4 16,0 15 4-16,3 0 0 15,1 16-8-15,-4-6 0 0,3 13 8 16,1 5 0-16,3 7 0 15,-3-13 0-15,-1 38-4 16,8-15 0-16,-7 24-4 16,-4-21 4-16,-7 27 4 15,0-24 0-15,-7 18-4 16,-4-24 0-16,-7 15-4 16,4-7 4-16,-10-15-8 15,2-9 0-15,-6-7 4 16,3-9 4-16,-6-19 4 15,2-3 0-15,5-15 0 16,3 8 0-16,10-21-12 16,4 6 4-16,18-19 0 15,-1 4 4-15,22-35-56 16,-7 18 0-16,35-30-172 0,-18 24 0 16,43-24 200-16,-18 18 0 15</inkml:trace>
  <inkml:trace contextRef="#ctx0" brushRef="#br0" timeOffset="42471.6703">4900 4912 52 0,'-3'-16'28'0,"-4"10"4"0,7 6 0 16,0-9 4-16,0 6 4 15,0-4 20-15,0 1 0 16,0-3 0-16,0 6 4 16,0-4-36-16,0 4 0 15,0 6-12-15,0 0 0 16,7 22-4-16,-7 1 0 16,0 17-8-16,3-2 0 15,4 13-4-15,0-11 0 16,4 14 0-16,-11-1 0 0,7-5-96 15,0-4 0-15,-7-7-96 16,0-5 0-16</inkml:trace>
  <inkml:trace contextRef="#ctx0" brushRef="#br0" timeOffset="42803.1389">4840 4658 288 0,'-25'-16'156'0,"25"16"-156"15,0 0 0-15,4 0 0 16,-1 0 0-16,15 4-72 16,-7-1 0-16,17-6-24 15,-3-1 4-15,6-2 40 16,-2-6 0-16,-1-7 356 31,-141-56-304-31,251 134 56 16,-117-75 0-16,-11 10-40 0,8-3 4 15,-11 24-4-15,4-5 4 16,3 31-4-16,0-7 0 16,0 29-12-16,0-7 0 15,7 23-4-15,0-13 0 16,0 12-8-16,1-15 0 16,-12 18-80-16,1-18 4 15,-4-4-88-15,0-11 4 16</inkml:trace>
  <inkml:trace contextRef="#ctx0" brushRef="#br0" timeOffset="43282.3731">5059 4975 208 0,'7'-38'116'16,"11"26"-96"-16,-18 9 4 0,14-4-20 15,0-2 0-15,28-1 0 16,-10-2 0-16,24-4-4 15,-6 1 0-15,13-11 0 16,-13 8 4-16,2 5 0 16,-6-3 4-16,-7 4 8 15,0 6 4-15,-21 2-4 16,-1 4 0-16,-13 7 0 16,-1 2 0-16,-13 4-8 15,-1 6 0-15,-7 2-8 0,4 1 0 16,-14 3 0-1,11 1 0-15,-1-1-8 0,4-3 4 16,7-4 0-16,0 4 4 16,14-12 0-16,-4 5 0 15,15-8 0-15,0 2 4 16,10 1-4-16,-7-7 0 16,7 9-4-16,-3-5 4 15,3 2 12-15,-7 3 0 16,-3 14 16-16,-1-11 0 15,-6 10-12-15,-7 0 0 0,-8 0-16 16,4-3 4-16,-11 7-4 16,1-4 0-16,-8 0-44 15,4-3 4-15,-3-3-60 16,2-4 0-16,-2-24-64 16,6 3 4-16</inkml:trace>
  <inkml:trace contextRef="#ctx0" brushRef="#br0" timeOffset="43627.7262">5810 5157 264 0,'25'-13'148'0,"24"-6"-124"15,-42 16 4-15,8-9-12 16,-1 5 4-16,10-11-8 16,-3 8 4-16,4-21-8 15,-4 9 0-15,1-3-4 0,-5 3 0 16,-6-10 4-16,-4 4 4 15,-7-6-12-15,0 6 0 16,-11 2 4-16,4 5 0 16,-7 2-8-16,0 9 4 15,-4 13 4-15,4 1 0 16,4 27-4-16,-1-3 0 16,4 13 4-16,0-3 4 15,7 21-8-15,0-18 4 16,10 12-4-16,1-15 4 15,7 9-4-15,-1-10 4 16,8 4-64-16,-4-13 0 0,0-12-68 16,1-6 0-16,-1-10 12 15,-4 0 4-15</inkml:trace>
  <inkml:trace contextRef="#ctx0" brushRef="#br0" timeOffset="43838.9859">6297 4464 272 0,'-3'0'152'0,"3"28"-112"16,0-22 4-16,0 16-24 15,0-6 0-15,3 21-4 16,4-5 4-16,-7 34-20 16,4-16 0-16,-1 25 4 15,1-18 0-15,3 8-12 16,3-14 4-16,-3 8-96 0,0-18 4 15,4-3-96 1,3-7 4-16</inkml:trace>
  <inkml:trace contextRef="#ctx0" brushRef="#br0" timeOffset="44169.1642">6922 4536 280 0,'-18'-32'152'0,"-10"-8"-108"0,21 33 0 16,-4-15-32-16,0 1 4 0,-3-1-12 15,4 3 0-15,-11 16-8 16,3-1 4-16,-7 23 0 16,4-9 0-16,0 30 0 15,-4-8 0-15,8 27 12 16,2-12 0-16,8 38-8 15,0-22 4-15,14 43-12 16,-3-30 4-16,14 37 4 16,-4-22 4-16,7 3-12 15,-7-19 0-15,14 10-24 16,-7-23 4-16,1-8-80 16,-5-4 0-16,-3-9-60 15,-3-13 4-15</inkml:trace>
  <inkml:trace contextRef="#ctx0" brushRef="#br0" timeOffset="44349.3488">6569 5091 296 0,'14'0'164'0,"32"-6"-148"0,-43 2 0 15,25 1-16-15,-6-6 4 16,31 0-16-16,-11 5 0 15,35-14-132-15,-9-1 4 16,16 12 48-16,-17-5 0 16</inkml:trace>
  <inkml:trace contextRef="#ctx0" brushRef="#br0" timeOffset="44769.1">8188 4903 260 0,'-14'-13'140'0,"-11"-3"-80"16,18 16 0-16,-11-6-28 15,4-3 0-15,-10 6-24 16,3 0 0-16,-11 6-8 16,7 0 0-16,-10 19 0 15,7-3 4-15,-4 18 0 16,4-9 4-16,3 16-8 15,7-12 4-15,11 5-8 0,0-8 4 16,14-8-4-16,0-2 4 16,14-16-4-16,-3-3 4 15,7-15-8-15,-4 5 0 16,4-18 4-16,-4 0 4 16,0 0 4-16,0 3 0 15,-10 3 4-15,-1 3 0 16,-3 9-8-16,0 7 0 15,-3 10-4-15,-1 8 4 16,5-2 0-16,-1 2 4 16,0 11-44-16,0-8 4 15,3 7-68-15,-3-3 4 0,4-3-64 16,-4-6 0-16</inkml:trace>
  <inkml:trace contextRef="#ctx0" brushRef="#br0" timeOffset="45158.84">8262 4689 288 0,'0'0'156'0,"0"7"-116"15,0-7 0-15,0 19-8 16,0-1 4-16,4 11-20 16,-1-4 4-16,1 19-4 15,-4-7 0-15,0-2-8 16,0-1 0-16,7-6-8 15,-4 4 4-15,1-10-4 16,-1-3 0-16,11-13 0 0,-3 3 0 16,10-21 0-16,-3 9 0 15,14-23 0-15,-8 5 0 16,8-20 0-16,-7 13 4 16,-1-10-8-16,-2 7 0 15,-5 5 4-15,4 5 0 16,-10 21-4-16,0-4 4 15,-4 23-4-15,-4-6 4 16,1 24-8-16,-1-12 0 16,4 16-28-16,-3-13 0 15,10 16-60-15,0-15 0 0,11-1-36 16,-4-6 4-16,11-10 64 16,-8-5 4-16</inkml:trace>
  <inkml:trace contextRef="#ctx0" brushRef="#br0" timeOffset="45504.0266">8954 4806 340 0,'-39'-22'184'0,"14"25"-144"15,18-3 0-15,-4 19-32 16,4-10 0-16,-3 29-8 16,3-13 4-1,10 25 0 1,1-9 0-16,10 2-4 15,-4-14 4-15,22-4-4 16,-7-6 4-16,10-13-4 16,-3 3 4-16,3-21-4 0,-7 5 4 15,8-14-4-15,-12-1 4 16,-2-10-4-16,-5 1 4 16,-13-16-4-16,-1 15 0 15,-13-11 4-15,-1 14 0 16,-14-8-8-16,4 12 0 15,-18 6-16-15,11 6 4 16,-4 1-56-16,8 5 4 16,3 7-68-16,3-3 4 15,7-6 28-15,1 6 4 0</inkml:trace>
  <inkml:trace contextRef="#ctx0" brushRef="#br0" timeOffset="45729.0256">9105 4313 288 0,'0'-22'156'0,"0"3"-104"0,0 16 0 0,0 0-36 16,0-3 4-16,7 25-12 15,0 0 4-15,0 18-8 16,0-6 4-16,4 23-4 16,-4-1 0-16,4 29-4 15,-4-13 4-15,3 18-8 16,1-14 4-16,-1 11-64 15,1-18 4-15,3 12-76 16,0-15 4-16,11-10 20 16,-4-5 0-16</inkml:trace>
  <inkml:trace contextRef="#ctx0" brushRef="#br0" timeOffset="46734.9363">10449 4649 184 0,'7'3'100'0,"0"-6"-60"16,-7 3 4-16,0 0-16 15,0 0 0-15,0-3-8 0,0-1 0 16,4 1-8-16,-1-6 0 16,8-1 0-16,-4-5 0 15,14-1-8-15,-3 0 4 16,3-5 4-16,-3-1 0 15,-1-7 12-15,-3 4 0 16,-3 6-8-16,0 1 0 16,-4 11-8-16,0-5 0 15,-4 27-4-15,1-8 4 16,-4 27 0-16,0-6 0 0,0 20-8 16,0-5 4-16,0 26-4 15,0-18 4-15,0 11-4 16,0-12 0-16,0 1-64 15,0-7 4-15,3-1-120 16,1 1 4-16,-1-9 76 16,1-1 4-16</inkml:trace>
  <inkml:trace contextRef="#ctx0" brushRef="#br0" timeOffset="46974.9649">10329 5150 352 0,'-10'7'192'0,"10"-14"-144"16,0 7 0-16,3 0-32 16,-3 0 0-16,14-3-12 15,-3 0 4-15,14-3 0 16,-4 3 0-16,18 0-12 0,-1-1 4 16,12 4 4-16,-8-3 0 15,22 0-4-15,-11 0 0 16,7 3-44-16,-15 0 0 15,5 0-148-15,-8 0 4 16,-3 3 72-16,-7 0 4 16</inkml:trace>
  <inkml:trace contextRef="#ctx0" brushRef="#br0" timeOffset="47141.8122">11204 5197 444 0,'0'4'244'0,"14"2"-240"0,-14-6 0 0,4 0-8 16,-1 0 4-16,8 6-32 16,0-3 4-16,3 0-188 15,0-3 4-15,3 4 112 16,-6-4 0-16</inkml:trace>
  <inkml:trace contextRef="#ctx0" brushRef="#br0" timeOffset="58325.3915">12584 4178 244 0,'-11'-25'132'0,"0"6"-68"0,8 19 0 0,-4 4-24 16,0 8 4-16,-4 10-36 15,1 13 4-15,-4 15-4 16,-1 12 4-16,5 17-8 16,-1 24 4-16,4-2-4 15,0 18 0-15,4 9-4 16,3 7 0-16,3-22 0 16,4-13 4-16,0-9-36 15,7-15 4-15,4-10-88 16,0-19 0-16,3-10-60 15,7-12 0-15</inkml:trace>
  <inkml:trace contextRef="#ctx0" brushRef="#br0" timeOffset="58669.7879">12908 4552 208 0,'0'-16'116'0,"4"3"-64"0,-4 10 0 16,0-3-4-16,7 3 0 16,-4 3-8-16,1 3 0 15,-1 9-16-15,1 7 0 0,3 6-8 16,0 10 4-16,4 18-12 15,-4 4 0-15,0 8-8 16,3 4 4-16,4-3-4 16,-3 3 4-16,3-15-4 15,-3 5 0-15,-4-9-48 16,-4-9 4-16,-3-10-128 16,-3-15 0-16,-4-13 36 15,-4-12 4-15</inkml:trace>
  <inkml:trace contextRef="#ctx0" brushRef="#br0" timeOffset="58940.325">12689 4351 260 0,'11'-97'140'0,"35"72"-104"0,-36 18 4 16,8 7-12-16,7-3 0 16,7 3-4-16,6 3 4 15,5 0-24-15,6 1 4 16,-3-1-8-16,0 12 4 15,-4 4 4-15,-7 3 4 16,-6 3 8-16,-8 3 0 16,-4 1-4-16,-10 11 4 15,-10 4-12-15,-8-6 0 16,-10 12-12-16,-3-3 4 16,-8 6-48-16,-4-6 4 0,5-9-124 15,6-7 4 1,11-9 24-16,10-15 4 0</inkml:trace>
  <inkml:trace contextRef="#ctx0" brushRef="#br0" timeOffset="59269.8178">13476 4614 396 0,'-25'13'216'0,"-24"28"-188"15,31-29 0-15,4 13-20 16,0 10 0-16,0 9-8 15,3 3 0-15,4 0 0 16,7-3 0-16,15-1-4 16,9 1 4-16,4-15-8 15,8-7 4-15,3-16-4 16,-1-3 4-16,-2-9 4 16,-5-4 4-16,-6-12 0 0,-7-12 0 15,-11-1-4-15,-7-9 4 16,-14 0-4-16,-11-3 4 15,-10-3-4-15,-4 10 0 16,0 11-4-16,-7 10 0 16,7 4-44-16,8 12 4 15,6 6-128-15,7 6 4 16,11 1 52-16,25 5 4 16</inkml:trace>
  <inkml:trace contextRef="#ctx0" brushRef="#br0" timeOffset="59631.736">14090 4533 356 0,'-28'-3'192'0,"-71"3"-156"16,85 0 4-16,-7 6-32 16,-8 6 0-16,1-2-8 15,-4 5 0-15,4 7-8 16,0 0 4-16,7 3 0 15,7-3 4-15,7 3-4 16,7 1 4-16,3-1 0 16,8-7 0-16,6 1 0 15,5 0 0-15,2-6-4 16,5 5 4-16,-1-11 0 16,0 8 4-16,-7-5 4 0,-3 9 4 15,-11 3 8 1,-11 0 0-16,-6-1-12 0,-4 1 4 15,-8 4-12-15,1-5 0 16,-3 1-24-16,-1-6 0 16,4-6-96-16,7-4 0 15,7-9-84-15,7-4 0 16</inkml:trace>
  <inkml:trace contextRef="#ctx0" brushRef="#br0" timeOffset="59798.9999">14203 4671 316 0,'14'15'172'0,"-11"17"-124"0,-3-13 4 0,0 2-48 16,0 5 4-16,0 11-8 15,0-5 0-15,0 5-4 16,0-5 0-16,4-1-104 16,0 3 0-16,-4-12-80 15,0-12 4-15</inkml:trace>
  <inkml:trace contextRef="#ctx0" brushRef="#br0" timeOffset="59936.0663">14146 4351 248 0,'-14'-72'136'0,"21"53"-140"0,-7 19 0 0,4 6-68 16,6 0 0-16,1 1-44 0,10 5 4 15</inkml:trace>
  <inkml:trace contextRef="#ctx0" brushRef="#br0" timeOffset="60096.1626">14471 4282 280 0,'7'-3'156'0,"-7"12"-112"0,0-3 0 15,0 13-32-15,4 3 4 16,-1 9-8-16,4 10 4 16,0 9-8-16,0 7 0 15,0 9-4-15,0 12 4 16,-3-15-20-16,-1 0 4 15,-3-4-76-15,0-9 4 0,0-6-108 16,-3-6 4-16</inkml:trace>
  <inkml:trace contextRef="#ctx0" brushRef="#br0" timeOffset="60396.4922">14280 4699 312 0,'4'-6'168'0,"21"2"-136"15,-18 4 0-15,7-6-12 16,3-3 0-16,8 3-16 16,3-4 4-16,8-6-4 15,2 1 0-15,5 5 0 16,-1-8 0-16,-3 11-8 16,-4-2 4-16,-3 9 0 0,-4 9 4 15,-3 1-8 1,0 8 4-16,-1 14 4 15,-3 2 0-15,-3-2-8 0,-7 15 0 16,3 0-8-16,-7-6 0 16,-4 2-52-16,-3-11 4 15,0 2-92-15,-3-5 4 16,-1-14 72-16,-3-9 0 16</inkml:trace>
  <inkml:trace contextRef="#ctx0" brushRef="#br0" timeOffset="60756.153">14767 4429 312 0,'-3'6'168'15,"17"13"-164"-15,-11-16 0 0,8 1-40 16,3 8 0-16,11-2-24 16,3-1 4-16,0 3 44 15,0-2 4-15,1 2 12 16,-5-2 4-16,-2 6 64 15,-1 2 4-15,-4 1-20 16,-3 6 0-16,1 3-24 16,-1 10 0-16,-4-7-16 15,1 1 0-15,3 2 4 16,-3-2 0-16,-1-4 12 16,-3-6 0-16,0-7-20 15,0 1 4-15,0-10-4 16,4-6 4-16,0-3-16 0,-1-12 0 15,4-7-4-15,4-7 0 16,-1 1-40-16,1-13 4 16,3-2-40-16,0-1 0 15,-6 12-196-15,-1-2 4 16</inkml:trace>
  <inkml:trace contextRef="#ctx0" brushRef="#br0" timeOffset="61119.4172">15459 4943 328 0,'10'16'180'0,"29"-57"-148"0,-28 29 0 0,3 2-12 16,3-12 4-16,5-6-8 15,-1-3 4-15,0 0-20 16,-3-1 4-16,-1-2 0 15,-10 2 0-15,-7-5-8 16,0 8 0-16,-17 1-4 16,-1 3 4-1,-10 25 8 1,3 10 0-16,4 12 0 16,7 18 4-16,3 7-4 15,4 0 0-15,7 0-4 16,14 0 4-16,4-6-8 15,7-6 0-15,6 2-32 0,15-12 0 16,7 1-140-16,4-11 4 16,3-9 52-16,7-21 4 15</inkml:trace>
  <inkml:trace contextRef="#ctx0" brushRef="#br0" timeOffset="61357.8611">16577 4191 376 0,'4'38'204'0,"-1"31"-160"0,-3-48 4 0,4 11 0 16,-1 12 0-16,4 12-40 16,4 4 0-16,-1 9-12 15,1 9 4-15,0-9-28 16,-4 0 0-16,0-9-20 15,-4-1 4-15,1-15-88 16,-4-6 0-16,0-13-48 16,0-9 0-16</inkml:trace>
  <inkml:trace contextRef="#ctx0" brushRef="#br0" timeOffset="61734.5171">16852 4561 296 0,'14'28'164'0,"-3"29"-92"0,-11-39 0 16,3 7-52 0,1 4 4-16,3 11-12 0,0 1 4 15,4-6-16-15,-1 2 0 16,-3-12 4-16,0 1 0 16,0-5-4-16,0-11 0 15,-3-1-8-15,3-12 4 16,0-13-4-16,0-5 4 15,0-17-4-15,4 0 0 16,10-9-8-16,4-9 4 16,-1 6 4-16,1 6 4 0,-4 9 4 15,0 1 0-15,1 21 12 16,-5 7 4-16,-3 15-4 16,0 10 4-16,-3 12-16 15,-4 13 4-15,0-3 0 16,0 6 0-16,-3 3-40 15,-1-9 0-15,4-6-96 16,-3-7 0-16,3-6-32 16,3-7 0-16</inkml:trace>
  <inkml:trace contextRef="#ctx0" brushRef="#br0" timeOffset="61943.0432">17494 4128 336 0,'18'-44'184'0,"-8"88"-136"0,-10-34 0 16,4 18-28-16,0 13 4 16,3 12 0-1,0 6 0-15,3 7-20 0,1 6 4 16,-1 1-16-16,1 2 0 16,0 6-32-16,-1-15 4 15,-3-9-72-15,0-7 4 16,-3-9-100-16,-4-4 0 15</inkml:trace>
  <inkml:trace contextRef="#ctx0" brushRef="#br0" timeOffset="62123.9588">17487 4636 312 0,'39'-34'168'0,"14"5"-136"0,-42 26 0 0,17 0-12 16,3-3 0-16,5 6-12 15,6 0 0-15,0 0-12 16,11 0 0-16,4 6-100 16,-8-3 0-16,1-3-84 15,-5 3 0-15</inkml:trace>
  <inkml:trace contextRef="#ctx0" brushRef="#br0" timeOffset="62513.5522">18179 4605 288 0,'0'0'156'0,"10"-6"-132"0,-6 6 0 16,3-4-20-16,3-2 0 16,5-3 0-16,6 2 0 15,3 1 8-15,1-9 4 16,0 5 0-16,-4-6 4 15,-3 1-16-15,-1 2 0 16,-10-2-4-16,-3-4 4 16,-11-3 8-16,-11 9 4 15,0 1-4-15,-3 12 4 0,-7 3-8 16,0 12 4-16,-4 1 4 16,4 9 4-16,-4 3-4 15,4 10 0-15,7 0-4 16,3 6 0-16,4-4-20 15,14 1 0-15,11-9-24 16,6-1 4-16,8 0-48 16,10-15 4-16,8-4-64 15,6-2 0-15,4-4 8 16,7-6 4-16</inkml:trace>
  <inkml:trace contextRef="#ctx0" brushRef="#br0" timeOffset="63551.6853">18874 4614 268 0,'-4'-41'148'0,"-24"1"-60"16,21 33 4-16,-7-5-48 16,0 6 4-16,-4 2-28 0,-7 4 0 15,-3 4-4-15,0 11 0 16,3 4-16-16,0 6 0 16,4 10 0-16,7 5 0 15,7 4-4-15,7-9 0 16,7 2-28-16,7 1 0 15,11-19 4-15,0-7 0 16,3-5 0-16,0-7 4 16,0-7 4-16,1-14 4 0,-1-8 16 15,-7 4 4-15,-3-6 20 16,-4 3 0-16,-11 3 4 16,1-1 4-16,-4 11-24 15,-4 8 0-15,-3 7-4 16,0 7 0-16,0 15 8 15,4 12 4-15,-1 4-12 16,0 18 0-16,1 10-4 16,3 3 0-16,0 6 0 15,3 1 0-15,1-4 4 16,-4 12 0-16,0-8-4 16,-4-7 0-16,-3-3 4 15,0-13 0-15,-3 0-4 16,-4-18 0-16,-4-7-4 15,-7-9 4-15,-3-7 0 16,0-12 0-16,0-15-8 16,3 5 4-16,0-12-8 0,11 3 4 15,7 1-12-15,11-4 4 16,3-3-4-16,14-1 0 16,0 4 4-16,7-3 4 15,4-3-12-15,14-6 4 16,7-1 4-16,0-2 4 15,3-4 12-15,-6 6 0 16,-5-9 0-16,-2-3 0 16,-4 3 8-16,-1 4 0 15,-9-4 0-15,2-6 0 16,-2 3 8-16,-8 3 4 0,0 0-8 16,-7 0 0-16,-3 6-4 15,-4-3 0-15,-4 13 4 16,-3 3 0-16,-7 9-8 15,-4-2 4-15,-3 15-8 16,0 6 4-16,0 9 4 16,0-2 4-16,0 12 0 15,7 3 0-15,3 3-8 16,8 6 0-16,6-5 0 16,8-4 4-16,3 0-16 15,4-6 4-15,3-1 0 16,4-8 0-16,0-1 0 15,-1-6 0-15,1-6 0 16,3-9 4-16,-6 2 0 16,-5-9 4-16,1-6-4 15,-4-3 0-15,-3 0 4 0,-4 0 0 16,-3-1 16-16,-4-8 0 16,-4 5 4-16,1-5 4 15,-1 6-16-15,1 2 4 16,-1-5-12-16,1 2 0 15,6 4-8-15,1-6 4 16,7 9-4-16,3 6 4 16,7 6-12-16,0-6 4 15,0 7-44-15,1 3 0 16,2 2-28-16,1-2 4 0,-4 3-96 16,1 2 4-16,-1-8 64 15,-3 2 4-15</inkml:trace>
  <inkml:trace contextRef="#ctx0" brushRef="#br0" timeOffset="63866.3417">20182 3956 388 0,'-17'-3'212'0,"13"6"-164"16,4 0 4-16,0 6-28 15,4-2 4-15,10 11-8 16,-4 4 4-16,8 7-16 15,0 11 4-15,6-2-8 16,5 12 4-16,-1 0-8 16,0 4 0-16,0 8 0 0,-3-5 4 15,0 12-4-15,-8-13 4 16,-3 19 0 0,-6-2 0-16,-5-4-4 0,-3-4 0 15,-3-14-8-15,-5-4 4 16,-2-4-36-16,-4-5 0 15,-4-10-24-15,-3-6 0 16,-7-9-64-16,-4 3 4 16,4-10-60-16,-4 6 4 15</inkml:trace>
  <inkml:trace contextRef="#ctx0" brushRef="#br0" timeOffset="72348.7651">1048 6304 104 0,'0'-12'60'0,"-7"2"-28"16,7 4 0-16,-7-3 32 16,7 3 0-16,0-1-4 15,0-8 4-15,0 11-36 0,0 1 4 16,-4 6-28-16,4 1 4 15,0 18 8-15,0-1 0 16,0 17-12-16,4 0 4 16,3 6-4-16,0 12 4 15,-7 10-4-15,10 9 0 16,-6 4 0-16,3 2 0 16,0-2-4-16,4-11 0 15,-11 1 4-15,10-3 0 16,-3-12-20-16,-7 2 4 15,4-18-84-15,3-1 4 16,-7-15-112-16,0-19 0 0</inkml:trace>
  <inkml:trace contextRef="#ctx0" brushRef="#br0" timeOffset="73022.1499">751 6361 116 0,'-3'-10'68'0,"6"-11"-60"0,-3 14 4 16,7-2 20-16,-7 3 4 16,8-10 4-16,-5 3 0 15,4-5-8-15,4-1 4 16,6 0-12-16,5 0 0 16,-5-3-20-16,11-6 4 15,8 3 0-15,6 0 0 16,0 3-4-16,-3 0 4 15,7 6-8-15,-7 0 4 16,-4 16 4-16,4 0 0 0,-11 4 0 16,0 11 4-16,1 10 4 15,-12 4 4-15,-3 11-12 16,-7 4 4-16,0 6-8 16,-14 4 4-16,-3 2-8 15,-1-3 4-15,-14 23-4 16,4-10 4-16,-7-1 0 15,0-11 0-15,0-10 0 16,10-10 4-16,0-9-8 16,8-12 0-16,-1 2 0 15,11-15 0-15,0 7-4 16,0-14 0-16,0 7 4 16,11 0 0-16,-1 10 0 15,8-1 4-15,0 4-4 16,3 3 4-16,7 5-8 15,0 5 4-15,0 2 0 16,8 3 0-16,3 0 4 0,-4 1 0 16,-7-7-8-16,0 3 4 15,4-6-100-15,-7-9 0 16,-4 2-120-16,-3-12 4 16</inkml:trace>
  <inkml:trace contextRef="#ctx0" brushRef="#br0" timeOffset="73412.4831">1471 6957 244 0,'-18'3'132'0,"18"-3"-88"0,0 0 0 0,11-3-20 16,7 0 0-16,-8 3-8 16,15-7 4-16,-4-2 0 15,7-1 4-15,1-5-16 16,-1-10 4-16,-7 3 0 15,4-6 0-15,-4 2-12 16,-7-11 4-16,-3 9 0 16,-11 2 4-16,0 5-8 15,-8-5 0-15,-2 8 0 16,-1 5 0-16,-6 1 0 16,-12 15 0-16,1 12 0 15,0 7 0-15,0 10-4 16,0 8 4-16,10 4-4 15,0 7 4-15,15-4-4 16,3 3 4-16,10-3 0 16,8-6 0-16,10-1 0 0,11-8 0 15,0 2-44-15,0-9 0 16,6-3-96-16,8-16 4 16,-3-6 0-16,6-6 4 15</inkml:trace>
  <inkml:trace contextRef="#ctx0" brushRef="#br0" timeOffset="73728.595">2205 6743 208 0,'-7'0'112'16,"3"-3"-56"-16,4 0 0 0,0-3-12 15,0 3 0-15,-7 0-4 16,4-1 0-16,-8 4-16 15,4-3 0-15,-11 3-16 16,1 0 4-16,-4 3-12 16,-4 16 4-16,-3 3-4 15,7 3 0-15,-8 7 4 16,1 8 0-16,7 1-8 16,3 3 4-16,8-3-4 15,10-3 0-15,0 2 4 16,10-8 0-16,1 2-32 15,17-9 0-15,7 0-84 16,15-18 0-16,-4-4-68 0,10-10 4 16</inkml:trace>
  <inkml:trace contextRef="#ctx0" brushRef="#br0" timeOffset="74102.7907">2671 6816 288 0,'-18'-44'156'0,"-28"19"-104"0,35 18 4 15,-6 10-24-15,-4-3 4 16,-4 10-28-16,4 6 4 16,-4 5-8-16,4 5 4 0,-7 2-12 15,10 3 4-15,-3 0 0 16,7-2 4-16,0 5-8 16,7-2 4-16,7-4 0 15,0-3 0-15,0-3 0 16,7 3 0-16,3-6 0 15,-6 0 4-15,10-4-4 16,0-5 0-16,0-4 0 16,-3 0 4-16,6-6-8 15,-3 0 4-15,4-6 0 16,7 0 4-16,-4-1-4 16,7-5 0-16,-7 6 0 15,4-10 0-15,-4 3-16 16,4-5 4-16,-15-4-48 15,8 0 4-15,-7 0-80 16,-4 0 4-16,7 3 12 16,-4 3 0-16</inkml:trace>
  <inkml:trace contextRef="#ctx0" brushRef="#br0" timeOffset="74466.3064">2642 6737 244 0,'4'3'136'16,"-4"-12"-92"-16,0 9 0 0,0 6-8 15,7 0 0-15,-7 13-12 16,3 3 0-16,4 6-12 16,-3-2 0-16,10 5-8 15,0 6 4-15,4 1-8 16,0 0 0-16,3 3 0 16,3-4 0-16,-6-5 0 15,3-4 0-15,4 3-44 16,-15-6 4-16,1-12-76 15,-4-10 4-15,-3-6-44 16,3-4 4-16</inkml:trace>
  <inkml:trace contextRef="#ctx0" brushRef="#br0" timeOffset="74764.8527">2925 6166 264 0,'0'7'148'0,"10"52"-104"0,-10-52 4 15,0 18-20-15,11 9 0 0,-4 1-4 16,7 9 4-16,0 18-20 16,4 7 0-1,3 38 0 1,0-7 4-16,-3-3-12 15,-1-24 4-15,1 11-12 16,-4-9 4-16,0-24-80 16,-3-1 4-16,-4-13-68 15,3-27 4-15,-6-16 56 16,3-10 4-16</inkml:trace>
  <inkml:trace contextRef="#ctx0" brushRef="#br0" timeOffset="75019.2102">3189 6144 312 0,'7'4'168'0,"7"55"-136"0,-7-49 0 15,-3 8 0-15,3 17 0 16,4 9-16-16,6 3 4 16,1 16-12-16,-1 18 0 15,5-2-4-15,2 15 4 16,-3-7-4-16,1 4 4 15,2-9-8-15,-6 3 4 16,-7-16-16-16,6-7 4 16,-6-12-64-16,-1-9 4 15,1-16-112-15,-4-18 4 16,0-11 96-16,-3-21 0 0</inkml:trace>
  <inkml:trace contextRef="#ctx0" brushRef="#br0" timeOffset="75185.1109">3722 6471 324 0,'14'-4'180'0,"-25"23"-176"16,11-19 0-16,0 3-28 16,0 1 0-16,7 2-156 15,-7 3 0-15,0 1 132 16,0 8 4-16</inkml:trace>
  <inkml:trace contextRef="#ctx0" brushRef="#br0" timeOffset="75353.6543">3806 6928 380 0,'-7'4'208'0,"-3"2"-168"0,10-6 4 16,0 0-44-16,0 0 4 15,0 0-8-15,0 0 0 16,0 0-76-16,3 0 4 15,4 0-112-15,-7 0 4 16,4 6 116-16,-1-3 4 16</inkml:trace>
  <inkml:trace contextRef="#ctx0" brushRef="#br0" timeOffset="77961.3164">5066 6279 228 0,'0'3'124'0,"-7"1"-48"0,3-1 0 0,4 9-24 15,-7 1 0-15,7 18-36 16,0 1 4-16,7 15-8 16,-3 15 4-16,6-5-4 15,5 2 0-15,-8-2-8 16,7 5 4-16,0-5-4 16,-4 6 0-16,1-7 0 15,-4-6 0-15,0 0-24 16,-3-3 0-16,-1-9-72 0,-3-10 4 15,-3-18-160-15,-4-7 4 16</inkml:trace>
  <inkml:trace contextRef="#ctx0" brushRef="#br0" timeOffset="78248.1096">4505 6405 256 0,'-18'15'140'0,"15"-15"-84"0,3 0 0 0,3-3-36 16,4-6 4-16,11-1 0 15,10 1 0-15,18-7-16 16,-4-6 0-16,18 10-8 16,7-4 0-16,4-6 0 15,7 3 0-15,3 1 4 16,0-1 0-16,-7 9 0 15,-11 10 0-15,-6 0-56 16,-8 4 4-16,-10 2-100 16,-7 6 0-16,-4-2 36 15,-14 5 0-15</inkml:trace>
  <inkml:trace contextRef="#ctx0" brushRef="#br0" timeOffset="78516.7087">4777 7070 332 0,'-22'6'180'0,"12"10"-136"0,10-16 4 15,3 3-40-15,8 0 0 16,7 0 0-16,3 3 0 16,11-6 4-16,6 0 0 15,8-6-4-15,0 3 4 16,14-3-12-16,-4 2 4 15,1-2-4-15,-8 0 4 0,1 0-8 16,-1 6 4-16,-7-7-52 16,-6-5 4-16,-1 2-136 15,-14-8 4-15,14 2 72 16,-13 6 4-16</inkml:trace>
  <inkml:trace contextRef="#ctx0" brushRef="#br0" timeOffset="78863.2357">6001 6402 276 0,'7'-32'152'0,"10"-12"-104"16,-17 32 4-16,4 2-8 16,0-12 4-16,-4 1-28 15,-4-8 0-15,-7 1-12 0,-6 0 0 16,-4 3-8-16,-8 0 4 15,1 15-4-15,-4-2 0 16,4 15-4-16,-7 9 0 16,0 13 0-16,6 16 0 15,5 9 4-15,6 13 0 16,0 12-4-16,8 13 4 16,3-6 0-16,0 12 0 15,7-3 0-15,3 9 4 16,8-12-8-16,3-3 4 15,0-4-24-15,0-18 4 16,4 0-84-16,-8-20 4 0,-3 1-104 16,1-15 4-16</inkml:trace>
  <inkml:trace contextRef="#ctx0" brushRef="#br0" timeOffset="79074.7154">5496 6891 296 0,'4'-3'164'0,"28"-4"-124"16,-18 4 0-16,7-9-16 15,7 5 4-15,7-8-28 16,15 5 4-16,6-8-4 16,4-1 0-16,7 6-36 15,-7 1 0-15,0 5-120 16,-3 4 4-16,3 6 48 15,3 1 0-15</inkml:trace>
  <inkml:trace contextRef="#ctx0" brushRef="#br0" timeOffset="79523.1954">7327 6624 272 0,'-14'-31'152'0,"7"6"-104"0,0 19 0 0,-4 2-32 16,-3-8 4-16,-3 2-8 15,-12-2 4-15,-2 3-4 16,-8 9 4-16,4 0-8 16,-4 3 0-16,0 19-4 15,-3 6 4-15,3 9-8 16,7 7 0-16,0-9 0 15,11 2 4-15,7 1-8 16,7-7 0-16,11-5 4 16,3-11 4-16,7-8-4 15,7-7 4-15,7-10-8 16,0-9 4-16,4-6 4 16,0-9 0-16,-4 5-4 15,-7 1 0-15,0 6 0 16,-3 3 0-16,0 10 0 15,-4 12 4-15,3 3 0 0,5 16 0 16,2 4-8-16,-6-1 4 16,0 15-12-16,-1 4 4 15,-3 0-184-15,4-6 0 16,0-1 68-16,-4-15 4 16</inkml:trace>
  <inkml:trace contextRef="#ctx0" brushRef="#br0" timeOffset="80228.1255">8643 6333 184 0,'4'-7'104'0,"-8"4"-56"0,4 3 4 16,0 3-12-16,0 1 4 16,0 14-20-16,0 7 0 15,0 0 0-15,4 19 4 16,-1 0-12-16,1 3 0 15,-1 4 0-15,1-1 0 16,-4-10-8-16,7 1 0 0,-7-13-8 16,0-2 4-16,0-5 0 15,3-5 4-15,4-16-8 16,4-16 0-16,-4-5 0 16,4-11 0-16,-1-9 0 15,4-6 4-15,0-12-8 16,0 5 0-16,4 7 4 15,0 4 0-15,-1-5-4 16,5 20 0-16,-5 9 4 16,-3 7 4-16,4 18-4 15,0 4 4-15,3 15 0 16,-4 12 0-16,1 13-8 16,-7 7 0-16,-1 3 8 15,-3-10 0-15,0 0-16 16,0-9 4-16,0 3-52 15,0-13 4-15,4-9-52 16,0-6 4-16,3-16-56 0,0-4 0 16</inkml:trace>
  <inkml:trace contextRef="#ctx0" brushRef="#br0" timeOffset="80515.0664">9271 6339 244 0,'4'0'136'0,"-15"34"-80"0,7-27 0 15,1 11-28-15,-1 4 0 16,4 10-8-16,0 5 4 16,4 10-16-16,-1 4 4 0,1-1-8 15,-1-9 0 1,8 2-8-16,3-11 0 0,0-1 8 16,4-6 4-16,0-15-4 15,3-1 4-15,3-18-4 16,-2-10 0-16,-5-6-4 15,-3-7 4-15,-3-5-4 16,-4 2 4-16,-3-9-68 16,-1-3 0-16,-3 3-80 15,4 7 4-15,-1 9 20 16,1 6 4-16</inkml:trace>
  <inkml:trace contextRef="#ctx0" brushRef="#br0" timeOffset="81054.6867">9677 6377 304 0,'0'12'164'0,"0"23"-120"16,0-20 0-16,3-2-20 0,-3 9 0 15,4 9-12-15,-1 4 4 16,1 5-12-16,-1 7 0 16,1-12 0-16,-1-1 0 15,1-9-4-15,-1-3 4 16,1 0-4-16,0-9 0 15,3-13 0-15,0-6 4 16,0-16-8-16,3-7 4 16,4-2 0-16,0-10 0 0,1-9-4 15,-1 3 4 1,3 10 4 0,-3 8 0-16,-3 14-4 15,3 15 0-15,0 12 0 16,-3 4 4-16,-1 15 0 15,1 4 4-15,3 2-8 16,-3-2 4-16,-1-10-4 16,1-3 0-16,-1-6 0 15,5-10 4-15,-1 0-4 16,0-18 0-16,3-14 0 16,1 4 4-16,0-3-8 15,-1-15 0-15,1 8 8 16,-4-5 0-16,0 12-8 15,-3 3 4-15,-1 12 0 16,-3 10 0-16,0 6 0 0,1 16 4 16,2 4-4-16,-6 14 0 15,-1-2-12-15,-3 15 0 16,0-6-64-16,0-3 0 16,0-6-104-16,0 3 0 15,11-16 108-15,-4-7 4 16</inkml:trace>
  <inkml:trace contextRef="#ctx0" brushRef="#br0" timeOffset="81550.7009">10421 6022 288 0,'7'38'160'0,"7"6"-124"0,-10-25 4 0,-1 2-8 15,4 17 0-15,4 3-20 16,-4 18 4-16,4-2-8 16,-1 9 0-16,-3 3 0 15,0-3 4-15,4-4-4 16,-4-8 0-16,0-7 0 16,0-7 0-16,-3-11-4 15,-1-1 4-15,1-12-4 16,-1-4 0-16,-3-12-4 15,4-12 0-15,-1-14 0 16,4-11 4-16,0-1-8 16,4-6 4-16,-1 0-4 15,5 1 4-15,-1 5-4 0,3 7 4 16,4 9-4-16,1 3 4 16,-1 12 0-16,14 4 0 15,-3 6 0-15,-4 4 4 16,-3 8-4-16,-8 7 4 15,-2 7 4-15,-8 11 4 16,-7 1-12-16,-11-6 4 16,-3 2-4-16,-4-9 0 15,-3-2-4-15,-7-4 4 16,-4-1-40-16,-3-5 0 0,0-6-72 16,6-10 4-16,8 0-100 15,4-10 4-15</inkml:trace>
  <inkml:trace contextRef="#ctx0" brushRef="#br0" timeOffset="81895.0934">11007 6646 284 0,'28'6'156'0,"0"4"-108"16,-21-16 4-16,4 2-16 16,3 4 4-16,4-3-32 15,3-9 0-15,0 2 4 16,4-8 0-16,-1 2-8 15,1 0 4-15,-4-6-8 16,-3-3 4-16,-4 0-4 16,-7-6 0-16,-4 6 4 15,-6 0 0-15,-4 9 0 0,-14 6 0 16,0 14-8-16,-4 11 4 16,0 7 4-16,4 6 4 15,0 10-4-15,3 9 4 16,8-6-8-16,-1 9 0 15,7-12-4-15,8 2 4 16,3-8-24-16,11 2 4 16,3-5-84-16,7-7 4 15,4-7-120-15,0-9 4 16,17-6 208-16,-7-15 4 16</inkml:trace>
  <inkml:trace contextRef="#ctx0" brushRef="#br0" timeOffset="82225.3945">11582 6420 284 0,'-7'16'156'0,"10"22"-108"16,-3-26 4-16,4 1-20 15,-1 18 4-15,1-3-28 16,3 4 0-16,0 9 4 16,3-1 0-16,1-8-12 15,0 2 0-15,-1-6 4 16,-3-6 4-16,0 0 0 15,-3-12 0-15,-4 2-4 16,0-9 4-16,-7-9-4 16,0-6 4-16,0-14-8 15,3 5 4-15,4-5-4 16,7-2 4-16,4-3-4 16,3 6 0-16,7 0 0 0,7 6 0 15,4-3 0-15,7 9 0 16,10-2-36-16,11 5 0 15,7-5-120-15,0 5 0 16,18-5-4-16,-11 5 4 16</inkml:trace>
  <inkml:trace contextRef="#ctx0" brushRef="#br0" timeOffset="82690.8375">13243 6320 312 0,'-3'0'168'0,"-1"10"-144"0,4-7 4 16,0 15-4-16,4 8 4 15,-1 11-20-15,4 13 0 16,0 4-8-16,0 8 0 16,-3-5 0-16,0-1 4 15,-4-6-124-15,-4-9 0 0,0-6-60 16,1-13 4-16</inkml:trace>
  <inkml:trace contextRef="#ctx0" brushRef="#br0" timeOffset="82852.9031">13275 6235 260 0,'-14'-22'140'0,"17"41"-200"15,-3-16 0-15,15 7-80 16,9 6 4-16</inkml:trace>
  <inkml:trace contextRef="#ctx0" brushRef="#br0" timeOffset="83171.0444">13861 6348 300 0,'-7'0'164'0,"-25"-3"-104"16,21 3 4-16,-3 3-40 0,-7 0 4 15,-4 1-24-15,-6 8 0 16,-5-2-4-16,5 8 4 15,2 4-8-15,5 3 0 16,6-3 0-16,7-3 0 16,8-3 4-16,6 0 0 15,11 2-4-15,8-5 0 16,2 3 4-16,5-10 4 16,2 6-8-16,1-2 4 15,3 5 0-15,1-5 0 16,-8 6 4-16,4 2 4 15,-15 1 0-15,-6-3 4 0,-8 12 0 16,-6-3 0-16,-8 0-8 16,-6-3 0-16,-5 0-8 15,-6-9 4-15,0 6-32 16,-4-13 4-16,0 6-116 16,4-12 4-16,7-3-32 15,3-9 4-15</inkml:trace>
  <inkml:trace contextRef="#ctx0" brushRef="#br0" timeOffset="83741.0914">14746 6351 300 0,'0'0'164'0,"-3"16"-120"0,3-13 0 15,0 7-8-15,3 8 0 0,1 4-16 16,-1 4 4-16,1 5-8 16,-4 3 0-16,3-2 12 15,-3 9 0-15,0-1-16 16,0-5 4-16,0-1-8 16,0-6 0-16,0-6-8 15,0-3 4-15,4-12-4 16,3-14 0-16,3-12-4 15,5-6 4-15,-1-9 0 16,7-1 0-16,3-15 4 16,1-3 0-16,0 6-8 15,-4-3 4-15,0 3 0 16,0 12 0-16,-3 4-4 16,0 18 0-16,-4 4 4 15,-4 9 0-15,-3 16-4 0,0 5 4 16,-3 11-36-16,0 12 4 15,-1 6-40-15,4 3 0 16,4-9-108-16,3 6 4 16,10-22 68-16,5-6 0 15</inkml:trace>
  <inkml:trace contextRef="#ctx0" brushRef="#br0" timeOffset="84072.0505">15501 6377 392 0,'-18'-73'212'0,"-3"83"-188"0,14-4 0 0,-3 4-24 16,-4 11 4-16,-1 8-8 15,5 5 4-15,6 4 0 16,1-4 4-16,6 10-8 16,11-9 4-16,4 2-4 15,7-2 4-15,3-13 4 16,4-3 0-16,-1-7-8 15,5-12 4-15,-1-16 4 16,4-6 0-16,-7 1-4 16,-8-17 0-16,-10 7 0 15,-7-10 4-15,-7 6-4 16,-7-5 4-16,-7-8-16 16,-7 11 4-16,-7 9-48 15,-7 6 4-15,3 15-104 16,0 4 0-16,4 6 48 0,7 1 0 15</inkml:trace>
  <inkml:trace contextRef="#ctx0" brushRef="#br0" timeOffset="84327.5919">16002 5655 348 0,'7'10'188'0,"0"40"-148"0,-7-31 0 0,4 9-24 16,3 10 4-16,0 9-16 16,0 18 4-16,0 8-8 15,0 2 4-15,0 6-8 16,4-9 4-16,-4 19-16 16,0-15 0-16,0 5-68 15,-4-18 0-15,-3-3-136 16,-3-13 4-16,-4-16 208 15,-4-15 0-15</inkml:trace>
  <inkml:trace contextRef="#ctx0" brushRef="#br0" timeOffset="84507.7669">15910 6320 360 0,'7'0'196'0,"15"-6"-152"15,-15 6 0-15,7 0-36 16,7 0 0-16,7 0-8 0,11 0 4 15,7-3-4-15,3 0 4 16,8-1-40-16,-5-2 0 16,-2 0-172-16,-8 3 4 15,-7 6 116-15,-3 6 4 16</inkml:trace>
  <inkml:trace contextRef="#ctx0" brushRef="#br0" timeOffset="84986.7111">17702 6392 176 0,'25'-31'96'0,"10"0"-36"0,-31 31 0 16,3 0 0-16,-4 0 0 16,5 3-24-16,2 15 4 15,1 8-20-15,-1 11 0 16,4 16-12-16,-3 10 0 16,0 6-8-16,-1 10 4 15,-3 5-4-15,0 13 4 16,0-6-4-16,-3 3 4 15,-1-9-44-15,-3-6 4 0,-3-10-92 16,-4-10 0-16,0-6-32 16,0-21 4-16</inkml:trace>
  <inkml:trace contextRef="#ctx0" brushRef="#br0" timeOffset="85333.1326">17724 6326 220 0,'3'-18'124'0,"25"-8"-88"16,-24 20 4-16,10-6-20 15,4 5 0-15,3-8-4 16,11 5 4-16,-1-2 0 16,5 5 0-16,-1 4 0 15,4 6 4-15,-4 1-16 16,-3 8 0-16,-1 1-4 15,-2 9 4-15,-8 0 4 0,-4 3 0 16,-6 9 0-16,-7-2 0 16,-4-4 0-16,-8 9 4 15,-6-5-12-15,-7 9 4 16,-11-10-8-16,-3 0 0 16,0-6-8-16,-7-3 4 15,-4-3-48-15,3-10 0 16,8-5-128-16,3-14 0 15,25-5 72-15,11-11 0 16</inkml:trace>
  <inkml:trace contextRef="#ctx0" brushRef="#br0" timeOffset="85677.7925">18232 6345 264 0,'3'16'148'0,"11"25"-112"15,-10-26 0-15,-1-5-20 16,4 9 4-16,11 2 4 16,0-2 4-16,-4 0-4 15,-4-6 4-15,-6 2-16 16,-1-8 0-16,-6-1-4 16,-4 3 4-16,0-9-8 15,0 0 4-15,0-12-12 16,3-1 4-16,1-9-4 15,3-9 0-15,7 0 8 16,3-1 4-16,4 1-8 16,0-1 0-16,1 4 0 0,9 6 0 15,1 3 0-15,3-2 0 16,4 5-16 0,0 6 4-16,-1 7-108 0,5 3 4 15,-5 7-88-15,1 8 0 16</inkml:trace>
  <inkml:trace contextRef="#ctx0" brushRef="#br0" timeOffset="85888.9491">18821 6330 324 0,'-7'21'180'0,"3"23"-136"0,4-34 4 0,0 9-36 15,0 6 0-15,0 0-4 16,4 12 0-16,-4-2-8 15,0 6 0-15,0 3-12 16,-4-4 0-16,1-8-84 16,-4-4 0-16,-1-12-100 15,1-13 4-15,0-13 176 16,-3-27 4-16</inkml:trace>
  <inkml:trace contextRef="#ctx0" brushRef="#br0" timeOffset="86029.9984">18687 5997 324 0,'7'-31'180'0,"-7"46"-180"16,0-15 0-16,7 7-36 0,0 2 4 16,3 4-80-16,5 2 0 15,2 4 8-15,4 9 4 16</inkml:trace>
  <inkml:trace contextRef="#ctx0" brushRef="#br0" timeOffset="86758.3816">19071 6270 296 0,'0'19'164'0,"0"15"-124"0,0-27 0 16,0 11-16-16,0 4 4 16,4 3-16-16,-4 0 4 15,0 7-12-15,0 5 4 16,0-8-4-16,0-4 4 0,0 0-4 16,-4-6 0-16,4-7-4 15,0-12 0-15,4-9 0 16,-1 3 0-16,8-16-4 15,3-10 4-15,0-9 0 16,7-6 0-16,-3-6 0 16,3 3 4-16,0 12-8 15,-3-2 4-15,-4 14 0 16,-3 20 4-16,-1 0-4 16,1 15 0-16,-4 4 4 15,0 9 0-15,0 0 4 16,0 3 0-16,0-3-4 15,4 0 0-15,-1-3-4 16,4-13 4-16,4 0-4 16,3-12 0-16,0 0 0 0,4-13 4 15,0 0 0 1,6-9 0-16,-2-1-8 0,-1 4 0 16,-4-9 8-16,-6 15 0 15,0 0-4-15,-8 7 0 16,4 15 4-16,-6 13 4 15,-1 5-4-15,-4 5 0 16,1 17 0-16,-1 1 0 16,4-3 4-16,0-3 4 15,4 15-8-15,-1-18 0 16,5 5-4-16,2-8 0 0,4-7 4 16,4-6 0-16,0-1-8 15,3-21 0-15,4-12 4 16,-1 5 0-16,1-12-20 15,0-12 0-15,-4-1 12 16,-7-9 4-16,-3-15-8 16,-4 5 4-16,-10 4 8 15,-8-6 4-15,-6 28-8 16,-5 6 0-16,-2 19 8 16,-4 15 0-16,-1 4-8 15,1 18 4-15,4 4 4 16,6 9 4-16,8 6-8 15,10 1 4-15,10-4-8 16,8-3 0-16,10-3-24 16,18 0 0-16,11-19-176 0,3-7 4 15,0-8 88-15,0-16 0 16</inkml:trace>
  <inkml:trace contextRef="#ctx0" brushRef="#br0" timeOffset="87224.8198">21209 6076 324 0,'-4'0'180'0,"12"28"-164"16,-8-16 4-16,0 13-12 0,0 0 0 16,3 16 8-16,1 6 0 15,-1-3-20-15,-3 3 4 16,0 3-76-16,-3 1 4 15,-1-8-120-15,-3-8 4 16,0-19 164-16,-4-20 4 16</inkml:trace>
  <inkml:trace contextRef="#ctx0" brushRef="#br0" timeOffset="87409.9178">21033 5875 340 0,'-22'-25'184'0,"8"18"-188"0,14 7 4 0,4 0-44 15,-1 4 0-15,8 2-80 16,-4 0 4-16,21-6 32 16,8-9 0-16</inkml:trace>
  <inkml:trace contextRef="#ctx0" brushRef="#br0" timeOffset="87557.9619">21459 5646 276 0,'0'-16'152'0,"-3"4"-104"16,3 12 4-16,0 3-40 15,-4 6 0-15,1 4 8 16,3 21 0-16,7 10-8 16,0 6 0-16,-3 4-8 15,3 27 4-15,-4 4-8 0,1 15 0 16,-4 1-16-16,0-1 0 16,0-9-108-16,3-7 4 15,1-15-52-15,-1-15 0 16</inkml:trace>
  <inkml:trace contextRef="#ctx0" brushRef="#br0" timeOffset="87750.1746">21280 6082 356 0,'0'12'196'0,"21"-15"-176"0,-11 3 4 0,11 3-20 16,15-3 0-16,13-3-4 15,8-3 0-15,3 6-48 16,-4-3 0-16,4 6-140 16,-11-3 4-16,-3 6 120 15,0-3 0-15</inkml:trace>
  <inkml:trace contextRef="#ctx0" brushRef="#br0" timeOffset="88339.6653">22655 6016 416 0,'-7'9'224'0,"-3"4"-204"16,6-1 0-16,1-2-8 15,-1 15 4-15,1 9-4 16,3-5 0-16,0 8-4 0,0-2 4 16,0 9-24-16,0 0 4 15,0-13-32-15,0 7 4 16,-4-1-108-16,1-2 4 15,-4-13-44-15,-1-16 0 16</inkml:trace>
  <inkml:trace contextRef="#ctx0" brushRef="#br0" timeOffset="88490.7194">22504 5762 304 0,'-7'-9'164'0,"17"9"-172"0,-6 0 0 0,6 3-80 15,8 9 4-15,14 1-52 16,17 6 0-16</inkml:trace>
  <inkml:trace contextRef="#ctx0" brushRef="#br0" timeOffset="88816.6664">23329 5934 344 0,'-46'-3'188'0,"-14"10"-136"16,43-7 4-16,-8 6-40 15,-3 6 0-15,-7 1-16 16,-1 3 4-16,5 6-12 16,6-1 4-16,11-2 0 15,7 6 0-15,14-3 4 16,3 0 4-16,11 0-8 16,4 0 0-16,3 0 4 0,1-6 4 15,2 3-4-15,5-1 4 16,-5 8-4-16,-2-8 0 15,-8 4 8-15,-4 3 0 16,-10 0 4-16,-10 1 4 16,-15-5-8-16,-3 5 0 15,-4 2-4-15,-6-6 0 16,-1-3-40-16,-3-7 4 16,-1-6-64-16,5-6 0 0,2-12-64 15,12-1 4 1,10-6 84-16,10-2 0 15</inkml:trace>
  <inkml:trace contextRef="#ctx0" brushRef="#br0" timeOffset="89491.3863">24627 5473 312 0,'4'0'172'0,"-11"7"-152"0,3 2 4 16,4 7 0-16,0 15 0 16,0 4-16-16,4 15 4 15,3 6 0-15,0 1 0 16,-3 9-8-16,3 9 4 0,-4 9 0 15,1-11 0-15,-1-1-8 16,1-10 0-16,6-11 0 16,-3-7 0-16,0-13 0 15,4-9 0-15,-4-6 0 16,-3-16 4-16,-4-7-4 16,-11-12 4-16,0-9-4 15,-10-9 4-15,-7 2 0 16,0-3 4-16,-4 1-4 15,0 9 0-15,1 3-4 16,2 6 0-16,-2 12-4 16,2 1 4-16,1 16 0 15,0 12 0-15,7 6 0 16,3 3 0-16,4 0 0 16,10-2 0-16,4 8-4 15,8-5 4-15,6-7 0 16,7-3 4-16,14-7-12 0,7-11 0 15,11-4-76-15,7-4 0 16,0-11-52-16,0-7 4 16,-10 0 20-16,-5-6 4 15</inkml:trace>
  <inkml:trace contextRef="#ctx0" brushRef="#br0" timeOffset="89653.9384">24973 5985 280 0,'-10'0'156'0,"6"40"-128"0,4-33 4 15,0 11-28-15,0 4 4 0,0 3-8 16,4 7 4-16,-1 5-28 16,1-8 4-16,-4 5-80 15,0-2 0-15,0-11-32 16,-7 1 0-16</inkml:trace>
  <inkml:trace contextRef="#ctx0" brushRef="#br0" timeOffset="90033.8373">24910 5822 272 0,'-7'-4'152'0,"3"1"-156"15,4 3 4-15,7 3-32 16,7 1 4-16,0 5-44 16,4 3 4-16,0 4 12 15,3-6 4-15,0-4 72 16,4 9 4-16,-1-8 56 0,5 8 0 15,-8-8-4-15,-4 2 0 16,1 1-44-16,-4 8 4 16,4 4-8-16,-1 0 0 15,1 6-12-15,0-2 0 16,-4 14-8-16,0-11 4 31,0 8 4-31,0-9 4 16,0-3-16-16,0-6 0 15,4-9-4-15,0-7 0 16,6-13 0-16,1-8 0 0,-4-7-12 16,4-13 0-16,0 7-52 15,-4-10 4-15,-7-3-44 16,3 9 4-16,-2 1-64 16,-1 9 4-16</inkml:trace>
  <inkml:trace contextRef="#ctx0" brushRef="#br0" timeOffset="90217.928">25739 5959 388 0,'0'22'212'0,"0"22"-196"16,0-37 0-16,0 15-16 16,0 0 4-16,0 9-4 15,0 3 4-15,-7-5-56 16,3-1 4-16,1-3-64 0,-1-6 0 15,1 0-40-15,-1-13 0 16</inkml:trace>
  <inkml:trace contextRef="#ctx0" brushRef="#br0" timeOffset="90813.8843">26204 5784 96 0,'57'-16'52'0,"-43"-3"-56"0,-14 16 0 0,0 0 4 16,-4-6 4-16,1 2 24 15,-4 4 0-15,0-6 8 16,-4 3 4-16,-3 2-16 15,3-5 4-15,-3 3-4 16,4 0 0-16,3 6 8 16,-4-4 0-16,1 4-20 15,-1 4 4-15,-3-4-16 16,3 3 4-16,4 0 0 16,0 3 0-16,0-3-4 15,4 3 0-15,-1-2 12 0,-3 2 0 16,0 3 24-1,-4-2 4-15,-3 8-24 0,-3-5 4 16,-1 8-12-16,4-2 4 16,0-6-12-16,7 8 0 15,3-5 0-15,8 6 0 16,3 0 0-16,7 2 4 16,3-2-4-16,1 3 4 15,0 3-4-15,3-6 4 16,0 3-4-16,0 3 4 15,0-3-4-15,-3 0 4 16,-4 3 0-16,-3 0 4 0,-8-3-4 16,-3 3 0-16,-10-3-4 15,-4-9 0-15,-8 6 4 16,-2-4 0-16,-8-8-48 16,-3-1 4-16,3 3-156 15,0-21 4-15,15 5 92 16,6-15 0-16</inkml:trace>
  <inkml:trace contextRef="#ctx0" brushRef="#br0" timeOffset="91038.9524">26525 5806 272 0,'4'6'152'0,"-4"13"-92"0,0-10 0 15,0-2-32-15,0 11 4 16,0 7-28-16,0 4 4 16,0 11-8-16,3 1 0 15,-3 3-16-15,-3-6 4 16,-1-1-96-16,-3-12 0 16,0-3-72-16,-7-6 0 15</inkml:trace>
  <inkml:trace contextRef="#ctx0" brushRef="#br0" timeOffset="91201.0448">26317 5527 256 0,'0'-66'140'0,"0"35"-120"0,0 27 4 0,4 1-84 16,3 0 4-16,7 3-104 16,11 6 4-16</inkml:trace>
  <inkml:trace contextRef="#ctx0" brushRef="#br0" timeOffset="91593.2181">26875 5492 344 0,'-14'0'188'0,"10"54"-140"15,0-42 4-15,1 4-40 16,-1 9 0-16,1 12 0 16,3 4 0-16,0 3-4 15,0 3 0-15,0 7-4 16,0-4 4-16,3 16-8 15,1-7 4-15,-1-9-4 0,-3-6 0 16,0-12 8-16,0-7 4 16,4-3 4-16,-4-10 0 15,4-12-20-15,3-12 0 16,0 2 4-16,3-15 0 16,4-6-12-16,4 6 0 15,7-4 8-15,-1 4 0 16,5 0 0-16,-5 6 0 15,4 1 0-15,1 11 0 16,2 4 0-16,-6 3 4 16,0 3 0-16,0 7 0 0,-8 12 0 15,-6 3 4-15,-4 12-4 16,-4 4 0-16,-6-6 0 16,-8 5 4-16,-3-2-8 15,-7-7 0-15,-4-2-40 16,-3-7 4-16,0-7-80 15,0-8 0-15,3-7-68 16,4-10 4-16</inkml:trace>
  <inkml:trace contextRef="#ctx0" brushRef="#br0" timeOffset="92074.0582">27548 5332 376 0,'4'22'208'0,"-4"35"-188"0,0-38 4 16,0 6-12-16,0 12 4 15,0 7-4-15,-4 6 0 16,4 0-12-16,0 1 4 16,0 8 0-16,4-5 4 15,-1 5-12-15,1 4 4 16,10-4 0-16,-3-12 4 15,6 1-4-15,5-20 0 16,6-3-8-16,-7-16 0 16,14-9 4-16,-7-12 4 15,-3 2 0-15,-4-15 0 0,-3-9 0 16,-8 5 0-16,-2-8 0 16,-8 2 4-16,-4-2 0 15,-3 8 0-15,-4 8-4 16,-6 5 0-16,-4 13 4 15,3 15 0-15,0 1 0 16,4 18 0-16,4 1 4 16,3 11 4-16,7 4-8 15,7-3 0-15,10-3-4 16,8-6 0-16,7 2-28 16,3-9 4-16,4-6-64 15,3 0 0-15,0-12-160 16,-6 2 4-16,-5-5 240 15,-2 5 4-15</inkml:trace>
  <inkml:trace contextRef="#ctx0" brushRef="#br0" timeOffset="93124.5898">29023 5461 240 0,'7'6'132'0,"-17"4"-88"15,10-10 4-15,-4 12-36 16,0-2 4-16,4 18-4 16,0-3 4-16,4 22-8 15,0-10 4-15,6 17-4 16,1-7 4-16,-1 19 0 16,-3-10 4-16,0 13-4 15,0-16 0-15,-3 1-4 16,-1-4 0-16,-3-9-4 15,0-4 4-15,-3-8 0 16,3-8 4-16,0-11-12 16,0 2 0-16,0-27 0 0,0 5 0 15,3-15 0-15,8 3 0 16,0-18 0-16,-4 2 0 16,14-3 0-16,-7 4 0 15,4-4 0-15,-4 13 0 16,10-10-8-16,-2 7 4 31,6 15 4-31,0 6 4 16,7 10-8-16,-14 0 4 15,-3 16 0-15,0-6 4 16,-11 27 0-16,-4-12 0 16,-3 7 4-16,-3-4 0 0,-15 6 0 15,4-5 0-15,-14 2-8 16,3-3 4-16,-10-6-4 15,10-6 0-15,-14-13-28 16,11 3 0-16,0-15-76 16,7 2 4-16,7-8-112 15,3 5 0-15</inkml:trace>
  <inkml:trace contextRef="#ctx0" brushRef="#br0" timeOffset="93920.318">29633 5815 116 0,'18'-9'64'0,"-11"3"-40"0,-7 6 0 15,4-7 24-15,-4-2 0 16,10 3 4-16,-6 2 0 15,-1-2-20-15,-3-3 0 16,7 3-12-16,-3 6 0 16,-4 0-12-16,0 0 4 15,-4 3 4-15,-3 0 4 16,7 12-16-16,-3 1 4 16,-1 9-8-16,1-3 4 0,-4 10-4 15,7-7 4 1,0 12 0-16,0-9 4 0,7-6-8 15,0 4 0-15,7-5 0 16,3-2 0-16,19-12-12 16,-15-7 4-16,25 0 8 15,-7-4 0-15,-1-18-4 16,-9 1 4-16,9-5 4 16,-9 4 0-16,-1-9 12 15,-3 0 4-15,-8-7-8 16,1 4 4-16,-15 9-12 15,4-1 4-15,-7 8 0 16,0 5 0-16,-7 4-12 16,7 6 0-16,-10 18 4 15,6-5 4-15,1 18-4 16,-1-6 0-16,-3 31 0 16,7-12 0-16,0 25-4 0,0-10 0 15,7 19 8-15,-3-12 0 16,-1 16-4-16,1-10 4 15,-4 3-8-15,0-6 4 16,-7 3-4-16,-4-7 0 16,1-2-12-16,-1-7 0 15,-14-12 4-15,4-3 0 16,-14-10 4-16,7-6 0 16,-4-13 8-16,-3-6 0 0,3-25 8 15,4 3 4-15,3-21-8 16,7 11 0-16,15-11-4 15,-4 11 0-15,17-14 0 16,-3 14 4-16,14-8-12 16,-3 9 4-16,21-1-20 15,-11 4 4-15,18 0-56 16,-11-3 4-16,11 3-120 16,-7 3 4-16,0 6 164 15,-4 1 0-15</inkml:trace>
  <inkml:trace contextRef="#ctx0" brushRef="#br0" timeOffset="96383.6021">5154 8324 232 0,'-21'-13'128'0,"-11"-15"-80"0,25 16 0 15,-3 5-20-15,-5-12 0 0,1 10-12 16,-10-7 4-16,2 4 0 16,-2 6 4-16,-1 6-20 15,-3 15 4 1,0 13-8-16,-4 10 4 0,4 3 0 16,-1 12 0-16,8 0-8 15,4 1 4-15,10-7 0 16,7-6 4-16,7-7-4 15,7-15 0-15,10-10 0 16,5-12 4-16,2-19-4 16,1-3 0-16,-4-6 0 15,-3-1 0-15,-4 7 0 16,-3 0 4-16,0 3 4 16,-4 3 0-16,-4 4-8 15,4 12 0-15,-3 6 0 16,-1 12 4-16,8 7-8 15,0 7 4-15,10 11 0 16,-7-5 0-16,4 3-44 0,0 2 4 16,-1-8-132-16,-3 2 4 15,11-9 64-15,-7-3 0 16</inkml:trace>
  <inkml:trace contextRef="#ctx0" brushRef="#br0" timeOffset="96804.4982">6311 8362 192 0,'-3'-38'104'0,"-1"10"-36"16,-3 25 0-16,7 3-36 15,0 0 0-15,0 6-16 16,0 13 0-16,0 9-8 15,7 13 4-15,-7 21 4 0,7-5 4 16,0 15-16-16,0 13 4 16,4 9-8-16,-1 9 4 15,-2-18-4-15,-1 3 4 16,3-4-68-16,-6-9 4 16,-4-6-108-16,-4-12 0 15,-3-16 100-15,0-16 0 16</inkml:trace>
  <inkml:trace contextRef="#ctx0" brushRef="#br0" timeOffset="97134.7227">6121 8245 212 0,'21'-25'116'0,"21"13"-80"0,-31 9 0 0,3 3-8 16,7 0 0-16,4 3-12 15,3 3 0-15,14 4-4 16,4 5 0-16,-3 7 8 16,-5 3 0-16,1 3 0 15,-4 10 4-15,-6 0-4 16,-8 6 0-16,-7 6-8 16,-11-9 0-16,-6 2 0 15,-11-2 0-15,-7-3-8 16,-4-1 4-16,-3-8-8 15,-4-4 0-15,-3-6-4 16,-1-4 0-16,1-12-60 0,7-3 0 16,3-12-80-16,11-7 0 15,11-15 12-15,6-7 0 16</inkml:trace>
  <inkml:trace contextRef="#ctx0" brushRef="#br0" timeOffset="97493.5834">6745 8362 248 0,'7'15'136'0,"4"23"-92"0,-8-26 4 0,4 10-24 15,4 3 0-15,0 0-12 16,-1 4 4-16,1 5 0 16,-1-6 4-16,-3-2-8 15,-7-5 4-15,0 1-4 16,0-12 4-16,-7 5-16 15,0-15 4-15,0-3-4 16,0-3 4-16,0-25 4 16,0-4 0-16,0-6-8 15,3-6 4-15,1 4-4 16,3-5 4-16,3 5-8 16,4 11 4-16,8 1-4 15,2 6 4-15,4 3 0 16,1 6 4-16,2 0-4 15,4 7 4-15,-3 0-80 0,3 6 0 16,4 3-144-16,0 0 4 16,0 3 172-16,-4-3 4 15</inkml:trace>
  <inkml:trace contextRef="#ctx0" brushRef="#br0" timeOffset="97689.1255">7285 8192 308 0,'-7'16'168'0,"10"43"-120"0,-3-49 0 16,4 9-28-16,-1 6 0 16,4 6-16-16,1 4 0 15,-1 5-4-15,0 7 4 0,-4-12-8 16,-3 3 4-16,0-10-88 16,-3-3 0-16,-1 0-60 15,-3-13 4-15,0-12 72 16,-4-15 0-16</inkml:trace>
  <inkml:trace contextRef="#ctx0" brushRef="#br0" timeOffset="97899.7521">7140 8042 132 0,'-17'-57'72'0,"45"23"-72"16,-28 31 0-16,3 6-100 16,4 9 4-16</inkml:trace>
  <inkml:trace contextRef="#ctx0" brushRef="#br0" timeOffset="98559.6766">7422 8264 280 0,'11'32'156'0,"17"24"-128"0,-24-46 4 16,3 5-8-16,0 7 0 16,0 6 0-16,0 1 4 15,0-1-16-15,0 3 4 16,-3-9 0-16,-1-6 0 15,1-1-8-15,-4-5 0 16,3-13-12-16,1-7 4 16,3-12 0-16,0-6 0 15,3-9-4-15,1-11 4 0,3 1 0 16,0 0 4-16,0 4-8 16,0-1 4-16,-3 19-4 15,0 3 4-15,-1 15 4 16,-3 7 0-16,4 7-4 15,-4 15 4-15,4-1 0 16,-1 8 0-16,4-4 0 16,0 0 0-16,4-3-4 15,-4-3 0-15,0-4 0 16,4-12 4-16,-1-3 0 16,5-12 0-16,-1-1-8 15,0-9 4-15,0-3 0 16,0-3 0-16,0-6 0 15,-3 9 4-15,0 3-8 16,-1 6 4-16,-3 6 8 16,1 4 0-16,-1 9 0 0,-4 4 4 15,1 11 4-15,-1 8 4 16,1 5-16-16,0 7 0 16,3 5 0-16,0-2 0 15,3-3-4-15,5 3 4 16,-1-7 0-16,0-6 0 15,0-9-8-15,7-6 4 16,1-10 0-16,6-9 4 16,-3-10-4-16,3-6 0 15,-3-6 0-15,-1-7 0 16,-2-12-12-16,-5 0 4 0,-6-6 0 16,-7-4 0-16,-4 1-4 15,-11 3 0-15,-3 18 8 16,-4 1 0-16,1 24 0 15,-8 16 4-15,-6 13-4 16,2 10 0-16,5 11 4 16,6 7 0-16,11 7 0 15,7 11 4-15,14-11-8 16,4-1 0-16,10-6-24 16,8-16 0-16,13-9-108 15,4-6 4-15,21-6-60 16,-3-10 0-16</inkml:trace>
  <inkml:trace contextRef="#ctx0" brushRef="#br0" timeOffset="99233.8459">10093 8042 252 0,'-4'15'140'0,"1"-15"-100"15,3 3 0-15,0 16-24 16,0 0 0-16,0 9 0 15,0 7 4-15,3 2 4 16,1 7 0-16,0 7-12 16,-1-4 0-16,1-4-8 0,-1 4 4 15,1-6 0-15,-1-9 0 16,1-14-4-16,3-2 0 16,0-16-4-16,0-16 0 31,25-34 0-31,-1-12 4 15,-2-4-8-15,-1 6 4 16,0 1 0-16,-3 8 0 16,-4 11 0-16,4 11 4 15,-8 11-4-15,-3 18 4 16,0 12 0-16,1 4 0 16,-1 18-4-16,0 4 4 15,3 6-4-15,-2 12 4 0,-5-6-8 16,1-3 0-16,-1 0-68 15,1-9 4-15,-1-13-40 16,1-15 4-16,3-7-48 16,0-13 4-16</inkml:trace>
  <inkml:trace contextRef="#ctx0" brushRef="#br0" timeOffset="99535.9362">10760 7985 256 0,'3'3'140'0,"-3"22"-100"15,0-9 0-15,0 0-20 16,0 15 4-16,4 1 4 16,-1 11 0-16,1 1-20 0,3 0 4 15,0 10-8 1,11-7 4-16,-1-7-4 0,1-5 0 16,-4-1 0-16,4-12 0 15,-1-12-4-15,1-7 0 16,3-9 4-16,0-13 4 15,-3-10-8-15,0-8 4 16,-4-1-4-16,0-9 4 16,-7-12-8-16,-4 8 0 15,-3 4-68-15,0 7 0 16,0 8-60-16,4 7 0 16,3 10 20-16,0 11 4 0</inkml:trace>
  <inkml:trace contextRef="#ctx0" brushRef="#br0" timeOffset="100105.0551">11222 8007 316 0,'-7'13'172'0,"10"6"-144"0,-3-10 4 0,4 10-12 16,-1 6 4-16,1 9-12 15,3-2 4-15,0 8-8 16,0-2 0-16,0 9 0 15,0-9 0-15,0 3-4 16,4-10 0-16,-4-3-4 16,0-9 0-16,0-7 4 15,0-12 4-15,4-12-16 0,-1-7 4 16,4-12 4-16,0-1 0 16,8-8 0-16,-1-1 0 15,0-9 4-15,0 6 0 16,0 12-4-16,-3 4 0 15,0 13-4-15,-4 8 4 16,0 10 0-16,-4 1 0 16,4 14 0-16,-3 4 4 15,0 0-4-15,-1 3 0 16,4-3 4-16,0-3 0 16,1-10-4-16,-1 1 4 15,3-10-4-15,1-10 0 0,3-5 0 16,0 2 0-16,0-6 4 15,1-6 0-15,-1 0-8 16,0 0 4-16,0 0 0 16,-7 9 0-16,0-2 0 15,0 18 0-15,-3 15 0 16,0-2 0-16,-1 12 0 16,-3 13 4-16,0 5-4 15,0 4 0-15,0 10 0 16,-3 3 4-16,-1-13-60 15,1 6 0-15,0-16-84 16,3-11 4-16,0-8-12 16,0-14 0-16</inkml:trace>
  <inkml:trace contextRef="#ctx0" brushRef="#br0" timeOffset="100601.1961">12188 7621 264 0,'-3'4'148'0,"3"39"-100"0,0-27 0 16,3 0-16-16,1 12 4 15,3 3-16-15,0 10 4 16,4 6-12-16,-1 7 0 16,1-4-8-16,-1-6 4 15,1 15-4-15,0-2 0 16,-1-7 4-16,1-3 4 15,-4-6-8-15,0-4 4 0,-4-15-4 16,1 0 0-16,-1-12-4 16,1 2 4-16,0-12-8 15,-1-9 4-15,4-4 0 16,0-15 0-16,4 0 0 16,10-1 0-16,-3-8-4 15,3 5 4-15,0 11-4 16,4-5 4-16,-1 11 0 15,1 9 0-15,0 6 0 16,-1 0 4-16,-2 6-8 16,-5 6 4-16,1 1 0 15,-4 9 4-15,-3 3 0 16,-4 9 0-16,-7-5 0 16,-11 8 4-16,-3-9-8 0,-4 4 4 15,-3-1-8-15,0-9 0 16,-4-9-76-16,1-4 4 15,-1-9-76-15,7-6 0 16,4 0 28-16,14-10 0 16</inkml:trace>
  <inkml:trace contextRef="#ctx0" brushRef="#br0" timeOffset="100990.9654">12668 8267 304 0,'4'10'168'0,"6"2"-128"0,-6-8 4 15,6-4-16-15,8 3 0 0,3-3-24 16,4 0 4-16,3-3 0 16,0-1 0-16,4-8 0 15,3-1 4-15,4-6-8 16,-3-2 0-16,-1-8 0 16,-3 4 0-16,-8-9 4 15,-3 2 0-15,-6-8-4 16,-5 5 0-16,-6 1 0 15,-8 9 4-15,-6 3-4 16,-5 6 4-16,1 13-4 16,-3 15 0-16,-4 13 8 15,-1 0 0-15,1 19-8 16,7 7 4-16,3-4-4 16,8 6 4-16,6 6-12 15,8-2 4-15,7-4 0 16,6-6 0-16,5-15-40 0,2 5 0 15,5-15-40-15,2-12 4 16,5-7-92-16,3-13 4 16,-4-8 60-16,-3-4 4 15</inkml:trace>
  <inkml:trace contextRef="#ctx0" brushRef="#br0" timeOffset="101425.777">13536 8060 304 0,'-10'19'168'0,"10"10"-132"0,0-23 4 0,3 9-16 16,1 7 4-16,3 3-16 16,0 4 4-16,3 5-8 15,4 1 4-15,8-1-12 16,-5-9 4-16,1 7 4 16,-1 2 4-16,-2-9-8 15,-1 0 4-15,-4-12-4 16,-3 3 4-16,-3-16-4 15,-1 0 0-15,-3-10-4 16,-3-6 4-16,-4-6-4 16,3 1 0-16,4-8 0 15,0-5 0-15,4 2 0 16,3 1 0-16,0-10 0 16,3 1 4-16,5 11-4 15,9-5 0-15,5 6 4 0,2 3 4 16,12 3 4-1,2 3 4-15,1 6-8 0,7-2 0 16,4 5-4-16,-8-2 0 16,-3 8-4-16,-4-2 0 15,-3 6 0-15,-4-3 0 16,-3-3-36-16,-7 3 0 16,-8 3-92-16,-2 0 0 15,-8 0-96-15,-7 0 4 16</inkml:trace>
  <inkml:trace contextRef="#ctx0" brushRef="#br0" timeOffset="104207.5751">14545 8518 244 0,'-3'-3'136'0,"-8"-9"-76"15,11 12 4-15,-4-4-24 16,1-2 4-16,-1-3-36 0,1 3 4 16,-1 2-4-16,4 4 0 15,0 0-4-15,0 7 0 16,4 8 4-16,-1 4 0 16,1-6 4-16,-1 9 0 15,1-4-16-15,-4 4 4 16,3-15 0-16,1 8 0 15,0-11 0-15,3-8 0 16,3-11 4-16,-6 2 0 16,-4-9 12-16,-4 0 0 15,-6 0 16-15,3 3 4 16,-4-2-24-16,0 11 4 0,1-2-16 16,-1 8 0-16,1 4-4 15,3 16 0-15,3-6-72 16,4-4 4-16,4 0-136 15,-1-12 0-15,11-7 96 16,11-6 0-16</inkml:trace>
  <inkml:trace contextRef="#ctx0" brushRef="#br0" timeOffset="144618.117">984 10400 192 0,'0'-6'104'0,"7"-4"-60"0,-7 10 0 0,0 3 8 16,4 4 0-16,3 2-24 15,-4 19 0-15,4 7 0 16,4 12 0-16,0 15-16 16,3 7 0-16,-4 19 0 15,1 3 0-15,-4 3-12 16,4 10 4-16,-1 5 0 16,-3-5 0-16,-3-7 0 15,3-18 0-15,-7-11-4 16,7-14 4-16,-7-1-16 15,3-18 0-15,-6-1-72 16,3-9 4-16,-7-12-72 16,0-13 4-16,3-25 60 15,-10-16 4-15</inkml:trace>
  <inkml:trace contextRef="#ctx0" brushRef="#br0" timeOffset="144918.6373">794 10415 228 0,'-14'-3'128'0,"10"-9"-80"0,4 6 4 16,4 6-28-16,3-7 4 0,3-2-12 16,8 3 4-16,10 2 0 15,7-8 4-15,8 6-20 16,3-1 0-16,7-5-4 15,-4 6 0-15,7-4 0 16,8 1 4-16,-4 2 0 16,3-5 0-16,1 2 4 15,-4 4 0-15,-4-3-12 16,-10 3 4-16,-7 6-92 16,-4 0 4-16,-17 0-128 15,-8 6 4-15</inkml:trace>
  <inkml:trace contextRef="#ctx0" brushRef="#br0" timeOffset="145429.2767">1041 10992 252 0,'-7'16'136'0,"31"-13"-108"0,-20-6 4 16,10-3-16-16,0 0 4 15,11 2-4-15,3-8 4 16,0 2-12-16,18 4 0 16,-7-6 12-16,10 9 4 15,-6-4-24-15,-5-2 4 0,1 3 4 16,-11 2 4 0,1 4-4-16,-8 0 4 0,-7 0-4 15,-3 0 4-15,-11 4-8 16,0 11 4-16,-11 4-8 15,-7 9 4-15,-6 7 0 16,2 2 0-16,1 10-4 16,-3 1 0-16,6 5-8 15,4 0 4-15,7-6 4 16,7 6 0-16,7-9-8 16,14-3 4-16,7-16 8 15,11-12 0-15,7-4-8 16,0-18 4-16,-7-4 0 15,-1-9 0-15,-2-3 0 16,-19-6 0-16,-6 3 4 16,-4-1 4-16,-14-8-12 15,-11 9 4-15,-3-10-4 0,-7 7 4 16,-7 5-48-16,6 5 0 16,1 17-72-16,0 8 4 15,10 5-40-15,8 10 0 16</inkml:trace>
  <inkml:trace contextRef="#ctx0" brushRef="#br0" timeOffset="145805.8634">1912 11156 280 0,'-7'21'152'0,"14"23"-116"0,-7-41 0 0,0 13-20 16,4 6 4-16,3 3 0 15,0 3 0-15,3 4-8 16,1 5 0-16,-1-8-12 16,1 8 4-16,3-9 0 15,-10 4 4-15,3-10 4 16,3-3 0-16,-10-4-4 16,-10-12 4-16,10-6-12 15,-11-9 4-15,4-1 0 16,7-18 0-16,-7-1-4 15,7 1 4-15,7-6 0 16,-7 8 4-16,11-5-12 16,13 6 4-16,-2 2 0 15,13 5 4-15,4-5-8 16,6 4 4-16,1 1 4 0,4-5 0 16,-4 5-92-16,-8 5 4 15,-9 6-176-15,-1 7 4 16</inkml:trace>
  <inkml:trace contextRef="#ctx0" brushRef="#br0" timeOffset="147892.9154">3845 10905 216 0,'0'-3'120'0,"-7"-4"-52"0,7 7 0 15,-3-3-20-15,-4-3 4 16,0 3-24-16,-4 3 0 16,0 0-16-16,-10 9 4 15,4-3-8-15,-1 7 0 16,-10 9-8-16,3 12 0 16,0 1 0-16,8 2 0 15,-11 4 0-15,13 6 0 16,5 3-4-16,6 4 0 15,8-7 0-15,6 0 4 0,8-3-12 16,10-7 4-16,8-15-76 16,-1-9 0-16,18-4-112 15,0-9 0-15,3-9 160 16,1-1 0-16</inkml:trace>
  <inkml:trace contextRef="#ctx0" brushRef="#br0" timeOffset="148222.2348">4233 11024 316 0,'-31'-32'176'0,"-40"26"-128"16,57 9 4-16,0 7-36 15,0 9 0-15,-4 2-12 16,-7 8 4-16,11 5-8 16,-3-2 4-16,6 11-8 15,4 4 4-15,7-6 0 16,11-3 4-16,6 0-4 0,4-1 0 15,8-15-4-15,6-9 4 16,11-10-8-16,0-9 4 16,-11-16 4-16,0 0 0 15,-7-3 0-15,-10-1 4 16,-11-2 0-16,-7-6 4 16,-11 2-4-16,-6-12 0 15,-8 7-8-15,-3 5 4 16,-4 7-28-16,-7 7 4 15,4 14-112-15,14 4 4 0,-4 16-28 16,22 0 4-16</inkml:trace>
  <inkml:trace contextRef="#ctx0" brushRef="#br0" timeOffset="148627.1739">4512 10895 280 0,'4'0'156'0,"-1"7"-104"15,-3-1 4-15,4 13-28 16,3 6 0-16,3 9-8 16,-3 1 0-16,4 5-8 15,-1 7 4-15,8 7-4 16,0 8 4-16,3-14-12 16,-10-1 0-16,6-4-4 15,-10-2 4-15,4-13-4 0,-1-6 4 16,1-15-4-1,0-7 4-15,-1-19-4 0,4-12 0 16,4-10 0-16,-4-16 4 16,0-12-8-16,0-9 4 15,0 6 0-15,0 9 0 16,4 3-4-16,-4 13 0 16,7 22 4-16,-10 7 4 15,7 18-4-15,-4 12 0 16,0 16 0-16,0 16 4 15,0 10-8-15,-3 11 4 0,-1 4-40 16,1 7 4 0,3-1-64-16,-4 0 0 0,1-22-116 15,0-9 4-15</inkml:trace>
  <inkml:trace contextRef="#ctx0" brushRef="#br0" timeOffset="149962.4345">5256 10500 212 0,'-17'-28'116'0,"6"18"-52"0,8 10 4 0,3 0-48 16,0 0 0-16,0 10 0 15,3 9 0-15,8 12-12 16,3 7 0-16,0 18 8 16,4 19 4-16,6 1-12 15,-10 5 4-15,4-6-12 16,-4 10 4-16,4-6-4 16,-4-4 4-16,0 3-4 15,0-9 0-15,-3-9-44 16,-1-10 0-16,-3-12-68 15,0-17 4-15,-14-14-44 16,4-10 0-16</inkml:trace>
  <inkml:trace contextRef="#ctx0" brushRef="#br0" timeOffset="150594.6928">5129 11046 208 0,'-3'-3'112'0,"10"6"-84"0,-7-6 0 16,14-1 32 0,0-2 0-16,7-9-44 15,0 8 0-15,8-8-4 16,2 5 4-16,8-6-8 15,-3 10 4-15,6-9-24 16,0 8 4-16,1-5 24 16,-1 5 0-16,-3 4-12 15,-1-6 4-15,-6 6 4 16,-7 0 0-16,0 0-4 16,-11 3 0-16,0 0-4 15,0 3 0-15,0 3 0 16,-7 6 0-16,0 10-8 15,7 3 4-15,-10 4 0 0,3-4 0 16,3 9 0 0,-2-9 0-16,6 4 4 15,0 8 4-15,-7-2-4 16,7 2 0-16,-4-8 0 0,1-4 0 16,-4-7 0-16,0 1 4 15,-7-16-8-15,0-3 4 16,0-3 0-16,-10-16 4 15,3 4-4-15,-4-10 4 16,0-4-12-16,1-11 0 16,6-7 4-16,4 6 0 15,4 3 0-15,17-2 0 0,-3 2-4 16,10 7 4-16,4 5 0 16,3 1 0-16,0 7 0 15,4-1 4-15,0 9-24 16,0-2 4-16,-4 9-68 15,-3 3 0-15,-1 6-168 16,1 3 4-16</inkml:trace>
  <inkml:trace contextRef="#ctx0" brushRef="#br0" timeOffset="151074.4383">6735 10898 272 0,'-4'-3'152'0,"-10"-9"-104"0,7 9 4 15,0-1-12-15,-7-2 0 16,0-3-20-16,-8 6 0 16,-13-1-16-16,10 4 4 15,-10 4-8-15,0 18 0 16,0 3 0-16,-1 19 0 15,5-1 4-15,-1 4 4 16,0 1-8-16,11-1 0 16,7 3-4-16,3-10 0 15,8-2 4-15,6-13 4 0,8-15-4 16,3-10 0-16,11-7-4 16,6-11 4-16,-2-8 0 15,-1 4 4-15,0-15 0 16,-7 2 0-16,0-2-4 15,-3 9 0-15,0 6 0 16,-4 15 0-16,0 7 4 16,0 10 0-16,0 9-4 15,0 2 0-15,4 5-4 16,-4 2 4-16,0 13 0 16,4 2 0-16,-4-5-48 15,3-7 4-15,1-2-84 16,3-4 0-16,-3-13-32 15,0-12 0-15</inkml:trace>
  <inkml:trace contextRef="#ctx0" brushRef="#br0" timeOffset="151539.8129">7017 10256 264 0,'0'-4'148'0,"0"14"-92"0,0-4 0 16,0 7-24-16,3 12 4 15,4 15-20-15,0 11 4 16,8 18-8-16,6 12 4 16,0 13-4-16,4-3 0 15,3 0-8-15,-4-6 0 16,5 6 0-16,-5-3 0 16,-2-19 0-16,-1-1 0 0,-4-17 0 15,-3-7 0-15,-3-13 0 16,-7-3 4-16,-4-18-8 15,-7-14 0-15,-8-14 0 16,-13-7 0-16,-4-4-4 16,-3-11 0-16,-7-1 4 15,7 6 4-15,-1 1-8 16,5 9 0-16,2 6 0 16,8 13 4-16,0 9 0 15,3 12 0-15,4 4-4 16,4 3 0-16,6 10 0 15,4-7 0-15,7 3 4 16,7 3 4-16,4-6-4 16,10-3 0-16,7-9-12 15,1 2 4-15,2-11-68 0,1-4 0 16,4-4-104-16,-5-14 4 16,-6 8 92-16,3-5 4 15</inkml:trace>
  <inkml:trace contextRef="#ctx0" brushRef="#br0" timeOffset="151841.7124">7479 11030 140 0,'7'0'80'0,"11"-6"-24"0,-18 6 0 0,3 6 0 16,1-3 4-16,-1 3-12 16,4 1 4-16,0 8-20 15,0 11 4-15,0-5-32 16,0-2 0-16,1 3-4 16,-1 0 0-16,0 6 0 15,0-3 4-15,-4-3-60 16,1 0 0-16,-4-6-112 15,-4-7 4-15,1-9 76 16,-1-6 0-16</inkml:trace>
  <inkml:trace contextRef="#ctx0" brushRef="#br0" timeOffset="152065.4364">7394 10685 332 0,'-10'-34'184'0,"6"15"-152"0,4 16 0 15,0 3-32-15,4-3 0 16,6 3-64-16,4 3 4 15,4 9-88-15,3-2 0 16,11 8 72-16,0 1 0 16</inkml:trace>
  <inkml:trace contextRef="#ctx0" brushRef="#br0">8110 10826 296 0,'-14'-3'160'0,"-14"-3"-96"0,21 6 0 0,-7 0-40 16,-4 6 0-16,1 4-12 16,-12-1 4-16,1 13-12 15,3 16 0-15,1-1 4 16,-1 4 0-16,4 3-8 16,3 0 4-16,15 0-4 15,6 0 0-15,8 3 0 16,6-10 0-16,8-5-20 15,7-11 4-15,7-2-72 16,7-16 0-16,-1-3-72 16,19-12 4-16,-4-1 76 15,-4-15 4-15</inkml:trace>
  <inkml:trace contextRef="#ctx0" brushRef="#br0" timeOffset="152605.9584">8555 10227 164 0,'-4'-9'92'0,"-17"-4"-44"0,21 13 4 16,-3-3-8-16,3 3 0 0,0 0-20 15,0 3 4-15,0 0 16 16,3 13 0-16,4 9-20 16,0 22 4-16,4 3-4 15,-4 16 4-15,0 6-20 16,4 7 4-16,-1 9-8 16,1 6 0-16,-1-6-8 15,4-13 4-15,4 6-8 16,-4-5 4-16,0-7-44 15,-3-4 4-15,-1-18-96 16,-6-3 0-16,-11-12-24 16,-4-10 4-16</inkml:trace>
  <inkml:trace contextRef="#ctx0" brushRef="#br0" timeOffset="152919.9282">8287 10905 264 0,'3'-7'148'0,"18"-8"-100"0,-17 12 4 16,10 3-28-16,4-4 0 16,6 1-12-16,1 0 4 15,10-6-8-15,1 2 0 16,2 4-12-16,1-6 4 16,4 3 4-16,-5 6 4 15,-2 0 4-15,-1 6 4 0,-3 6-4 16,-4 4 0-16,0 9 4 15,-7 3 0-15,1 4-12 16,-5 9 4-16,-3-1-4 16,-3-5 0-16,-1 2-4 15,-3-8 0-15,1 5-16 16,-5-6 4-16,-3-6-92 16,0-9 0-16,-3-1-132 15,-5-12 0-15</inkml:trace>
  <inkml:trace contextRef="#ctx0" brushRef="#br0" timeOffset="153385.3161">8781 10710 192 0,'-7'0'104'0,"17"0"-112"16,-6 0 4-16,6 3-44 0,8 0 4 15,14 4-36-15,6 2 0 16,5-3 72-16,3-2 0 15,-4 2 72-15,-3 3 0 16,-4-6 32-16,-3 1 0 16,-11-4-12-16,-3 3 0 15,-8 6-36-15,-3-3 0 16,-3 1-32-16,-8 11 4 16,-3 4-12-16,-3 3 4 15,3 7-12-15,0 9 0 16,10 12-4-1,8 0 4-15,3-9 0 16,3-9 0-16,5-7 0 16,6-6 4-16,0-3-8 15,0-7 0-15,0-12 0 16,1-9 4-16,-5-13 0 16,-6-3 4-16,-7-7-4 15,-8-8 0-15,-10-4 0 16,4 9 4-16,-22-18-8 15,-7 6 4-15,4 9 0 16,-4 1 0-16,4 11-24 16,3 17 4-16,8 9-88 15,-1 6 4-15,7 4-88 16,8 9 4-16</inkml:trace>
  <inkml:trace contextRef="#ctx0" brushRef="#br0" timeOffset="153851.8158">9532 10594 272 0,'4'-12'152'0,"3"27"-100"0,-7-12 4 16,0 4-20-16,3 12 4 16,1 6-24-16,3 9 0 15,3-3-8-15,4 10 4 16,-3 3-4-16,0 9 4 0,-1-9 0 15,1 0 0-15,-1-12-8 16,4 8 0-16,-6-15 0 16,-1 1 0-16,-4-4-4 15,4-13 4-15,4-9-4 16,-1-6 4-16,4-13-8 16,4-9 4-16,3-4 0 15,4-15 0-15,0 0 0 16,3 3 0-16,0 4-4 15,-3-4 4-15,-1 19 0 16,1-1 0-16,-7 8 16 16,-4 11 0-16,0 7-4 15,-3 7 4-15,-4 11-16 16,0 8 4-16,0 11-4 16,-4 4 0-16,1 9-4 15,-1-3 4-15,1-6-44 16,-1 0 0-16,-3-4-36 0,0-8 4 15,0-1-76-15,4-6 0 16,-1-3 40-16,1 2 0 16</inkml:trace>
  <inkml:trace contextRef="#ctx0" brushRef="#br0" timeOffset="154812.946">10488 11112 244 0,'4'12'136'0,"-1"-2"-68"0,-3-10 0 16,0 3-36-16,0 6 0 15,0 1-12-15,0-4 0 16,0 9-8-16,0 7 0 15,0 3-8-15,-3 7 4 0,-1 5-4 16,1 11 4-16,-4-1-12 16,-1 0 4-16,1 0 0 15,-3 0 0-15,3-3-20 16,0-7 4-16,-4-9-68 16,1-2 0-16,-1-8-112 15,0-5 4-15,4-1 160 16,-3-5 0-16</inkml:trace>
  <inkml:trace contextRef="#ctx0" brushRef="#br0" timeOffset="155967.6636">11882 10710 152 0,'3'-9'84'0,"-6"-4"-36"15,-1 4 0-15,1 3-20 16,-1 2 4-16,0-8 0 16,-3 3 4-16,-3 2-8 15,-4-8 4-15,-4-4-4 16,-3 9 4-16,-4-5-16 16,-10 12 4-16,-7-4-16 15,-4 10 4-15,0 4-12 16,0 8 4-16,0 4 0 15,11 6 4-15,3 0-8 16,7 0 0-16,8 0 0 0,10-3 0 16,7 0 0-16,7-3 4 15,14-6 0-15,4 6 0 16,6-7-4-16,5-2 4 16,2-1 0-16,-2 3 0 15,-1-5 0-15,-3 5 4 16,-4-5 0-16,-3 11 0 15,-4 1 8-15,-3 6 0 16,-8 3-4-16,-6 10 4 16,-4-10-4-16,-7-3 0 15,-8 1-4-15,-6 2 0 0,-3 3-8 16,-8-6 4-16,-3 3-4 16,3-9 4-16,4-6-60 15,3-1 0-15,7-9-40 16,11-6 4-16,14-6-8 15,7 3 4-15,11-4 24 16,3-5 0-16</inkml:trace>
  <inkml:trace contextRef="#ctx0" brushRef="#br0" timeOffset="156314.2699">12005 10760 172 0,'18'-28'96'0,"-11"16"-40"15,-7 12 4-15,0 0-20 16,0 6 0-16,0 6-12 15,-4 7 0-15,4 3-12 16,0 13 4-16,0 5-4 0,4 8 4 16,-1-1-20-16,1-4 4 15,6-5-4-15,8-7 0 16,0-5 0-16,6-5 4 16,-2-2-4-16,-1-12 4 15,3-1-4-15,1-9 4 16,-4-10-4-16,0-15 4 15,-6-3 0-15,-5-1 0 16,1-15-4-16,-8 3 4 31,-3-6-4-31,0 6 0 0,0 7 0 16,4 8 0-16,-4 7 0 16,0 4 0-16,0 11-100 15,0-2 0-15,0 9-108 16,3 6 4-16</inkml:trace>
  <inkml:trace contextRef="#ctx0" brushRef="#br0" timeOffset="156883.2735">12520 10757 212 0,'0'10'120'0,"11"40"-52"16,-8-34 0-16,1 5-36 0,3 23 4 15,0 3-12-15,0 0 4 16,3 4-20-16,1 11 0 16,0 4-4-16,-1 9 4 15,1 1-8-15,-4 12 0 16,0-10 4-16,0 0 0 15,-3-12-4-15,-4-13 0 16,0-2 0-16,-4-14 0 16,0-15 0-16,1-16 4 15,-4-9-8-15,0-19 0 0,0-22 4 16,0-21 4-16,0-4-8 16,3-7 4-16,4-15-4 15,4-9 4-15,3 0 0 16,3 3 0-16,11 6 0 15,11 12 0-15,0 10-4 16,-4 7 4-16,0 11 0 16,1 14 0-16,-5 12 4 15,1 12 0-15,-4 7 4 16,-3 15 0-16,-8 7-8 16,1 15 4-16,-7-3 0 15,-4 20 0-15,-4-8-4 16,-7 4 4-16,-3-9-4 15,-7 2 4-15,-7-2-12 16,0-4 4-16,-1-6-88 16,5-3 4-16,6-9-128 15,4 2 4-15,7-18 196 16,10-9 4-16</inkml:trace>
  <inkml:trace contextRef="#ctx0" brushRef="#br0" timeOffset="157394.6144">13077 10732 236 0,'-3'6'132'0,"14"23"-92"0,-11-17 4 15,3 4-16-15,1 22 0 16,3 2-8-16,0 10 4 0,0-3 0 16,0 7 0-16,0 5-16 15,0 4 4-15,0 0-8 16,0 12 4-16,0 0-4 15,-3-3 0-15,-1-3-4 16,-3-6 0-16,0-13 4 16,0-9 0-16,0-10-4 15,0-5 0-15,-3-14 0 16,-4-9 4-16,-4-22-4 16,0-9 0-16,1-16-4 15,-8-15 4-15,8-1-4 16,-1-15 4-16,7-19 0 15,8 9 4-15,3-6-8 16,4 7 0-16,6 11 0 16,4 4 4-16,4 10 0 15,3 9 4-15,1 6-8 0,2 12 4 16,1 7 4-16,-4 6 0 16,-3 13-8-16,-4 9 4 15,-3 7 4-15,-4 2 4 16,-7 13-8-16,-7 4 4 15,-7 11-4-15,-7 1 4 16,-4-6-4-16,-3 5 4 16,-4-8-36-16,-3 9 0 15,3-16-132-15,4 0 4 16,7-10 24-16,7-11 4 0</inkml:trace>
  <inkml:trace contextRef="#ctx0" brushRef="#br0" timeOffset="157742.6466">13600 10848 336 0,'-18'22'184'0,"-14"25"-152"16,25-34 0-16,0 9-24 16,0 12 4-16,4 1-12 15,-1-1 0-15,4-2 0 16,7-4 4-16,4 3-4 15,3-12 0-15,3 3 0 16,5-6 0-16,2-13 0 16,1-3 4-16,0-7-8 0,-1-11 0 15,-6-7 8-15,-7-7 4 16,-8-5-4-16,-6-7 4 16,-12 0-4-16,-6-6 4 15,-3 6-4-15,-8 9 0 16,0 4-8-16,-3 9 4 15,3 9-48-15,0 13 0 16,11 7-60-16,11 8 4 16,6-5-60-16,11 2 0 15</inkml:trace>
  <inkml:trace contextRef="#ctx0" brushRef="#br0" timeOffset="158114.4276">14002 10651 304 0,'-60'3'164'0,"25"6"-144"15,27-9 0-15,-2 3-20 16,-1 0 0-16,1 13 4 16,-1-3 4-16,1 5-8 15,2 4 0-15,5-3 0 16,3 0 4-16,3-3 0 15,5 3 4-15,2-1 0 16,11-5 4-16,8-1 0 16,2 7 4-16,8-6-12 15,3 6 4-15,1-1-8 16,-4 1 0-16,-8-6 16 0,-2 6 4 16,-12 3-8-16,-6 3 4 15,-11 0-12-15,-7-3 0 16,-4 0-4-16,-7-4 0 15,-6 8-56-15,-4-8 4 16,3-5-80-16,7-1 4 16,8-5-20-16,10-4 4 15</inkml:trace>
  <inkml:trace contextRef="#ctx0" brushRef="#br0" timeOffset="158445.5094">14422 11030 232 0,'28'-31'128'15,"7"2"-76"-15,-28 26 4 0,0-9-24 16,7 6 0-16,7-4-8 16,1-6 0-16,-5 1-16 15,1-1 4-15,-4-12 0 16,-7 0 0-16,0-1 0 16,-10-2 0-16,-8 3-4 15,-3 3 4-15,-4 3-4 16,1 9 0-16,-8 1-8 15,4 9 0-15,-4 18 0 16,0 10 0-16,4 7 4 16,4 18 4-16,2 6-4 15,8-2 0-15,7-7-8 16,11-3 4-16,10-7 0 0,21-12 0 16,11-3-48-16,14-15 4 15,4-7-232-15,10-16 0 16,21-12 248-16,-6-7 4 15</inkml:trace>
  <inkml:trace contextRef="#ctx0" brushRef="#br0" timeOffset="158894.9481">15861 10199 220 0,'7'-16'124'0,"25"16"-72"16,-32 4 4-16,0-1-24 0,3 15 0 15,1 8-16-15,6 24 0 16,1 9-12-16,0 13 0 15,3 19-4-15,3 10 4 16,1 5 0-16,0-15 4 16,-4 0-48-16,0-12 4 15,-4-4-96-15,-3-12 0 16,-3-13 16-16,-8-9 4 16</inkml:trace>
  <inkml:trace contextRef="#ctx0" brushRef="#br0" timeOffset="159646.0341">15589 10764 244 0,'-17'6'136'0,"41"9"-120"16,-20-15 0-16,3 4 0 16,7-4 0-16,11-4 0 15,10-11 4-15,11-1-12 16,7-12 4-16,0 3 0 15,0-7 4-15,0-8 0 16,-11-4 0-16,-3 0-4 16,-4 9 0-16,-7-2-8 15,-3 12 0-15,-4 0 4 16,-3 21 4-16,-1 11-8 0,-3 24 0 16,4 0 0-1,-7 16 0-15,-1 7 4 0,1 15 0 16,-1 3-4-16,1-3 0 15,0 0 0-15,-1-13 0 16,1-12-8-16,-1-9 4 16,1-1 0-16,3-12 4 15,0-16-4-15,4-12 0 16,3-16 0-16,7-9 0 31,7-32 0-31,1 4 4 16,-12 12-4-16,-2 3 4 15,-5 19-4-15,-3 3 4 0,-3 18-8 16,-4 8 4-16,0 14 0 16,-3 7 0-16,3 7 0 15,0 9 0-15,0 3-4 16,3-1 4-16,4-8 4 16,0-1 0-16,4-9-8 15,3-3 4-15,0-12-4 16,4 2 4-16,7-15 4 15,-4-16 0-15,0-3-4 16,-3-6 4-16,0-13-4 16,-8 4 0-16,-3-1 0 15,-3-3 4-15,-4 1-4 16,-7 5 4-16,0 4 0 16,-3 6 4-16,-4 12-12 15,-1 4 4-15,-2 18-8 16,3 7 4-16,-4 12 0 0,4 3 4 15,7 17-4-15,4-5 4 16,3-11 0-16,7 5 0 16,4-15-48-16,3-3 4 15,10-6-160-15,5-10 4 16,3-16 116-16,-4-2 4 16</inkml:trace>
  <inkml:trace contextRef="#ctx0" brushRef="#br0" timeOffset="160158.0533">17233 10622 272 0,'-3'16'152'0,"20"25"-116"0,-17-25 0 0,4 5-12 16,3 5 4-16,0 8 0 16,0 7 0-16,4-4-16 15,-4 7 0-15,0-12-4 16,-4-1 0-16,1-12-4 15,-1 3 4-15,-3-13-8 16,0-9 0-16,0-15-4 16,0 5 4-16,0-15 0 15,0-9 0-15,0 2 4 16,4-9 0-16,3 10-8 16,3-3 0-16,5 9 4 0,6 6 0 15,3 6-4-15,5-3 4 16,6 1 0-16,0 5 4 15,15-5-4-15,-1 5 0 16,-7-5 0-16,-3 5 4 16,-7-12 0-16,-4 3 4 15,-7 1-8-15,-14-1 4 16,-3-6-4-16,-11 3 0 16,-7 9 0-16,-4 1 4 15,-7 9-8-15,1 15 4 16,-1 1 0-16,0 9 0 15,4 6 0-15,7 9 0 16,3 11-4-16,11-8 0 0,7-5 0 16,8 2 0-16,13-8-8 15,11-1 0-15,6-9-144 16,8-4 4-16,14-12-8 16,0-3 4-16</inkml:trace>
  <inkml:trace contextRef="#ctx0" brushRef="#br0" timeOffset="160607.7237">19068 10481 352 0,'-39'-19'192'0,"-25"-9"-160"0,54 19 4 15,-8-1-28-15,-7 10 0 16,1 7-8-16,-1 12 4 16,-3 6 0-16,-4 9 4 15,4 7-4-15,3-3 0 16,0 12-8-16,8 0 4 16,10 3 0-16,3-9 0 15,8-9-4-15,6-13 4 16,4-13 0-16,8-9 0 15,2-9-12-15,8-20 0 16,3-5 8-16,-3 2 4 16,-4 1 0-16,1-3 4 0,-12 9 8 15,-6 3 4-15,3 12-16 16,0 4 0-16,-3 15 0 16,-1 4 4-16,1 9-8 15,3 12 4-15,0-6 0 16,0 20 4-16,0-11-88 15,4 1 4-15,-4-7-116 16,0-9 0-16,0-16 152 16,-3-12 0-16</inkml:trace>
  <inkml:trace contextRef="#ctx0" brushRef="#br0" timeOffset="160966.8309">19265 10346 244 0,'4'-12'132'0,"10"65"-76"0,-11-40 0 15,1 18-24-15,6 0 0 16,1 10-12-16,0 3 0 16,3 3-12-16,0 3 0 15,0-9-4-15,0-3 0 16,0-1 4-16,-3-8 4 16,-4-4-4-16,0-6 4 15,-4-13-8-15,-3-3 0 16,0-9-8-16,-3-7 4 15,-1-15 0-15,1 0 4 0,3-1-8 16,0-2 4-16,3-7 0 16,8 10 4-16,3-3-8 15,7 9 0-15,11 9 4 16,0-2 4-16,7 5 0 16,3-2 0-16,-3 5-4 15,-1 7 0-15,-2-6-36 16,-1 3 4-16,-10-3-132 15,3 6 0-15,-3 0 28 16,-4 0 4-16</inkml:trace>
  <inkml:trace contextRef="#ctx0" brushRef="#br0" timeOffset="161298.8529">19823 10654 320 0,'-7'15'176'0,"24"4"-132"15,-13-19 4-15,6 0-36 0,8-3 4 16,3-3-8-16,4 0 4 16,3-1-12-16,0-5 4 15,0-4-4-15,1-6 4 16,-8-6-20-16,-4 0 4 16,-6-1 8-16,-4-2 0 15,-10-7 4-15,-4 10 4 16,-8 6 0-16,-6 7 0 15,0 18 8-15,-7 19 4 0,3 15-8 16,11 7 4 0,3 10-4-16,11 8 4 0,8 7-12 15,13-3 0-15,10-9 0 16,15-10 4-16,11-13-60 16,6-18 4-16,8-16-240 15,13-6 4-15</inkml:trace>
  <inkml:trace contextRef="#ctx0" brushRef="#br0" timeOffset="161897.4833">21572 10484 188 0,'-7'-22'104'0,"-10"-37"-36"0,13 50 4 0,-3-10-28 16,-7 9 0-16,0-5 0 16,-4 8 4-16,-3-2-40 15,0 21 4-15,-4 7-8 16,-3 13 4-16,0 8-8 15,3 7 0-15,4 0 0 16,3 7 0-16,8 2-4 16,6-2 4-16,11-4-4 15,7-3 4-15,15-3 0 16,9-10 0-16,5-24-4 16,3-10 4-16,-4-10 0 15,-3-12 0-15,-8-9 0 16,-6-4 4-16,-11-2-4 15,-7-1 4-15,-14-12 0 16,-10-7 0-16,-8 10-8 0,-3 4 4 16,-4 5-72-16,4 22 0 15,-1 7-72-15,8 21 4 16,7 13 32-16,4 1 4 16</inkml:trace>
  <inkml:trace contextRef="#ctx0" brushRef="#br0" timeOffset="162334.3274">21798 10375 316 0,'0'-19'176'0,"-3"6"-124"0,3 16 4 0,-4 7-44 16,4 12 4-16,0 3-8 16,0 9 0-16,4 1 4 15,-1 3 4-15,1 5-12 16,-1 4 4-16,1 1-4 15,-1-11 0-15,1-6-4 16,-1-5 4-16,1-4-4 16,-1-7 4-16,4-12-4 15,0-15 0-15,4-10 0 16,3-3 0-16,4-13 0 16,-1-25 0-16,8-2 0 15,0-1 0-15,0 0-4 16,-1 13 4-16,-3 9 0 15,-3 15 4-15,0 7-4 16,-4 22 4-16,0 16-8 16,0 19 4-16,-3 9-4 0,-4 3 4 15,3 18 0-15,-3 4 0 16,4 0-4-16,-1-3 4 16,1-12-48-16,0-4 0 15,-1-13-80-15,1-18 0 16,-4-16-40-16,3-12 0 31</inkml:trace>
  <inkml:trace contextRef="#ctx0" brushRef="#br0" timeOffset="162577.0378">22511 9632 320 0,'-4'6'176'0,"4"25"-124"15,0-25 4-15,0 13-36 16,4 25 0-16,-1 3-12 16,4 16 4-16,0 22-8 15,4 9 0-15,0 12-4 16,-4-9 4-16,0 1-4 16,0-4 4-16,0-10-24 15,0-11 4-15,-4-14-92 16,1-12 4-16,-4-16-108 15,0-12 4-15</inkml:trace>
  <inkml:trace contextRef="#ctx0" brushRef="#br0" timeOffset="163084.5583">22814 10353 300 0,'4'34'164'0,"-4"10"-120"0,0-31 4 15,3 5-20-15,4 4 4 16,0 0-28-16,4 0 0 16,3 0-8-16,4-3 4 15,3-3 0-15,0-1 0 16,0-8 4-16,4-4 0 0,0-6-4 16,3-7 0-16,-4-8 4 15,1-8 0-15,-4-5-4 16,-7-7 0-16,1 1 4 15,-8 5 0-15,0 7-8 16,-7 7 4-16,0 14 0 16,-4 14 4-16,1 15-8 15,3 13 4-15,0 9 4 16,3 18 0-16,8 8 0 16,-4-11 0-16,10 29-8 15,5 6 0-15,2-3 4 16,1 4 4-16,-7-7-4 15,-8 3 4-15,-3-6 0 16,-7-4 4-16,-10-12-12 16,-8-12 4-16,-3-7-8 0,-4-18 0 15,-7-7 8-15,4-9 0 16,3-10-4-16,4-25 4 16,4-5 0-16,6-17 0 15,11-9-4-15,7-6 4 16,11-10-68-16,14-6 4 15,17-10-188-15,18-2 4 16</inkml:trace>
  <inkml:trace contextRef="#ctx0" brushRef="#br0" timeOffset="163579.9422">24172 9760 208 0,'4'-53'112'0,"6"53"-52"0,-10 0 0 16,4-3-20-16,0 3 0 15,-1 0-4-15,4 3 0 16,-3 19-24-16,-1 18 4 16,1 11-8-16,3 18 0 15,3 15-8-15,-3 4 0 16,0 0 0-16,-3-10 4 16,-1-6-8-16,5-3 4 15,-5-15-96-15,1-4 4 0,-1-12-96 16,1-17 4-16,-1-5 148 15,4-25 4-15</inkml:trace>
  <inkml:trace contextRef="#ctx0" brushRef="#br0" timeOffset="163941.2876">24599 9722 156 0,'53'-25'84'0,"-3"-3"-24"15,-47 19 4-15,1 6 0 16,-1-1 0-16,1 4-24 15,-8 4 0-15,-3 2-24 16,-4 6 0-16,-10-5-8 16,-10 11 0-16,-1 14-8 15,-3 5 0-15,-1 4-4 0,1 3 4 16,3 6 0-16,4-3 4 16,0-6-4-16,7-6 0 15,3-1 4-15,0-3 0 16,11-5-4-16,4-1 0 15,6-3 0-15,8 0 4 16,10-1-4-16,4 1 4 16,10 10-4-16,4 5 4 15,7-2-4-15,0 3 0 16,-1 2 4-16,-2 1 0 16,-4-6-32-16,-4 5 0 15,-3-5-168-15,3 2 0 0,-3-8 96 16,-8-7 4-16</inkml:trace>
  <inkml:trace contextRef="#ctx0" brushRef="#br0" timeOffset="164315.3636">25541 10281 124 0,'7'-13'72'0,"11"-18"-20"0,-18 28 0 16,3-1-4-16,4 8 4 15,0 8 0-15,4 19 4 16,3 1-16-16,0 15 0 16,0 9-28-16,0 13 4 15,1 0-16-15,2 19 4 16,-3 0-4-16,0 0 4 16,-3-4-20-16,0-5 0 15,3 5-96-15,-7-11 0 16,-7-11-72-16,-4-18 4 0</inkml:trace>
  <inkml:trace contextRef="#ctx0" brushRef="#br0" timeOffset="164619.2786">25492 10218 192 0,'7'-50'108'0,"21"-7"-60"15,-21 45 0-15,7 2-12 16,4-8 4-16,7 8-20 15,3-6 4-15,7 10-12 16,0-3 4-16,4 12 0 16,0 9 4-16,-4 7-8 15,-7 13 0-15,-3 5 0 16,-4 7 4-16,-10 9-8 16,-8 1 4-16,-10-4 4 0,-10 0 0 15,-8-9-16-15,-3 3 4 16,-4-3 0-16,0-13 0 15,-7-3-32-15,11-9 0 16,0-7-108-16,7-9 0 16,7-9-48-16,10-17 4 15</inkml:trace>
  <inkml:trace contextRef="#ctx0" brushRef="#br0" timeOffset="164976.5227">26003 10124 228 0,'21'16'124'0,"-6"12"-76"0,-12-16 4 0,1 1-24 16,3 9 4-16,3 12-4 16,1 4 4-16,-1 0-16 15,1-1 0-15,-4-2-4 16,0-1 0-16,-3-3-4 16,-1-12 4-16,-3 0-8 15,0-6 0-15,-3-1-4 16,-1-6 4-16,-3-12-8 15,0-13 4-15,-4-9 0 16,1-9 4-16,-1-10-4 16,8-1 4-16,-1 1-8 15,4 4 4-15,7-1 0 16,4 9 0-16,3 1 0 16,4 9 0-16,-1 6 4 15,4 9 0-15,1-5-36 0,-1 12 0 16,0 3-80-16,0 0 4 15,0 9-44-15,0 0 0 16,8-6 112-16,-8 1 4 16</inkml:trace>
  <inkml:trace contextRef="#ctx0" brushRef="#br0" timeOffset="165215.6157">26472 10121 284 0,'-17'19'156'0,"31"34"-124"0,-14-38 4 15,3 4-20-15,-3 16 0 16,0 2-16-16,0 10 4 0,0-6-28 15,4-6 0-15,-4 5-88 16,0-11 0-16,0-4-24 16,0-6 4-16</inkml:trace>
  <inkml:trace contextRef="#ctx0" brushRef="#br0" timeOffset="166027.0608">26437 9801 220 0,'-3'-16'124'0,"20"48"-124"16,-13-29 0-16,3 15 0 16,11 1 4-16,-1 3-8 15,4 3 4-15,0 0 12 16,4 0 4-16,-4 4 44 16,-3 8 0-16,0 4-16 0,-1 6 0 15,1 6-28-15,-4 4 4 16,-3 2-8-16,-1-11 0 15,-6-1-8-15,3-10 0 16,-4-5 0-16,1-7 0 16,3-7 0-16,-4-8 0 31,1-38-4-31,7-13 0 16,-4-9 0-16,7-4 0 15,3-5-4-15,1 2 4 0,0 10 0 16,-1 7 4-1,4 14-8-15,-6 8 4 0,-1 15 4 16,-4 12 4-16,-3 10-8 16,0 12 4-16,0-3 4 15,0 4 0-15,4 5-12 16,-4-8 4-16,4-1 0 16,-1-6 4-16,4-13-4 15,8-9 0-15,-1-9 0 16,3-1 0-16,1-9 0 15,3-9 4-15,4-6-4 16,-4 6 0-16,-3-4 0 16,-4 1 4-16,-3 6-4 15,-1 6 0-15,-2 10 0 16,-5 5 4-16,1 11 0 16,-1 18 0-16,-3 6 0 15,4 0 4-15,-1 10 8 0,1 6 0 16,3 0-16-16,-3-3 0 15,-1-9 0-15,4 2 0 16,4-2 4-16,-4-4 0 16,4-6-8-16,-1-6 0 15,5-6 4-15,-1-1 4 16,0-6-4-16,4-12 4 16,-1-13-8-16,5-15 4 15,-5-1 0-15,-3-12 4 16,-3-9-4-16,-7-1 4 15,3-5-8-15,-11 2 0 0,1 1 4 16,-4 2 0-16,-4 16-16 16,-3 13 0-16,-7 9 12 15,-3 16 4-15,-1 9 0 16,-3 13 4-16,-4 9-8 16,11 10 4-16,0 9-4 15,0 6 4-15,7 10-4 16,7 0 0-16,7-4 0 15,7-11 0-15,3 2 4 16,12-10 0-16,2-11-24 16,5-4 0-16,2-10-68 15,-6-5 4-15,-4-4-100 16,-3-12 4-16,-7-4 136 16,-11-12 4-16</inkml:trace>
  <inkml:trace contextRef="#ctx0" brushRef="#br0" timeOffset="166235.1606">26716 9801 408 0,'-4'-16'220'0,"8"-21"-216"0,-4 30 0 15,7-2-4-15,4 6 0 16,6-4-120-16,4 4 0 0,8 6-76 15,2-3 4-15</inkml:trace>
  <inkml:trace contextRef="#ctx0" brushRef="#br0" timeOffset="166974.1533">28589 9791 276 0,'-7'-12'152'0,"7"12"-104"16,0 0 4-16,0 12-24 0,7 10 4 16,-3 7-20-16,3 8 0 15,3 13-4-15,1-3 0 16,3 7-4-16,-3 8 0 16,-1-5-4-16,1 2 4 15,-4 10-4-15,0-15 4 16,-4-1-48-16,1-15 4 15,-4 2-136-15,-4-18 0 16,8-15 76-16,-1-14 0 16</inkml:trace>
  <inkml:trace contextRef="#ctx0" brushRef="#br0" timeOffset="167204.9163">28804 9657 288 0,'-7'6'156'0,"7"38"-112"15,0-29 0-15,0 11-12 16,0 2 0-16,11 13-20 16,-4 2 4-16,0 8-8 15,-4 8 4-15,8-6-12 16,0 13 4-16,-4-9-8 16,0 2 4-16,-4-12-44 15,-3 0 0-15,0-15-76 16,0-1 0-16,-3-15-36 15,-4-4 4-15</inkml:trace>
  <inkml:trace contextRef="#ctx0" brushRef="#br0" timeOffset="167428.0944">28423 9904 312 0,'11'0'168'0,"31"3"-124"0,-31-3 4 16,6 0-28-16,12 0 0 15,-1 0-8-15,4 0 0 16,6 0-12-16,8 0 0 16,7 0 4-16,11 0 0 0,-8 0-4 15,-3-3 4-15,-4 6-76 16,-10-3 4-16,-7 10-60 16,-4 2 0-16,-14-2 4 15,-10 5 0-15</inkml:trace>
  <inkml:trace contextRef="#ctx0" brushRef="#br0" timeOffset="167678.2675">28342 10277 308 0,'4'10'168'0,"24"-20"-120"16,-17 7 4-16,10-9-32 15,7 6 0-15,14-4-16 0,4-2 4 16,7 5-4-16,3-5 0 16,8 2-4-16,7-2 4 15,-12 6 0-15,-2-4 0 16,-1 1-68-16,-10 2 0 16,-7 4-88-16,-4-6 0 15,-6 6 44-15,-12 0 4 16</inkml:trace>
  <inkml:trace contextRef="#ctx0" brushRef="#br0" timeOffset="168189.8041">29563 9657 244 0,'-14'-7'136'0,"-18"-5"-80"0,25 9 0 16,0 0-32-16,-4 3 0 15,4 0-16-15,-3 3 4 16,-1 9 0-16,7 4 4 16,-3 12-12-16,4 3 4 15,-1 7-8-15,1-3 4 16,3 5 0-16,0-8 0 0,7 8-44 16,0-11 4-16,7 5-64 15,7-6 4-15,4-3-72 16,7 1 0-16</inkml:trace>
  <inkml:trace contextRef="#ctx0" brushRef="#br0" timeOffset="168625.0439">29997 10092 232 0,'0'-21'128'0,"-11"11"-52"15,4 1 0-15,0 6-36 16,-4-1 4-16,4 1-24 15,-3 0 4-15,-4-3-16 16,-4 12 0-16,0-3-4 16,-6 0 0-16,-1 7-4 0,-3 6 0 15,3-1 4-15,4-2 0 16,-4 6-8-16,11 3 4 16,0-4-4-16,14 1 0 31,11 3 4-31,6-6 0 15,1 6 0-15,0 9 0 16,3-12 0-16,-4 3 4 16,8-3 0-16,-11-1 4 15,4 4 8-15,-8 0 4 0,4-3 12 16,-10 9 0-16,-4-3-16 16,0 1 0-16,-11-1-16 15,-6-3 4-15,-1 0-4 16,-10 0 4-16,0-7-24 15,-1-5 4-15,-9 2-64 16,6-6 4-16,7-2-116 16,4-1 0-16,10 0 76 15,8 3 4-15</inkml:trace>
  <inkml:trace contextRef="#ctx0" brushRef="#br0" timeOffset="168876.04">30159 10607 428 0,'-21'9'232'0,"3"7"-224"16,18-16 0-16,0 0-28 0,0 0 4 15,7 0-140-15,-3 0 0 16,13-3-4-16,5 0 4 16</inkml:trace>
  <inkml:trace contextRef="#ctx0" brushRef="#br0" timeOffset="181340.3654">30053 10673 200 0,'0'0'112'0,"0"-4"-72"0,0 4 4 0,4 0 8 15,3 0 0-15,0 0-8 16,3 0 4-16,1 4-20 16,0 2 4-16,3 3-12 15,-11-2 4-15,8 8 8 16,-11 1 4-16,0 6-28 16,0 6 4-16,0 7-12 15,-11 2 4-15,4-2-4 16,-14 5 0-16,10 1-92 15,-6-9 0-15,-4-7-204 16,-8-7 0-16</inkml:trace>
  <inkml:trace contextRef="#ctx0" brushRef="#br0" timeOffset="188067.8653">1679 12563 220 0,'-21'-21'120'0,"-14"-23"-80"15,35 40 0-15,-11-5-24 16,1-3 4-16,-4-10-4 16,-1 3 0-16,-9 3 0 15,3 0 4-15,-4-2 12 16,4-1 0-16,-15 9-16 0,8-2 0 16,0 6-12-1,0 12 4-15,0 10-12 0,-4 5 4 16,4 20 0-16,3 16 0 15,11 21 0-15,-4 7 4 16,11 6-8-16,4 15 4 16,3-8 0-16,3 11 4 15,8-15-4-15,6 4 4 16,-10-17-4-16,4-6 0 16,-1-6-32-16,1-9 4 15,-4-1-100-15,0-11 4 16,-7-11-32-16,-7-9 0 0</inkml:trace>
  <inkml:trace contextRef="#ctx0" brushRef="#br0" timeOffset="188561.3233">907 13307 232 0,'-29'-7'128'0,"40"-5"-112"16,-7 6 4-16,3 2-4 15,10-8 0-15,4 2-8 16,8 1 0-16,6-3 0 16,11-4 4-16,-7 6-4 15,6-5 4-15,5 5 4 16,-4-8 4-16,0 8-4 16,-8-2 4-16,1 5 0 15,-4-5 0-15,-6 6-8 16,-12 6 4-16,4 0-4 15,-3 0 0-15,-7 3-12 0,-4 12 4 16,3 7 4-16,-10 7 0 16,0 2-4-16,4 6 0 15,3 7-4-15,0-3 0 16,7-3-4-16,4-1 4 16,-1-8-4-16,12-1 4 15,-8-9 0-15,3-7 0 16,5-12 0-16,-1-12 0 0,-10-1 4 15,-8-6 0-15,8-3-4 16,-18-6 4-16,0-6-8 16,-18-1 4-16,0 1 0 15,-3 5 4-15,-3 4-8 16,-8 7 0-16,4 2-60 16,-1 10 4-16,12 6-92 15,-1 6 4-15,8 6 28 16,13-5 0-16</inkml:trace>
  <inkml:trace contextRef="#ctx0" brushRef="#br0" timeOffset="188891.1931">1930 13253 216 0,'10'22'120'0,"1"13"-72"0,-4-26 0 15,-7-3-24 1,11 10 4-16,-8-6-4 0,11 12 0 15,-3-4 4-15,-1 1 4 16,-3-9-20-16,4 5 0 16,-8-8 0-16,5-7 0 15,-8 0-8-15,0 0 4 16,-8-7-8-16,5-8 0 16,3-11 4-16,-7 1 4 15,7-12-8-15,0 9 4 16,0-4-4-16,7 1 0 0,-4 6 0 15,22 0 0-15,-4 3-4 16,15 3 0-16,-1 6-4 16,7-5 4-16,4 8-152 15,11 1 0-15,-5 2-8 16,5 7 0-16</inkml:trace>
  <inkml:trace contextRef="#ctx0" brushRef="#br0" timeOffset="189626.571">4004 12375 212 0,'0'-9'120'0,"0"15"-52"16,-7-12 0-16,7 6-24 0,0 9 4 15,0 1-20-15,0 9 0 16,0 3-20-16,7 21 4 16,4 4-4-16,-1 0 0 15,8 19-4-15,-8 6 0 16,8-3 0-16,0 7 4 16,-8 5 0-16,1 1 0 15,-1 2-8-15,-2-8 4 16,-1-7 0-16,-4-7 0 15,4-18-28-15,-7-9 4 0,0-13-80 16,0-10 4-16,0-21-52 16,-7-7 4-16,7-21 64 15,0 2 0-15</inkml:trace>
  <inkml:trace contextRef="#ctx0" brushRef="#br0" timeOffset="190062.5161">4501 12347 248 0,'11'-16'136'0,"-4"10"-100"16,-7 6 0-16,0 0-4 16,-3 3 4-16,-1 0-20 15,-7 16 4-15,1-3-8 16,-4 6 4-16,-7 12-12 15,-8 7 4-15,-6 0-8 0,3 12 4 16,1-3-4-16,-5 7 0 16,5 2 0-16,-1-8 0 15,4-4 0-15,3-7 0 16,11-11 4-16,0-4 0 16,10-3-4-16,4-4 4 15,0 1-8-15,11-6 4 16,-1 6 4-16,11-4 0 15,4-2 0-15,7 3 4 16,3 5-8-16,0 1 4 0,4 4 0 16,0 2 0-16,7 9 0 15,-7-12 0-15,0 4 0 16,-8 5 0-16,-2-9-16 16,-5-3 0-16,1-9-100 15,-14-1 4-15,6-15-100 16,-10-13 4-16</inkml:trace>
  <inkml:trace contextRef="#ctx0" brushRef="#br0" timeOffset="190482.7006">5330 12516 200 0,'8'-12'112'0,"-8"2"-56"0,0 7 4 15,0-3-20-15,-8-3 0 16,5 6 0-16,-1-1 0 16,-3 1-24-16,-7 0 4 15,-3 6-12-15,-8 0 4 16,0 4-12-16,-3 11 4 15,0 4 0-15,0 16 4 16,-1 0-8-16,5 24 0 16,2-5 4-16,1-1 4 0,7 1-12 15,11-7 0-15,-4 3 4 16,14-6 4-16,0 0-8 16,7-12 0-16,11-1 4 15,3-9 4-15,11-6-4 16,6-13 0-16,-2 1-20 15,3-7 4-15,-8-3-84 16,-2-1 4-16,-1 4-120 16,-3-3 4-16</inkml:trace>
  <inkml:trace contextRef="#ctx0" brushRef="#br0" timeOffset="190756.3105">5031 12952 312 0,'7'3'172'0,"21"-24"-148"0,-25 17 0 16,15-2-16-16,7-6 4 15,10-7 4-15,7 6 0 16,4-6-16-16,4 1 4 0,-8 2-116 16,-3 6 4-16,0-11-72 15,-8 5 4-15</inkml:trace>
  <inkml:trace contextRef="#ctx0" brushRef="#br0" timeOffset="191083.8562">5824 12284 304 0,'-7'4'168'0,"14"2"-132"15,-7 0 4-15,4 3-8 16,3 10 0-16,0 3-20 0,0 6 4 16,7 20-4-16,-3 11 4 15,6 10-12-15,-10 13 0 16,8-7-4-16,-5 3 0 16,-3-2 0-16,4-4 0 15,-4-7-16-15,0-5 4 16,0-22-116-16,-4-4 0 15,1-18-64-15,0-10 4 16</inkml:trace>
  <inkml:trace contextRef="#ctx0" brushRef="#br0" timeOffset="191355.406">6068 12203 316 0,'3'0'172'0,"4"28"-128"16,-7-22 0-16,4 4-28 16,3 21 4-16,4 0-4 15,-8 7 4-15,4 15-12 16,0 13 4-16,0 6-8 16,7 7 0-16,-10 2-4 15,6-12 4-15,1 3-8 16,0-9 4-16,-4-10-28 15,3 1 0-15,1-13-96 16,-4-16 0-16,-4-7-56 16,-3-14 0-16</inkml:trace>
  <inkml:trace contextRef="#ctx0" brushRef="#br0" timeOffset="191879.1358">5817 12300 316 0,'0'9'172'0,"7"-27"-152"0,-7 15 4 0,0 3-16 15,4 0 4-15,3-4 4 16,-7 1 4-16,7 3-20 16,-3 0 4-16,6 0 0 15,1 3 4-15,3 1-4 16,0 8 4-16,0-3-4 15,4 10 4-15,-1 0 4 16,4-3 0-16,4 9-12 16,3 6 4-16,4 4 0 15,3 9 4-15,8 0-8 16,-1 9 0-16,7 10 0 16,1 6 0-16,3-10 4 15,0-6 0-15,-4-6-4 16,-3 1 0-16,-4-1 0 15,-3-4 0-15,-4-11 4 16,-6-1 4-16,-1-6-4 16,-7-9 4-16,-3-4 0 0,-4-12 4 15,-4-12-8-15,1-1 0 16,-11-31-8-16,3-6 4 16,-6-28 0-16,-4-4 4 15,-4-12-8-15,1-3 4 16,-1 0 0-16,1 18 0 15,-1 4 0-15,4 13 0 16,3 14-36-16,1 11 4 16,3 9-124-16,0 15 0 15,0 4-12-15,3 18 0 16</inkml:trace>
  <inkml:trace contextRef="#ctx0" brushRef="#br0" timeOffset="210437.3268">7281 13002 356 0,'-17'-18'192'0,"13"36"-144"0,1-18 4 0,3 0-44 16,0 7 4-16,0-4-12 15,0 3 0-15,0 0 0 16,0-2 4-16,0 8-40 16,-4-2 4-16,4 8-200 15,0-5 4-15,0 3 160 16,0 2 4-16</inkml:trace>
  <inkml:trace contextRef="#ctx0" brushRef="#br0" timeOffset="210916.8944">8019 12353 156 0,'-18'-3'88'0,"7"0"-88"0,11-3 0 0,0 6-4 15,0-3 0-15,0-4 4 16,0 4 4-16,0 3 48 15,0-3 0-15,0 3 8 16,0-6 0-16,0 6-28 16,4 0 0-16,-4-3-8 15,0 0 4-15,3-1-16 16,1 4 0-16,-4 0 0 16,7 0 0-16,-3 0 0 15,-4 0 4-15,3 0-4 16,-3 4 4-16,4 2-12 15,-4 3 4-15,0-6-8 16,0 7 4-16,0-1-4 16,0-9 0-16,0 0 0 15,0 3 0-15,0 1-24 0,0-4 0 16,-4 0-180-16,1 0 0 16,-8 3 84-16,0 0 4 15</inkml:trace>
  <inkml:trace contextRef="#ctx0" brushRef="#br0" timeOffset="211454.8878">7920 12250 252 0,'0'0'140'0,"-4"-13"-92"16,4 13 0-16,4 7-16 16,3 8 4-16,0 7-8 15,0 3 0-15,-3 4-16 16,3 14 4-16,-4 5-12 16,4 11 4-16,0 1 4 0,0 9 4 15,-3 6-12-15,3-12 4 16,0 2-4-16,0-2 0 15,7-9 0-15,-3-7 0 16,3-4 0-16,0-2 0 16,0-13 4-16,4-2 0 15,3-5 4-15,4-11 0 16,3 2-12-16,4-12 0 16,10-3 4-16,4-6 0 15,-4 3-48-15,-3 2 4 16,-4 1-72-16,-3-6 4 0,-7 3-120 15,-1 6 4-15</inkml:trace>
  <inkml:trace contextRef="#ctx0" brushRef="#br0" timeOffset="211831.2007">8625 12974 300 0,'-10'-3'164'0,"20"3"-132"15,-6-6 0-15,3 0-4 16,4-1 0-16,3-8-20 16,3-4 4-16,5-6-4 15,2 0 4-15,1-4-12 16,-4-2 4-16,-3-7 4 0,-4 7 0 16,-4-7-8-16,-6 7 4 15,-4 0 0-15,-4 3 4 16,-6 9-4-16,-4 12 0 15,-4 7 0-15,-3 7 0 16,0 18-4-16,3 16 4 16,4 9 0-16,3 9 4 15,4-2-4-15,7 2 4 16,7-8-8-16,4-1 4 16,7-3-8-16,3-7 4 15,3-18-24-15,5 0 4 16,2-15-76-16,12-7 4 15,-4-3-140-15,-1-19 0 0</inkml:trace>
  <inkml:trace contextRef="#ctx0" brushRef="#br0" timeOffset="212076.962">9183 12288 352 0,'-4'25'192'0,"11"19"-156"16,-7-29 0-16,4 7-20 15,3 10 0-15,4 21 8 16,3 13 0-16,0 6-20 16,0 9 0-16,3-9-4 15,-2 1 4-15,-1-4-16 16,0 0 0-16,-4 0-64 16,1-19 0-16,-4-6-96 0,-3-4 4 15,-11-15 76-15,-4-15 0 16</inkml:trace>
  <inkml:trace contextRef="#ctx0" brushRef="#br0" timeOffset="212330.1295">9088 12833 292 0,'14'-47'160'0,"3"41"-108"0,-13 6 4 16,6-3-36-16,5 3 4 16,2 0-24-16,8-3 0 15,3-1-24-15,0-2 4 0,4-6-96 16,0 2 0-16,0-5-44 15,3-7 0-15</inkml:trace>
  <inkml:trace contextRef="#ctx0" brushRef="#br0" timeOffset="212372.6904">9638 12215 340 0,'-21'-18'188'0,"17"40"-152"15,4-7 0-15,7 7-32 16,4 10 4-16,3-1-8 15,0 7 4-15,0 2-16 16,4 4 4-16,-1 6-112 16,1 1 4-16,3 2-60 15,4 13 0-15</inkml:trace>
  <inkml:trace contextRef="#ctx0" brushRef="#br0" timeOffset="212762.4227">10121 12523 260 0,'-7'-13'140'0,"-10"-3"-88"0,9 16 0 15,1-3-28-15,-3 3 0 16,-4 0 0-16,-4 0 4 16,-7 3-16-16,-3 7 0 15,3 6-8-15,-3 6 0 16,0-1-4-16,7 1 0 15,3 4-4-15,8 5 4 16,10-3-4-16,7 3 0 0,7-5 4 16,7-5 4-16,11 5-4 15,-1 2 0-15,5 3 4 16,3 1 4-16,3-11-4 16,-3 8 4-16,-4-4 12 15,0-3 4-15,-14 3-4 16,-6 6 0-16,-12-6 0 15,-10 0 0-15,-7 0-20 16,-11-3 0-16,-3 0-64 16,3-9 4-16,-21 3-168 15,-3-16 0-15,3 0 132 16,4-16 0-16</inkml:trace>
  <inkml:trace contextRef="#ctx0" brushRef="#br0" timeOffset="213589.1387">11441 12200 304 0,'-4'-25'164'0,"4"22"-88"15,0 3 0-15,0 3-68 16,0 12 4-16,7 10 0 16,0 10 4-16,7 15-12 15,4 7 4-15,0 5-4 16,-4 13 0-16,3 1-4 16,4 8 4-16,-3-15-12 15,-4-6 4-15,0 0-68 16,-3-4 4-16,3-12-112 15,0-3 0-15,0-19 96 0,4-9 0 16</inkml:trace>
  <inkml:trace contextRef="#ctx0" brushRef="#br0" timeOffset="213978.1049">12037 12526 216 0,'0'-22'120'0,"-14"6"-36"0,7 13 0 16,0 3-24-16,-4-6 0 15,-3 12-48-15,-4 0 4 16,1 7-4-16,-5 15 0 0,1 3-8 16,0 10 0-16,0 6-8 15,3 3 4-15,8 1-4 16,-1-7 0-16,11-7 4 16,7-15 0-16,4-16-4 15,6-21 0-15,5-4 4 16,2-9 4-16,1-4-8 15,-4-8 0-15,0-4 8 16,-3 9 0-16,0-2-4 16,-8 11 4-16,-3 4-8 15,4 7 4-15,-8 9-4 16,4 12 4-16,4 9 0 16,-4 14 4-16,4 8-4 15,3 14 0-15,0 2 0 16,0 0 4-16,4-6-96 15,-1-12 0-15,1 2-100 0,-1-12 0 16,1-3 144-16,-4-22 4 16</inkml:trace>
  <inkml:trace contextRef="#ctx0" brushRef="#br0" timeOffset="214442.3304">12284 12103 300 0,'0'0'164'0,"14"31"-128"0,-11-19 4 16,4 14-8-16,0 2 4 0,1 12-20 16,2 8 0-16,-3 11-8 15,4 1 0-15,-1 9-8 16,4-3 4-16,-3 3 0 16,3-4 4-16,-3-14-4 15,-1-4 0-15,1-4-4 16,-1-11 0-16,-2-13 4 15,-5-7 4-15,1-18-8 16,3-7 0-16,0-12 0 16,0-15 0-16,3-1 0 15,1-3 0-15,3 9-4 16,4-2 4-16,-1 5-4 16,1 7 4-16,7 6 0 15,3-2 0-15,4 14-4 16,-4-2 4-16,0 15 0 15,-3 4 0-15,-4 8 0 0,-3 7 4 16,-4 7 0-16,-7 12 4 16,-4 0-8-16,-6 3 0 15,-8-7 4-15,-6 4 0 16,-5-12-4-16,-2-4 0 16,-5-9-24-16,5 0 0 15,-8-16-80-15,4-6 4 16,3-13-124-16,4-9 4 15</inkml:trace>
  <inkml:trace contextRef="#ctx0" brushRef="#br0" timeOffset="214923.5699">13197 12789 244 0,'-7'-12'132'0,"14"9"-96"16,-7-1 0-16,4 1-16 15,3-6 4-15,4-1 0 16,-1 4 4-16,4-9-8 15,4-7 0-15,7 0-16 0,-4-3 4 16,0-4-4-16,-7 1 4 16,-3-6-4-16,-11 2 0 15,-7-2-4-15,-4 6 0 16,-3 2 12-16,-4 8 0 16,-3 15-12-16,-4 6 0 15,1 15 4-15,-5 8 4 16,1 11-4-16,11 7 0 15,3 6 0-15,3 7 4 16,7-1-8-16,8-6 0 16,3-6-4-16,7-6 4 15,7-4 0-15,11-5 4 0,0-14-52 16,3-5 4-16,4-13-136 16,0-4 4-16,-1-15 68 15,-6-15 0-15</inkml:trace>
  <inkml:trace contextRef="#ctx0" brushRef="#br0" timeOffset="215173.4644">13684 12055 344 0,'-14'22'188'0,"32"25"-148"15,-15-25 4-15,4 4-32 16,4 21 0-16,0-4 4 15,6 11 4-15,1 8-12 16,-1 7 4-16,1 7-12 16,0 5 4-16,-4-2-4 0,0-10 0 15,-3 0-36-15,-1-7 0 16,-3-11-140-16,0-11 4 16,0-12 36-16,7-6 0 15</inkml:trace>
  <inkml:trace contextRef="#ctx0" brushRef="#br0" timeOffset="216139.3686">15007 12037 236 0,'0'-7'128'0,"-3"-8"-64"0,3 15 4 15,0 0-32-15,0 3 4 16,3 13-28-16,1 9 0 16,6 19-4-16,1 15 0 0,3-2-4 15,0 15 4-15,0 3-8 16,4 13 4-16,-1 0-4 15,1 2 4-15,-7-5 0 16,-4-10 0-16,0-2-36 16,-4-14 4-16,-3-9-112 15,-3-6 4-15,-4-16-12 16,0-12 0-16</inkml:trace>
  <inkml:trace contextRef="#ctx0" brushRef="#br0" timeOffset="216889.9815">14796 12516 252 0,'-15'0'140'0,"15"-12"-108"16,0 12 4-16,4 6-28 15,3-6 4-15,7 0-4 0,11-6 4 32,21-22 12-32,0-7 4 15,-1-12-8-15,1 3 4 16,0-3-20-16,0-6 0 15,-7 3-4-15,-7 3 4 16,-4 12 0-16,-4 1 0 16,-2 9 0-16,-5 21 4 15,-3 11-4-15,0 15 4 16,4 18 0-16,-4 8 0 16,-3 5 8-16,-1 13 4 0,-3 3 12 15,0 6 4-15,4 6-24 16,0-8 0-16,-1-4-8 15,-3-16 4-15,0-9-8 16,4-3 0-16,0-26 0 16,3-15 4-16,0-12-4 15,3-10 4-15,1-7-8 16,0-14 0-16,-1 2 8 16,-3-6 0-16,1 12-8 15,-1-2 4-15,-4 8 0 16,1 7 0-16,-1 4 0 15,1 15 4-15,0 6-4 16,-1 12 0-16,1 7 0 16,-1 7 4-16,1 8-8 15,-1 1 4-15,1 9 0 16,3 0 0-16,4-3 0 0,3 0 0 16,4-7 0-16,3-8 0 15,0-20-4-15,0 0 4 16,4-18 4-16,3-7 0 15,-3-15-8-15,-4-7 0 16,-3-6 4-16,-4-3 0 16,-3-3-4-16,-8-6 4 15,-6 6 0-15,-4 6 4 16,-4 9-4-16,-3 1 0 16,-3 24-8-16,-1 10 4 15,1 7 4-15,-1 14 0 0,0 17 0 16,8 9 0-16,3 3-4 15,7 7 4-15,7-1 0 16,11-3 4-16,7-15-56 16,3-7 0-16,7-12-68 15,22-12 0-15,3-14-100 16,3-18 4-16</inkml:trace>
  <inkml:trace contextRef="#ctx0" brushRef="#br0" timeOffset="217266.0103">17283 12532 212 0,'-7'-9'120'0,"7"18"-68"0,0-3 4 16,7 13-16-16,0 9 4 16,3 19-12-16,4 19 4 0,0-9-24 15,8 9 4-15,-1 3-12 16,0 6 0-16,0 10-4 15,-3 2 4-15,-1 1 0 16,-2-9 0-16,-5-4-68 16,-3-12 0-16,-3-13-76 15,-4-10 4-15,-11-14 20 16,-7-26 4-16</inkml:trace>
  <inkml:trace contextRef="#ctx0" brushRef="#br0" timeOffset="217581.1468">17170 12469 208 0,'0'-75'112'0,"21"16"-52"16,-18 43 4-16,8 3-36 15,7-5 4-15,-1-1-12 16,4 6 0-16,11-3 4 16,0 10 0-16,0 6-16 0,3 3 4 15,0 7-8-15,-3 12 4 16,0 9 0-16,-8-3 0 15,-2 4 0-15,-1 12 4 16,-7 3-4-16,-7 0 4 16,-7 0-4-16,-7 3 4 15,-7 3-8-15,-7-6 0 16,-4-12 0-16,-7 5 0 16,0-14-12-16,-3-1 4 15,7-7-48-15,0-18 0 16,10-6-72-16,4-10 0 15,7-5-48-15,7-5 0 0</inkml:trace>
  <inkml:trace contextRef="#ctx0" brushRef="#br0" timeOffset="218003.0075">17685 12416 272 0,'0'28'148'0,"32"-6"-116"15,-32-22 4-15,10 7-12 16,1 8 0-16,3 1 12 16,0 12 4-16,0 0-24 15,-3 1 4-15,-1-1-12 16,4 9 0-16,0-8-4 16,-3 5 4-16,-4-12-8 15,0-3 4-15,-3-7 0 0,-4-5 4 16,0-7-4-16,-4-7 0 15,1-8 0-15,-4-10 4 16,-1-4-4-16,5-2 4 16,3-7-8-16,0 1 0 15,7 5 0-15,0-5 4 16,7 5-8-16,4-8 4 16,-1 8 0-16,5-2 4 15,-1 6-8-15,0 3 4 0,-3 3-4 16,-1 9 4-16,1 1-36 15,-4 5 4-15,0 4-64 16,0-6 4-16,0 9-68 16,0 3 0-16,8 3 92 15,-8-3 0-15</inkml:trace>
  <inkml:trace contextRef="#ctx0" brushRef="#br0" timeOffset="218228.2049">18260 12272 292 0,'7'22'160'0,"3"25"-120"16,-10-31 4-16,4-1-8 16,-1 1 4-16,1 12-32 15,0 0 4-15,-1 7-8 16,-3 2 0-16,0 1-8 16,0-7 0-16,0-2-56 15,0 5 0-15,-3-12-88 0,-5-12 4 16,1-7 36-16,-3-6 4 15</inkml:trace>
  <inkml:trace contextRef="#ctx0" brushRef="#br0" timeOffset="218496.925">18129 11889 244 0,'-7'-15'136'0,"11"15"-132"0,-4 3 0 15,3 9-40-15,4 10 0 16,4 3-120-16,3 4 0 0</inkml:trace>
  <inkml:trace contextRef="#ctx0" brushRef="#br0" timeOffset="218871.6411">18507 12303 316 0,'3'32'172'0,"4"33"-124"15,-7-58 0-15,4 12-32 16,-1 2 4-16,-3 8-8 15,4 8 4-15,-4-8-8 16,0 8 0-16,0-9-4 16,0-3 0-16,0-6 0 15,0-9 0-15,0-7-8 16,3-9 4-16,4-10-4 16,1-15 4-16,-1 2 0 15,3-15 0-15,4-15 0 16,-3 6 0-16,3-1-4 0,0 7 4 15,-3 10 0-15,3 5 0 16,3 13 0-16,-6 13 4 16,0 15 0-16,-1 20 4 15,1 5-4-15,-1-6 0 16,1 7 0-16,-4 3 0 16,0-1 0-16,4-5 4 15,-4-11-12-15,3 1 4 16,1-15 0-16,3-7 4 0,0-7-4 15,4 1 0-15,3-16 0 16,4-9 0-16,-1-4 0 16,4-2 0-16,-6 9 0 15,-5-1 4-15,-3 10-4 16,-3 13 4-16,0 12-4 16,-4 13 4-16,0 6-4 15,-4 7 0-15,1 12 0 16,-4 12 4-16,3-9-24 15,4 0 4-15,0-9-64 16,0 6 0-16,0-16-116 16,4-12 4-16,0-10 120 15,-1-6 4-15</inkml:trace>
  <inkml:trace contextRef="#ctx0" brushRef="#br0" timeOffset="219231.3717">19325 12473 308 0,'0'12'168'0,"25"-6"-116"0,-22-6 0 16,4 0-32-16,4-3 0 15,3 0-12-15,0-6 4 16,4 6-8-16,0-13 0 16,3-9-4-16,3 0 4 15,-6-4-4-15,-4 8 0 16,-10-20 0-16,-4 9 0 15,-4-12-4-15,-6 7 0 16,-8 6 4-16,-7 9 0 0,-3 6 0 16,0 22 4-16,0 16 0 15,-1 13 4-15,5 8 0 16,2 17 4-16,5-3-8 16,10 8 0-16,7-2-4 15,10-6 4-15,12-7-8 16,9-6 0-16,12-19-16 15,13-6 4-15,8-13-120 16,3-9 0-16,0-7-48 16,3-5 0-16</inkml:trace>
  <inkml:trace contextRef="#ctx0" brushRef="#br0" timeOffset="219907.5098">20532 12109 244 0,'0'-10'136'0,"-4"4"-76"16,4 6 4-16,0 0-40 16,0 6 4-16,4 7 0 15,-1 25 0-15,4-1-20 16,-3 1 0-16,6 15 4 16,-3-6 0-16,-3 3-8 15,-1 1 4-15,1-4-4 0,0-4 0 16,-1-5-4-16,1-7 4 15,-1-9-4-15,1-9 0 16,3-13 0-16,0-13 0 16,7-9 0-16,0-15 0 15,4-17 0-15,-1-8 0 16,1-4 0-16,0 6 4 16,3 1-8-16,-4 21 4 15,-3 7 0-15,1 21 0 16,2 10 0-16,-3 22 0 15,0 7 0-15,4 11 0 16,-7 7 0-16,3 4 0 16,-4 2-16-16,1 10 0 0,0-13-84 15,-1-3 0-15,1-6-116 16,-1-13 4-16,4-13 208 16,0-15 0-16</inkml:trace>
  <inkml:trace contextRef="#ctx0" brushRef="#br0" timeOffset="220207.7869">21146 12143 268 0,'0'3'148'0,"-4"23"-120"15,8-8 4-15,-1 7-12 16,1 7 0-16,3 9-8 16,0-4 4-16,0 1 0 15,3 6 4-15,1 0-16 16,-1-1 4-16,1-5-4 15,3-7 0-15,0-5-4 16,0-4 4-16,1-13 4 0,-1-9 4 16,3-9-12-16,-3-17 0 15,-3 1 4-15,0-15 0 16,-8-11-4-16,-3-14 4 16,-3 8-24-16,-5-2 0 15,1 8-64-15,0 7 4 16,4 13-100-16,3 9 4 15,3 6 140-15,1 13 4 16</inkml:trace>
  <inkml:trace contextRef="#ctx0" brushRef="#br0" timeOffset="220764.3626">21565 12093 272 0,'0'3'152'0,"11"22"-104"0,-11-18 0 0,0 11-16 16,3 11 0-16,4 8-12 15,1-2 0-15,-1 9-8 16,0 0 0-16,0 3-8 16,0 0 0-16,-4-3-4 15,1-7 0-15,-1-9 4 16,4-6 0-16,0-15-4 16,-3-7 4-16,3-7-4 15,4-11 4-15,-1-8-8 16,1-11 0-16,3-13 4 15,-4 3 0-15,5-4 0 0,-1 8 4 16,0 2-8-16,-4 13 4 16,1 9 0-16,0 12 4 15,-4 17-4-15,0 9 0 16,0 6 0-16,3 12 0 16,1-8 0-16,-1-1 0 15,1-3 0-15,0-6 4 16,-1 0-4-16,1-13 4 15,-1 3-4-15,5-6 0 16,2-18-4-16,-3-4 4 16,0-6 0-16,0-7 4 0,4-5-4 15,3 2 0 1,-3 1-4-16,0 12 4 0,-1 9 4 16,1 10 4-16,-4 9-12 15,4 20 4-15,-1 5 0 16,-3 7 4-16,-3 5-4 15,0 8 0-15,-4-1-4 16,0 9 0-16,0-15-72 16,3-9 0-16,-3-10-64 15,0-9 4-15,0-20 16 16,0-11 0-16</inkml:trace>
  <inkml:trace contextRef="#ctx0" brushRef="#br0" timeOffset="221229.7365">22352 11632 300 0,'7'25'164'0,"7"50"-124"15,-14-56 0-15,4 10-16 0,-1 18 0 16,4 12-16-16,4 16 0 16,-1-2-8-16,1 2 4 15,0-6 0-15,-1-7 4 16,1 4-4-16,-4-15 0 15,3-4 8-15,-3-10 4 16,-3-5-12-16,0-14 0 16,-4-11-4-16,0-7 0 15,0-4 0-15,0-14 4 0,3-7-4 16,1-7 0-16,3-12-4 16,3 4 0-16,4 5 4 15,4-3 4-15,0 10-8 16,3 3 0-16,7 6 0 15,-7 1 0-15,7 18 8 16,1 0 0-16,-5 15-8 16,-3 10 4-16,1 3 0 15,-12 4 4-15,-3 2-4 16,-7-5 4-16,-3 2-4 16,-8 3 4-16,-10-5-4 15,0-1 4-15,-4-6-48 16,0-7 4-16,1 1-60 15,3-10 0-15,3-6-32 16,4-3 0-16,7 0 72 16,3-9 4-16</inkml:trace>
  <inkml:trace contextRef="#ctx0" brushRef="#br0" timeOffset="221559.772">22867 12488 236 0,'18'3'128'0,"13"-9"-68"0,-27 0 0 15,3 3-36-15,7 0 0 16,0-1-12-16,4-2 0 16,3-13 4-16,4 1 0 15,-1-4-12-15,-2-4 4 16,-1-11-8-16,-4 5 0 0,-2-5 8 16,-8 2 0-16,-7 1-4 15,-4 9 0-15,-10 9-4 16,-4 4 4-16,-3 12 0 15,0 15 0-15,3 10-4 16,1 10 4-16,-1 2-8 16,11 10 4-16,7-3 0 15,4 0 4-15,3-6-4 16,14 3 0-16,-4-7-60 16,8-9 4-16,3-12-60 15,1-1 4-15,9-12-32 16,1-3 0-16</inkml:trace>
  <inkml:trace contextRef="#ctx0" brushRef="#br0" timeOffset="222145.2638">23364 12240 280 0,'-7'44'156'0,"18"3"-124"0,-11-28 0 16,7-3-8-16,0 3 0 15,0 6-4-15,0 6 4 16,4 1-20-16,-1 5 4 15,1-5-4-15,-4-7 0 16,0-3 4-16,0-4 0 16,-3-11-4-16,-4-4 4 15,-4-6-8-15,-3-7 0 0,4-9-4 16,-4-3 4-16,-1 1 0 16,1-8 0-16,7-11-4 15,4-1 4-15,10 6-4 16,7-5 0-16,4 8 4 15,7 1 4-15,3-1-4 16,7 10 0-16,-3 1 0 16,0 2 0-16,-4 0 0 15,0 6 4-15,-3-5-4 16,0 8 4-16,-11-2 0 16,0 8 4-16,-14-2 0 15,-3 6 4-15,-8 0-12 16,-3 3 4-16,-3 4-4 15,-8 8 0-15,7 4-4 16,1-3 4-16,3 3 0 16,7 3 0-16,3-1 0 15,8-2 0-15,3 0-4 16,7-3 0-16,4-1 8 0,3 7 0 16,4-3-8-16,0-6 0 15,-1 2 8-15,1 4 0 16,-4-6 8-16,-10 3 0 15,-7 5 16-15,-11 1 4 16,-7 0-20-16,-11 3 4 16,-10 1-40-16,-4-5 0 15,-3 1-64-15,-1-12 0 16,-2-1-188-16,-1-18 4 16</inkml:trace>
  <inkml:trace contextRef="#ctx0" brushRef="#br0" timeOffset="222954.9169">25308 11977 252 0,'-10'-22'136'0,"10"16"-92"0,0 6 4 15,3 6-12-15,1 4 0 16,3 15-4-16,3 9 4 16,5 16-20-16,-5-6 0 0,1 16-8 15,-1 9 4 1,1 15-8-16,-4-5 0 0,-4 15-4 15,1 3 4-15,-1-15-4 16,-3-13 0-16,-3 0-28 16,-1-16 0-16,-3-9-44 15,-3-7 4-15,-1-15 0 16,-6-12 4-16,-1-16 56 16,4-26 0-16,-7-15 4 15,-4-19 4-15,4-15 4 16,3-4 4-16,4-15 0 15,3 15 4-15,8 0 0 16,3 10 0-16,7 6 12 16,4 6 0-16,3 16-8 15,3 4 4-15,8-1-4 16,0 12 4-16,6 7-8 16,1 0 4-16,3 9-12 0,1 1 4 15,3 8 8-15,-4 7 4 16,-3 7-8-16,-4 12 0 15,-3 2-4-15,-8 5 4 16,-3 11 4-16,-7 1 0 16,-7-1-8-16,-3 11 0 15,-4-8 0-15,-11-8 0 16,-3 5-8-16,0-9 0 16,-4-6-8-16,0 0 0 15,1-9-56-15,-1-1 0 16,7 4-116-16,4-10 4 0,4-2 80 15,6 2 4-15</inkml:trace>
  <inkml:trace contextRef="#ctx0" brushRef="#br0" timeOffset="223206.5261">25894 12338 252 0,'3'15'136'0,"-3"20"-80"16,4-23 0-16,-1-2-32 15,1 6 4-15,3 9-8 16,0 3 4-16,4 6-20 16,-4 1 4-16,0 2-8 15,-4 7 4-15,1-3-8 16,-4 0 0-16,-4-4-52 0,1-11 0 16,-1-4-56-16,1-7 0 15,-4-15-20-15,3-12 4 16</inkml:trace>
  <inkml:trace contextRef="#ctx0" brushRef="#br0" timeOffset="224083.6336">26472 12272 236 0,'8'9'128'0,"-5"16"-72"0,-6-22 0 15,6 4-32-15,4 8 4 16,0 7 0-16,-3-3 4 16,3 6-16-16,-4 4 4 15,-3 2-8-15,0 6 0 16,-7 4-8-16,4-13 0 16,-15 10-8-16,4 3 0 15,-4-7-64-15,4-5 4 16,0-11-72-16,0-14 0 15,3-4 16-15,4-10 0 0</inkml:trace>
  <inkml:trace contextRef="#ctx0" brushRef="#br0" timeOffset="224354.7999">26786 12360 316 0,'7'0'176'0,"-3"18"-160"16,-4-18 0-16,0 4-36 15,0-1 0-15,4 0-144 16,6 6 0-16,4-12 88 16,0 6 0-16</inkml:trace>
  <inkml:trace contextRef="#ctx0" brushRef="#br0" timeOffset="224400.8066">27005 12313 200 0,'0'-4'112'0,"18"1"-152"0,-15 0 4 16,8-6-80-16,3 3 0 16</inkml:trace>
  <inkml:trace contextRef="#ctx0" brushRef="#br0" timeOffset="224653.5716">27390 12262 316 0,'-11'29'176'0,"22"-1"-152"0,-11-22 0 15,3-3-32-15,1 0 4 0,-1-3-100 16,8 0 0-16,3-3-56 16,4-6 4-16</inkml:trace>
  <inkml:trace contextRef="#ctx0" brushRef="#br0" timeOffset="225090.0882">28169 11980 252 0,'0'3'136'0,"14"16"-92"15,-10-13 4-15,3 13-12 16,-3 6 0-16,6 10 4 16,-3 9 0-16,0 12-28 15,-3-3 4-15,6 10-8 16,-6-3 0-16,-1 3-8 16,1 9 0-16,-1 0-8 15,-3 6 4-15,0-21-56 16,0 5 0-16,0-12-48 15,-3-12 4-15,-1-13-60 0,1-12 0 16</inkml:trace>
  <inkml:trace contextRef="#ctx0" brushRef="#br0" timeOffset="225433.8214">28095 12065 228 0,'4'-53'124'0,"24"6"-80"0,-24 37 4 15,3-2-32-15,3 2 4 0,4-2-8 16,7 5 4-16,11-11-8 16,0 11 4-16,3-2 0 15,0 6 0-15,1 3 4 16,3 0 4-16,-4 3-12 16,7 6 4-16,-7-2-8 15,-3 8 4-15,-4-2 4 16,-10 6 4-16,3 3 0 15,-14-1 0-15,-7 1 0 16,0 4 0-16,-14 2-12 16,-3 6 4-16,-8-6-8 15,-7 1 4-15,-3-1-12 16,-4-6 0-16,4-3-36 16,3-1 4-1,7-11-272 1,11-4 4-16</inkml:trace>
  <inkml:trace contextRef="#ctx0" brushRef="#br0" timeOffset="225709.4462">28794 12087 292 0,'3'16'160'0,"8"21"-120"0,-11-27 4 15,7 12-8-15,-4 3 0 16,1 3-24-16,-1 9 0 0,5 1-12 16,-5-7 4-16,-3 1-4 15,7 5 4-15,-7-8-32 16,0 5 0-16,0-6-76 16,-7-6 4-16,7-3-88 15,-3-9 4-15</inkml:trace>
  <inkml:trace contextRef="#ctx0" brushRef="#br0" timeOffset="226048.1271">29115 12134 268 0,'-7'0'148'0,"-7"0"-112"16,7 0 4-16,-1 0-32 15,-2 6 0-15,-8 0-4 0,11-2 0 16,-14 11 0-16,3-5 4 16,-3 8 4-16,0 1 0 15,-4 0 8-15,11 0 0 16,-3 9-8-16,3-6 0 16,-1-3-8-16,1 3 0 15,4-3-4-15,10-1 0 16,0-2 12-16,0-6 0 15,10 2-8-15,8-6 0 16,0-2 4-16,6-4 4 16,1 6-12-16,3-3 4 0,0 3-8 15,8-6 4-15,-8 0-8 16,0 3 0-16,-3-3-96 16,0 0 0-16,-8-9-120 15,8 9 4-15</inkml:trace>
  <inkml:trace contextRef="#ctx0" brushRef="#br0" timeOffset="226337.7459">29549 12378 420 0,'0'0'232'0,"0"7"-212"15,-4-7 4-15,4 0-24 16,4 0 4-16,6 0-80 15,-3 0 0-15,4 0-196 0,-1 0 4 16</inkml:trace>
  <inkml:trace contextRef="#ctx0" brushRef="#br0" timeOffset="230538.1917">1397 15094 144 0,'0'9'80'0,"-7"7"-32"16,7-13 4-16,-4 0-16 15,4 1 4-15,-7 2-4 16,4 3 4-16,3-2-20 15,-7-4 4-15,7 0 4 0,0 0 0 16,0 3-8-16,0-3 0 16,0-3-4-16,0-9 0 15,0 0-8-15,0-10 4 16,0 0-12-16,-7-6 4 16,7 0-8-16,0-4 4 15,0-18 0-15,0-12 4 16,0-4-4-16,0-22 0 15,0 10-4-15,0-25 4 0,0 6 0 16,-4 9 4-16,4 7-4 16,-7 18 0-16,4 1 0 15,3 15 4-15,0 12-8 16,0 7 4-16,0 6 0 16,0 16 0-16,10 16 0 15,1 21 0-15,6 10 0 16,5 22 4-16,13 12-4 15,4 17 4-15,-4-1-8 16,4-3 4-16,0 3 0 16,6-7 4-16,-6-11-4 15,-3-10 0-15,9-19 0 16,-6-4 4-16,-7-14 0 16,-4-10 0-16,0-19 0 15,-3-10 0-15,-7-9-4 16,-8-3 0-16,1-22 0 15,-11-15 0-15,0-4 0 16,-11-18 4-16,1 9-4 0,3-7 4 16,-11 4-8-16,7 18 4 15,1 7-32-15,3 19 4 16,3 15-72-16,-3 4 4 16,7 15-128-16,7 12 4 15</inkml:trace>
  <inkml:trace contextRef="#ctx0" brushRef="#br0" timeOffset="230942.0269">2335 14664 268 0,'-10'0'148'0,"-25"-6"-96"15,31 6 0-15,-14 0-16 16,11 3 0-16,-3 0-24 15,-8 16 0-15,8-6-8 16,-12 21 4-16,5-5-4 16,-8 2 4-16,7 10-8 15,4-1 0-15,7 7-4 16,7-3 0-16,11 0 4 16,3-12 0-16,7-4-4 15,11-12 4-15,0-13-4 16,6-13 0-16,1-9 4 15,-4 1 4-15,-13-4-8 16,-1-7 4-16,-7-8 4 16,-11 5 4-16,-6-11 0 0,-11 2 4 15,-7-3-16-15,-1 13 4 16,-2 2-4-16,3 7 4 16,-15 4-48-16,15 14 0 15,-7 8-64-15,17 14 0 16,4 4-48-16,7 3 4 15</inkml:trace>
  <inkml:trace contextRef="#ctx0" brushRef="#br0" timeOffset="231407.9556">2635 14617 336 0,'0'4'184'0,"-7"55"-152"15,4-46 4-15,3 9-16 16,0 12 0-16,0-3-8 15,0 1 4-15,0 9-8 16,0-1 0-16,10-5-8 16,-6 3 0-16,10-7-4 15,0 0 4-15,11-18 4 16,-8-4 0-16,12-15-8 16,-1-4 4-16,-7-8 0 15,4-4 0-15,-4-6 0 16,0-1 4-16,-3-5-4 15,-1 6 0-15,-6 6-4 0,6 9 4 16,-6 4 0-16,7 18 0 16,-1 0 0-16,5 1 0 15,2 6 0-15,4 6 4 16,4-1-4-16,7 5 4 16,-4-4 0-16,11-1 4 15,-7-2 0-15,0-9 0 16,-4-1 16-16,0-15 0 15,-14 0-16-15,8-10 4 16,-12 6-12-16,1-11 4 16,-15-11-12-16,5-9 0 0,-16-9-64 15,-2-9 0-15,-8 5-144 16,1-2 4-16,13 9 120 16,15 15 0-16</inkml:trace>
  <inkml:trace contextRef="#ctx0" brushRef="#br0" timeOffset="231918.7102">4957 13950 256 0,'-22'-16'140'0,"26"16"-68"0,-8 6 4 16,8 0-48-16,-8 7 4 0,8 15-20 16,-4 10 4-16,7 15-4 15,0 4 4-15,4 12-4 16,-1 6 4-16,-3 13-8 15,0 9 0-15,4-13-8 16,-1-15 4-16,-6 4-8 16,0-20 4-16,-1 0-16 15,4-9 4-15,-7-13-84 16,11-9 4-16,-8-12-112 16,4-1 4-16,4-24 160 15,-4-7 4-15</inkml:trace>
  <inkml:trace contextRef="#ctx0" brushRef="#br0" timeOffset="232338.8493">5122 14605 308 0,'-7'16'168'0,"14"12"-140"0,-7-25 4 16,4 3-8-16,3 0 0 15,7 1-16-15,0 2 0 16,7-6 4-16,4-6 0 15,3-6-4-15,0-1 0 16,4-8 0-16,-7-8 4 16,-4 1-8-16,-3 0 0 15,-1-6 0-15,-6 3 0 16,-4-1 0-16,-3 1 0 0,-8 6-8 16,-3 0 4-16,0 4 8 15,-4 2 0-15,1 10-4 16,-8 6 0-16,-7 15 0 15,4 10 4-15,-3 4-8 16,6 18 0-16,4 6 4 16,3 6 4-16,11-2-12 15,7-7 4-15,11-9 0 16,-4 0 4-16,11-1-8 16,3-15 4-16,4-6-40 15,-4-9 0-15,7-1-40 16,0-15 4-16,1-10-76 15,-1-15 0-15,4-7 64 16,-7-6 0-16</inkml:trace>
  <inkml:trace contextRef="#ctx0" brushRef="#br0" timeOffset="232619.9116">5733 14091 320 0,'-7'-44'176'0,"7"37"-128"0,0 17 0 15,0 9-32-15,3 18 0 16,1-5 8-16,3 8 0 15,3 7-8-15,-3 22 4 16,4 4-8-16,0 18 0 16,3-16-12-16,-7 3 4 15,3-3-4-15,4-9 0 0,0-9-52 16,1 2 0-16,-5-15-60 16,-10-12 4-16,0-7-96 15,0-10 4-15</inkml:trace>
  <inkml:trace contextRef="#ctx0" brushRef="#br0" timeOffset="232874.0911">5648 14567 336 0,'0'7'184'0,"21"8"-136"16,-14-15 0-16,11 0-28 15,-1 0 0-15,22-3-12 16,0-9 4-16,10 2-12 15,4-2 4-15,-10 2-4 16,-1-2 4-16,-3 8-96 16,-4 1 4-16,-3 0-160 0,-4 3 0 15</inkml:trace>
  <inkml:trace contextRef="#ctx0" brushRef="#br0" timeOffset="237503.2075">7207 14987 176 0,'-10'0'96'0,"6"0"-88"0,4 0 4 15,0 0 8-15,0 0 0 16,0 0 44-16,0-6 4 16,4 0-4-16,-4 0 4 15,0 3-40-15,-4-7 0 16,1-6-20-16,-4-6 4 15,3 1-8-15,1-5 0 16,3-14-4-16,0-4 0 16,0-6 0-16,0-7 0 15,0-9-4-15,-4 0 4 0,0-18 0 16,-3 2 4-16,0 1-4 16,0 5 0-16,0 11 0 15,4 14 0-15,-1 1 0 16,-3 9 4-16,7 13-4 15,-3 6 0-15,3 7 0 16,3 15 0-16,8 12 0 16,-1 10 0-16,8 13 4 15,7 12 0-15,-4 15 0 16,7 7 0-16,0 3-4 16,8 7 0-16,-1-1 0 15,-3-2 4-15,3-7-4 16,-3-4 4-16,3-14-4 15,-3-11 4-15,-4-11-4 0,-3-4 0 16,-4-10 4-16,0-15 4 16,-7-9-8-16,-3-10 0 15,-4-15 0-15,-7-7 0 16,-4-9 0-16,-3-4 0 16,-4 4 0-16,-3-13 0 15,0-9 0-15,0 6 0 16,0 13-4-16,3 0 4 15,-3 18-24-15,4 1 0 16,-1 9-44-16,4 9 0 0,4-3-48 16,3 4 0-16,0 5-32 15,3 1 0-15</inkml:trace>
  <inkml:trace contextRef="#ctx0" brushRef="#br0" timeOffset="238734.4947">8724 14153 288 0,'0'-12'160'0,"4"9"-120"0,-4 3 4 0,0 3-20 16,3 9 4-16,1-2-20 15,3 12 0-15,3 6-4 16,1 10 4-16,0 5 0 16,3 4 0-16,0 1 4 15,0-1 0-15,0 12-4 16,-3-6 4-16,-1-6-4 16,-3 1 0-16,0-17-4 15,0 0 0-15,-3-6 4 16,-1-12 0-16,1-1-12 15,-1-8 4-15,-3-11 0 16,0-12 0-16,0 1-4 16,0-7 4-16,4-7 0 0,0-9 0 15,3 1 0-15,0 8 0 16,14-5-4-16,-4 8 0 16,5 8 0-16,-1-5 0 15,0 8 8-15,0 11 0 16,4-2-4-16,-4 9 0 15,4 9 0-15,-4 4 4 16,4 9-4-16,-4 9 0 16,-4-6 8-16,-3 3 0 15,-3 1 8-15,-7 8 4 0,-4-8-8 16,-7 8 4-16,-4-12-12 16,-7 4 4-16,-3-11-8 15,-7 1 0-15,-4-9-20 16,0 5 0-16,4-12-52 15,3 0 4-15,4-6-132 16,4-15 0-16,6-4 96 16,11 0 4-16</inkml:trace>
  <inkml:trace contextRef="#ctx0" brushRef="#br0" timeOffset="239125.53">9275 14574 280 0,'7'6'152'0,"31"-9"-120"16,-31 0 0-16,4 3-16 15,3-4 4-15,4-8-12 0,-1 2 4 16,1-5 4-16,3-1 4 16,-3-6-4-16,0 0 0 15,-4-3-8-15,-4 3 0 16,-3-6 0-16,0 9 0 15,-10-3-8-15,-8 3 4 16,-3-3 0-16,0 4 4 16,-4 11-4-16,-6 7 4 0,2 3-8 15,1 13 4-15,-3 6-4 16,10 9 4-16,-1 13 0 16,8 0 4-16,7 10-4 15,7-1 0-15,8-6-4 16,6 0 0-16,10-13-4 15,5-8 4-15,6-11-36 16,4-9 0-16,3-6-160 16,4-12 4-16,7 3 72 15,-7-10 4-15</inkml:trace>
  <inkml:trace contextRef="#ctx0" brushRef="#br0" timeOffset="239590.1173">10947 13921 252 0,'-7'-31'140'16,"3"22"-76"-16,4 9 0 0,0 0-28 15,0 3 0-15,4 15-24 16,-1 8 0-16,4 17 0 16,0 8 0-16,4 11-4 15,-4 10 4-15,4 4-4 16,-4 12 4-16,0-4-16 16,3 1 4-16,-3-10-8 15,-3-15 4-15,-4-1-76 16,3-15 0-16,-3-9-80 15,-3-7 0-15,-1 0 72 16,-6-12 4-16</inkml:trace>
  <inkml:trace contextRef="#ctx0" brushRef="#br0" timeOffset="240340.5978">10675 14395 296 0,'4'0'164'0,"13"3"-144"0,-13-3 4 15,6-3-8-15,4 0 0 16,22 0 4-16,-1-13 4 16,4 6-20-16,3-8 0 15,0-7 4-15,1-7 0 16,-4-12-8-16,3 4 0 0,-10-4 4 16,-4 9 4-16,-3 1-4 15,-4 9 4-15,-4 9 0 16,1 13 0-16,0 18 0 15,-4 14 4-15,0 8 0 16,0-2 0-16,-3 6 0 16,-1 6 0-16,1 6-4 15,3 0 0-15,-4-12 4 16,1 0 4-16,0-4-28 16,-1-8 0-16,1-11 12 15,-1-8 0-15,1-7 0 16,3-9 0-16,4-7 8 15,3-15 4-15,0 3-8 16,4-3 0-16,-4 2-20 16,-3 5 4-16,-4-5 20 15,0 11 4-15,0 8-12 16,4 4 0-16,-8 3 8 16,1 7 4-16,-1 11-12 0,1 8 4 15,3-5 0-15,0 11 0 16,4 2 0-16,-1-5 4 15,1-1-8-15,3 3 0 16,0-15 0-16,1-1 0 16,-1-8 0-16,0-4 4 15,0-6-8-15,4-4 4 16,-4-8 0-16,-3-7 4 16,-4-3-8-16,-4-3 0 15,-3 2-4-15,-3-5 4 0,-4-3 4 16,-4 9 0-16,-3-1 0 15,0 11 0-15,-3 8-4 16,-1 4 4-16,0 6 0 16,4 7 0-16,0 12 0 15,4 12 0-15,6-2 0 16,1 8 4-16,6 7-8 16,5-9 4-16,6-7 0 15,7-2 0-15,7-7-52 16,4-7 0-16,7-12-116 15,0-6 0-15,3-9 4 16,-10-4 0-16</inkml:trace>
  <inkml:trace contextRef="#ctx0" brushRef="#br0" timeOffset="240761.2745">13466 14194 340 0,'-11'10'188'0,"22"40"-156"15,-11-41 0-15,3 4-20 16,1 5 0-16,-1 8-12 15,1 11 4-15,3-2-4 16,-4 9 4-16,1-4-44 16,-4-5 4-16,-4 2-116 15,1 1 0-15,-4-19 32 16,-4-3 4-16</inkml:trace>
  <inkml:trace contextRef="#ctx0" brushRef="#br0" timeOffset="241047.5267">13279 13950 232 0,'0'-4'128'0,"10"8"-140"0,-6-1 4 15,13 3-112-15,1 6 4 16,7 7 68-16,-1 0 0 16</inkml:trace>
  <inkml:trace contextRef="#ctx0" brushRef="#br0" timeOffset="241333.1543">13660 14279 308 0,'-7'41'168'0,"28"-10"-132"0,-21-19 0 0,3 4-16 16,1 3 0-16,3 3 0 15,0 6 0-15,-4-3-8 16,1-3 0-16,-1-6-4 16,1-1 0-16,-4-5-4 15,3-4 0-15,1-15-8 16,0-4 4-16,3-9-4 15,7-9 4-15,-4-7 0 16,4-2 4-16,1-17-8 16,-1 4 4-16,0 6 0 15,-4 15 4-15,1 7-8 16,-1 13 0-16,1 9 8 16,0 18 0-16,-1 4-4 0,1-3 4 15,-1 9-4-15,-3 12 0 16,1 7 4-16,-5 0 0 15,1-6-20-15,6 3 4 16,-3-4-80-16,0-12 4 16,7-9-76-16,-3-10 0 15,3-12 92-15,4-10 0 16</inkml:trace>
  <inkml:trace contextRef="#ctx0" brushRef="#br0" timeOffset="241640.3456">14164 13696 268 0,'-3'-48'148'0,"6"77"-96"0,-3-26 4 0,0 9-24 16,7 7 4-16,0 13-16 15,0 11 0-15,4 4 0 16,-1 22 0-16,1 0-12 16,-4-6 4-16,4 6-16 15,-4 0 4-15,0-6 0 16,-4 6 4-16,1-13-48 15,-1-6 0-15,1-9-100 16,-4-6 4-16,0-10-20 16,-4-10 4-16</inkml:trace>
  <inkml:trace contextRef="#ctx0" brushRef="#br0" timeOffset="241681.378">14129 14301 304 0,'3'3'164'0,"22"3"-120"0,-18-6 0 16,7-6-28-16,7 3 0 16,8-4-16-16,2-5 0 15,8-1 4-15,-4 1 0 16,-3 2-36-16,0-2 4 16,0 6-104-16,-8 2 4 15,5-8-8-15,-5 18 0 16</inkml:trace>
  <inkml:trace contextRef="#ctx0" brushRef="#br0" timeOffset="242068.3959">14513 14363 288 0,'14'0'160'0,"36"-12"-136"15,-36 6 0-15,4 2-8 16,3-2 0-16,3-9-8 16,1 8 4-16,3-12 4 15,-3-3 4-15,-4 1-12 16,-3-5 0-16,-4-11-4 16,-7 9 4-16,-3 3-4 15,-8-1 4-15,-3 8-12 0,-7 5 4 16,0 4 4-16,-11 18 0 15,-3 7 0-15,0 18 4 16,3-6-4-16,4 4 4 16,3 5-4-16,7 10 4 15,4 1-12-15,18-5 4 16,3-2-4-16,7-6 0 16,8 2-36-16,2-12 4 15,8-9-80-15,7-7 0 16,3-9-56-16,1-3 4 15</inkml:trace>
  <inkml:trace contextRef="#ctx0" brushRef="#br0" timeOffset="243102.808">15268 14172 296 0,'-35'-19'164'0,"-7"1"-116"15,35 18 0-15,-4 0-28 16,-3 0 0-16,0 9-12 16,-4 7 4-16,0 6-8 15,-3 0 0-15,7 6 4 16,0 6 4-16,4 1-8 16,-1 2 0-16,7-5-4 15,4 2 0-15,4-6 0 16,7-2 0-16,3-11-12 15,3-9 4-15,11-9-12 0,4-9 4 16,0-4 8-16,-4-3 4 16,0 0 4-16,-6-2 4 15,-5-5-4-15,-6 4 4 32,-8 1 16-32,1 17 0 15,-4 4-20-15,0 4 0 16,3 2 0-16,1 13 4 0,3 9-4 15,0 9 4 1,4 1-4-16,3 15 0 0,3-6 0 16,1 19 4-16,0-6-4 15,-8-1 0-15,1-5 4 16,-4 8 0-16,-4-14-4 16,-3-1 0-16,-3-4-12 15,-8-5 0-15,-3-13 0 16,-14-9 4-16,0 0 8 15,-4-16 0-15,0-4 0 16,4-11 4-16,7 5-8 16,3-9 4-16,8 4 0 15,6-13 0-15,11 3-4 16,7-7 4-16,7-5 0 16,8-4 0-16,2-6-4 15,5 0 4-15,2-3 0 16,8-1 4-16,-3-5-4 15,-1 6 0-15,-3-4 8 0,-4-5 0 16,-3 6-4-16,-7-1 4 16,-4 7 4-16,-11 0 0 15,-6 10-8-15,-4 8 4 16,-7 14-12-16,-7 11 4 16,0 11 0-16,-1 12 4 15,1-1-8-15,4 4 0 16,10 3 0-16,7 0 0 15,3 1 8-15,4-1 0 16,8-3-8-16,2 0 4 16,1-4 0-16,10-8 4 0,-3 2-4 15,0-9 4-15,0-3-4 16,-4 0 4-16,-4-6 4 16,-2-3 0-16,-8 3 4 15,0-13 4-15,-7 6 8 16,-4-3 4-16,1-5-20 15,0-5 4-15,-1 1-4 16,1 0 0-16,3 0 4 16,3 0 0-16,1 3-8 15,6 0 0-15,1 3-4 16,0-3 4-16,6 7-4 16,1 2 0-16,3-2-4 15,-3 8 4-15,0-5-52 16,-4 5 4-16,4 4-8 15,-8 0 4-15,-3-3-80 16,0 6 0-16,-3-3-44 0,-4 15 0 16</inkml:trace>
  <inkml:trace contextRef="#ctx0" brushRef="#br0" timeOffset="245024.1071">8922 16671 204 0,'-11'19'112'0,"8"25"-64"16,-1-38 4-16,1-2-16 15,3 2 4-15,0-3-12 16,0 3 4-16,0-3-4 16,0-3 0-16,0-9-8 15,0 0 0-15,-4-10-12 0,1-10 0 16,-1 1-12-16,0-13 4 16,1-9 0-16,-1-12 4 15,1 5-4-15,-4-21 4 16,0-1-4-16,0-8 0 15,0 11 0-15,0-2 0 16,0 21 4-16,3 7 0 16,1 6-4-16,-5 16 4 15,8 12-4-15,0 16 4 0,8 10-4 16,-1 24 0-16,7 10 0 16,3 0 4-16,15 9-4 15,0 10 0-15,3-3-4 16,4 3 4-16,3-1 0 15,1-8 0-15,2 5 0 16,-6-6 4-16,0-18-8 16,-4 3 4-16,-3-17 4 15,-4-11 0-15,-3-10 0 16,-4-10 4-16,0-11-4 16,-7-17 0-16,-7-9-4 15,-3 0 4-15,-8-13-4 16,-3-21 0-16,-3-1-4 15,-8-6 4-15,4 7 0 16,0 12 4-16,0 12-28 16,3 10 0-16,1 10-64 15,3 15 0-15,3 16-72 0,4 18 0 16,7-3 76-16,11 17 4 16</inkml:trace>
  <inkml:trace contextRef="#ctx0" brushRef="#br0" timeOffset="245312.8791">9677 16119 232 0,'10'0'128'0,"4"19"-64"0,-10-19 4 16,3 0-36-16,4 0 4 0,3-9-16 16,3 9 4-16,4-10-20 15,4 4 4-15,0-9-4 16,0-1 0-16,-1 3-8 15,-3 1 4-15,1 5-36 16,-5-2 4-16,-3-3-68 16,-3 12 4-16,-8 0-80 15,-10 0 0-15</inkml:trace>
  <inkml:trace contextRef="#ctx0" brushRef="#br0" timeOffset="245625.1681">9793 16217 264 0,'-3'15'148'0,"13"7"-92"15,-6-19 0-15,6-3-32 16,4 4 0-16,8-1-20 16,2 0 4-16,4-3-8 15,8-3 0-15,-4 0-36 0,3-1 0 16,4 1-136-16,3-9 4 16,0 6 84-16,-3 6 4 15</inkml:trace>
  <inkml:trace contextRef="#ctx0" brushRef="#br0" timeOffset="246075.3952">10545 16082 232 0,'-11'6'128'0,"14"-12"-68"0,-3 12 0 0,0-6-28 16,0 3 4-16,0 7-8 15,8 5 4-15,-1 7-16 16,3 7 4-16,1 18-8 16,3 0 4-16,0 18-8 15,0 11 4-15,0 2-12 16,0-6 0-16,0 3-4 16,1 1 0-16,-1-10-40 15,0-4 4-15,-4-12-84 16,-3-2 0-16,-3-23-48 15,-8-3 0-15</inkml:trace>
  <inkml:trace contextRef="#ctx0" brushRef="#br0" timeOffset="246420.5909">10410 16160 256 0,'0'-41'140'0,"15"13"-100"0,-15 19 0 16,7-1-12-16,3 4 0 15,4-10-4-15,8 10 0 16,-1-9-12-16,7 8 0 16,4-12-4-16,3 16 0 15,0 3-8-15,4 3 4 16,3-3 4-16,4 19 4 16,-7-6 0-16,-4 6 0 0,-3-1 0 15,-7 4 0-15,-4 3 4 16,-7-3 0-16,-7 4 4 15,-3-1 4-15,-11 3-16 16,-11 3 0-16,-3-6-8 16,-7 3 4-16,-4-6-12 15,0 0 0-15,0-6-48 16,8-3 0-16,-1-1-60 16,4-6 0-16,10-2-96 15,8-4 4-15</inkml:trace>
  <inkml:trace contextRef="#ctx0" brushRef="#br0" timeOffset="246708.4484">11102 16352 332 0,'3'21'180'0,"8"8"-140"16,-7-20 4-16,-1 1-28 0,8 5 4 15,-1 7-12-15,4 3 0 16,-3 3-8-16,0-2 4 15,-1-1-4-15,-3 9 4 16,0-6-4-16,-7-3 0 16,4 1-92-16,-4-11 4 15,0-9-132-15,-4-2 4 16,4-8 200-16,-3-11 0 16</inkml:trace>
  <inkml:trace contextRef="#ctx0" brushRef="#br0" timeOffset="247097.9886">11656 16204 332 0,'-14'0'180'0,"10"-6"-184"0,4 6 4 15,0 0-16-15,0 0 0 16,4 0-32-16,-1-3 4 0,1 3-56 15,-1 0 4 1,1 3 4-16,-4 3 4 0</inkml:trace>
  <inkml:trace contextRef="#ctx0" brushRef="#br0" timeOffset="247391.2318">11878 16236 4 0</inkml:trace>
  <inkml:trace contextRef="#ctx0" brushRef="#br0" timeOffset="248251.3269">11677 16195 140 0,'-4'-7'80'0,"8"-5"-80"0,-4 12 0 16,0-3 0-16,0 3 0 0,0-6 12 15,0 6 4-15,0 0 16 16,0 0 4-16,0 0-16 16,0 0 4-16,3 0 4 15,-3 0 0-15,4 0-8 16,-4 0 4-16,0 0-12 15,0 0 4-15,0 0-12 16,0 0 4-16,0 0-4 16,0 0 0-16,0 0 0 15,0 0 4-15,0 0 16 16,0 0 4-16,0 0-16 16,0 0 0-16,0 0-8 0,0 0 0 15,0-7-8 1,0 7 4-16,0-9 0 0,0 9 0 15,0-3 0 1,0 3 0-16,4 0 8 0,-4 0 0 16,0-3 4-16,3 6 4 15,-3-3-12-15,0 0 0 16,4 3-4-16,3 6 4 16,0-2-4-16,7 8 0 15,3-2-4-15,5 6 4 16,-1-4 0-16,0-2 4 15,4 2-8-15,-8 1 4 16,1 0-36-16,-4-1 4 0,0 1-104 16,-3-10 4-16,-4 4-24 15,0-4 0-15</inkml:trace>
  <inkml:trace contextRef="#ctx0" brushRef="#br0" timeOffset="248548.4212">11853 16035 280 0,'-14'19'152'0,"-14"46"-108"16,21-58 4-16,-4 5-8 16,1-2 0-16,-1 9-24 15,-3-4 0-15,0-2-12 16,-4 6 0-16,4 3-4 0,-3-1 4 15,2-2-20-15,5 3 4 16,-1-9-84-16,4 2 4 31,14-18-120-31,7-6 4 16</inkml:trace>
  <inkml:trace contextRef="#ctx0" brushRef="#br0" timeOffset="248848.9575">12203 16119 284 0,'10'41'156'0,"1"-13"-112"0,-11-24 0 0,3 14-12 16,1 8 4-16,3 5-24 16,0 13 4-16,4 15-20 15,-1 7 4-15,4 3 0 16,-3-6 4-16,3 0-64 15,-4 9 0-15,-2-10-76 16,-1-11 0-16,0-1 24 16,-4-13 4-16</inkml:trace>
  <inkml:trace contextRef="#ctx0" brushRef="#br0" timeOffset="249158.1302">12143 16141 220 0,'17'-25'120'0,"4"-37"-64"0,-21 58 0 15,7-11-28-15,1 2 4 16,6-6-12-16,3 4 0 16,4 2 8-16,4-2 0 15,3 5-20-15,1 1 4 16,-1 6 0-16,0 6 0 15,-3 9-4-15,-4-2 0 16,0 9 0-16,-3 2 0 0,-8 8 4 16,-3-1 4-16,-3 6 4 15,-8-2 4-15,-6 2-20 16,-8 4 0-16,-3 0-8 16,-4-7 0-16,-3 6-48 15,0-15 0-15,3 4-60 16,4-8 0-16,3-8-96 15,11-1 0-15</inkml:trace>
  <inkml:trace contextRef="#ctx0" brushRef="#br0" timeOffset="249453.2621">12629 16261 244 0,'18'-4'136'0,"14"1"-88"15,-22 3 4-15,8 0-36 0,0 0 4 16,-1 3 16-16,1-3 0 16,0 7-12-16,-4 2 4 15,0 1-8-15,-7 5 4 16,0-2-16-16,-7 6 4 16,-4 3-12-16,1 3 4 15,-1 0-4-15,-3 3 4 16,4 6 4-16,-1-8 0 15,4-5 16-15,4-2 4 16,-1-6-20-16,4 2 4 16,0-5-8-16,4-1 0 0,7 1-8 15,3 2 4-15,4-5-16 16,3-4 4-16,-4 6-116 16,5-6 0-16,-5 0-128 15,5-3 0-15</inkml:trace>
  <inkml:trace contextRef="#ctx0" brushRef="#br0" timeOffset="250489.7715">13550 16129 248 0,'4'0'136'0,"6"-3"-60"16,-10 3 0-16,0-3-40 15,0 9 4-15,4-6-28 16,3 9 0-16,0-6-8 0,4 7 0 16,6 6-8-16,1-7 0 15,3 7 4-15,-3 2 0 16,-1-2 0-16,1-3 0 15,-4 5-84-15,-3-8 4 16,-1 6-120-16,-3-4 4 16,-3-9 160-16,-1-3 0 0</inkml:trace>
  <inkml:trace contextRef="#ctx0" brushRef="#br0" timeOffset="250784.1751">13712 16050 308 0,'-24'0'168'0,"10"4"-128"0,14-1 0 0,-4 0-12 16,1 9 0-16,-4 4-4 16,0-3 0-16,-4 5-8 15,0 1 4-15,1 3-12 16,-4 3 0-16,0 0-8 16,-1 1 0-16,1-5-16 15,0 5 4-15,0-11-36 16,4-5 4-16,2 2-56 15,5-9 4-15,3-6-48 16,3-6 0-16,8 2 92 16,3-2 0-16</inkml:trace>
  <inkml:trace contextRef="#ctx0" brushRef="#br0" timeOffset="251960.1119">14242 16072 204 0,'-18'0'112'0,"-7"-15"-100"0,22 15 4 0,3 0-20 16,0 3 0-16,0-9-16 15,0 6 0-15,3 0 24 16,-3 3 4-16,4-3 24 16,-4 3 0-16,0-3 16 15,0 12 0-15,0-12-28 16,0 16 4-16,0-3-8 15,3 9 4-15,4 12 8 16,0 7 0-16,4 15-20 16,3 13 4-16,0 7-12 15,0 8 0-15,4-9 0 16,-7 4 0-16,-1-1 0 16,1-12 4-16,-1-6-48 0,-3-4 0 15,-3-15-44-15,-4-3 4 16,-4-16-64-16,-6-7 4 15,-1-12 112-15,-3-18 0 16</inkml:trace>
  <inkml:trace contextRef="#ctx0" brushRef="#br0" timeOffset="252265.1495">14097 16380 156 0,'-11'-82'84'0,"15"13"-20"0,-1 57 0 15,1-1-16-15,3-3 0 0,7-2-32 16,4-1 4-16,3-3-4 15,4 3 4-15,3-9 4 16,4 15 4-16,6-2-28 16,-2 11 4-16,-1 1 8 15,0 3 0-15,1 3-4 16,-8 13 4-16,-4-3 0 16,-9 6 0-16,-5 2 0 15,-6-2 0-15,-8 3-4 16,-6 0 0-16,-5 6-4 15,-2-2 0-15,-8-1-8 16,-7 9 4-16,-3-9-40 16,7-9 0-16,3 0-84 15,4-4 0-15,3-9-60 16,15-3 0-16</inkml:trace>
  <inkml:trace contextRef="#ctx0" brushRef="#br0" timeOffset="252710.5022">14573 16267 180 0,'32'0'100'0,"3"-3"-56"0,-28 0 4 16,4-1-8-16,3 4 4 15,4-3-12-15,3 0 4 16,0 3-4-16,0 0 0 16,0 0-20-16,-3 0 0 0,-4 3 4 15,0 0 4-15,0 4-8 16,-7 5 0-16,-3 1-8 15,-4 2 0-15,-7 4-8 16,0-6 0-16,-7 3 8 16,3 2 0-16,1-8-8 15,2 5 4-15,5-8 0 16,-1 2 0-16,4-3 0 16,0-2 0-16,4-1 0 15,-1 0 0-15,5 0-4 16,2 6 4-16,1-9 0 15,3 7 4-15,-4-4-4 16,1 6 4-16,-4 1 16 16,0-4 4-16,0 10-4 15,-3 2 0-15,-4 4-16 16,0 0 0-16,-4 0-4 16,-3 0 0-16,-4-6-8 15,-3 3 0-15,-7-1-32 0,4-8 0 16,-1 6-60-16,0-16 0 15,1-4-136-15,6-11 4 16</inkml:trace>
  <inkml:trace contextRef="#ctx0" brushRef="#br0" timeOffset="253026.8336">15173 16057 300 0,'11'12'164'0,"38"35"-144"15,-38-44 4-15,-1 7-12 16,4 2 4-16,4 4 0 15,0-3 4-15,-1 5-12 16,1 1 4-16,-1-6-16 16,1 3 4-16,-4 2-32 15,-3-8 4-15,-4 2-80 16,0-5 0-16,-4-4-44 16,1-3 0-16</inkml:trace>
  <inkml:trace contextRef="#ctx0" brushRef="#br0" timeOffset="253377.4784">15423 15991 348 0,'-14'12'188'0,"-28"57"-156"0,35-50 4 16,-4 3-20-16,-10-6 4 16,-3 15-16-16,-1 1 0 15,4 2-12-15,3-6 0 16,4 1-80-16,3-8 0 0,4-11-136 15,7 2 0-15</inkml:trace>
  <inkml:trace contextRef="#ctx0" brushRef="#br0" timeOffset="253434.0007">15649 16207 368 0,'-10'7'204'0,"17"-7"-200"15,-7 0 0-15,3 0-72 16,8 0 0-16,-1 0-152 16,5-4 0-16</inkml:trace>
  <inkml:trace contextRef="#ctx0" brushRef="#br0" timeOffset="253497.4876">15991 16198 304 0,'-3'0'168'0,"10"0"-172"0,-4 0 0 16,5 0-172-16,6 0 4 16,3 0 116-16,1 6 0 15</inkml:trace>
  <inkml:trace contextRef="#ctx0" brushRef="#br0" timeOffset="253788.6136">16383 16214 428 0,'-4'6'232'0,"15"0"-232"0,-7-12 0 0,6 6-92 16,8-3 0-16,-1 3-144 15,8 0 0-15</inkml:trace>
  <inkml:trace contextRef="#ctx0" brushRef="#br0" timeOffset="254664.1505">17036 16072 352 0,'-4'-3'192'0,"1"32"-140"16,3-26 0-16,0 6-52 15,3-3 4-15,8 4-4 0,10 5 4 16,4 4-4-16,3 3 0 31,7 16 0-31,-3-1 4 16,-7 4 0-16,-4-13 0 15,-4-2-32-15,-6-5 4 16,-4-2-100-16,0-9 0 16,-3-7-56-16,3-6 4 15</inkml:trace>
  <inkml:trace contextRef="#ctx0" brushRef="#br0" timeOffset="254953.5216">17247 16050 312 0,'-10'-25'172'0,"-4"50"-140"0,10-21 0 0,1 2 0 16,-1 6 0-16,-3 7-16 16,-4 3 0-16,-10 6 0 15,0 1 4-15,0 8-20 16,0-2 0-16,0 6 0 15,-1-4 0-15,1-9-36 16,4-3 4-16,2 1-100 16,1-8 0-16,11-14-36 15,6-4 0-15</inkml:trace>
  <inkml:trace contextRef="#ctx0" brushRef="#br0" timeOffset="255258.6533">17558 16204 324 0,'0'10'176'0,"10"40"-132"0,-6-31 4 16,-1 6-32-16,4 9 4 16,1 16-12-16,-1 10 4 15,0 6-12-15,0-4 4 16,0 11-4-16,-4-14 0 15,1 1-24-15,-1 18 4 16,1-18-104-16,-4-1 0 16,0-9-52-16,-4-9 0 0</inkml:trace>
  <inkml:trace contextRef="#ctx0" brushRef="#br0" timeOffset="255551.6603">17512 16119 288 0,'10'-18'160'0,"15"-11"-128"16,-18 23 4-16,4-10-20 16,3 7 4-16,11-7 0 15,3 4 4-15,4 2-16 16,3 10 4-16,4-3-8 15,-1 6 4-15,-2 7 0 0,3 6 4 16,-11 5-8-16,-7-2 4 16,-3 3 4-16,-4 6 0 15,-7 1-4-15,-4 8 4 16,-6-2-4-16,-4 2 4 16,-11 7 4-16,-3-12 0 15,-11 5-16-15,-7-12 4 16,4 4-32-16,0-14 4 15,3-2-20-15,4-1 4 16,7-8-100-16,3-4 0 16,7-4-28-16,11-8 0 0</inkml:trace>
  <inkml:trace contextRef="#ctx0" brushRef="#br0" timeOffset="255926.8142">18182 16261 300 0,'4'15'164'0,"13"29"-120"16,-13-38 4-16,-1 13-12 16,4 3 0-16,4 3-24 15,0 4 4-15,3 8-8 16,-7 4 0-16,0 3-8 15,0-3 4-15,3-1-4 16,-6-5 0-16,3-4-28 0,-7-3 4 16,0-6-104-16,-3-9 0 15,-1-1-52-15,8-12 0 16</inkml:trace>
  <inkml:trace contextRef="#ctx0" brushRef="#br0" timeOffset="256216.9411">18500 16283 256 0,'3'0'140'0,"-3"0"-92"0,0 0 4 16,-3 0-24-16,3 3 0 16,-4 6 4-16,-3 0 0 0,-3-2-16 15,-1 8 0-15,-7 1-4 16,-6 0 0-16,2 3-8 15,1-1 0-15,-3 8 4 16,6-5 0-16,4 8-8 16,3-7 4-16,4-4 0 15,4 4 4-15,3-6 12 16,3-7 0-16,8 7-8 16,3-10 0-16,11 1-4 15,6 2 4-15,1-3-12 16,3-2 0-16,1-1-4 15,-1 0 4-15,0 3-12 16,-3-3 4-16,-7 0-52 16,-4 0 0-16,0-3-88 0,-7 0 4 15,-3 4-32-15,-8-4 0 16</inkml:trace>
  <inkml:trace contextRef="#ctx0" brushRef="#br0" timeOffset="259542.0523">19181 15928 296 0,'-4'3'164'0,"-3"16"-136"0,7-19 4 0,0 6-4 16,3 1 4-16,5 8-8 15,2 10 4-15,-3 1-4 16,4 2 4-16,-1 6-12 15,1 4 0-15,-4 3-12 16,4 3 4-16,-1-1-12 16,1-2 4-16,-4-9-20 15,0 2 0-15,0-6-56 16,-4-9 0-16,1-3-56 16,-8-4 4-16,-3-9-4 15,0-3 0-15</inkml:trace>
  <inkml:trace contextRef="#ctx0" brushRef="#br0" timeOffset="259862.2315">19075 16267 356 0,'0'0'192'0,"-7"-3"-160"0,7 3 4 16,7 0-24-16,3 0 4 15,8 0-8-15,3-3 4 16,4-1-8-16,7 1 0 15,6-6-4-15,-2 3 0 0,-1 3 0 16,0-4 0-16,-3-2 0 16,-4 3 4-16,0 2-24 15,-3-2 0-15,-4 0-68 16,0 3 4-16,-6 3-88 16,-8 0 4-16,3-3 108 15,-3-1 0-15</inkml:trace>
  <inkml:trace contextRef="#ctx0" brushRef="#br0" timeOffset="260442.2857">19738 15615 152 0,'0'0'84'0,"14"-4"-8"16,-14 4 4-16,4 0 4 16,-1 0 0-16,-3 0-36 15,4 0 4-15,-4 7-20 16,3 2 0-16,1 1-12 16,-1 12 4-16,1 3-12 15,3 15 0-15,7 14-4 16,0 12 4-16,0 9-4 0,4 3 0 15,-1-3-4-15,5 4 0 16,-5 2-4-16,1-5 4 16,-4-4-4-16,0 0 4 15,0-6-8-15,-3-7 0 16,-1-9-36-16,-3-2 0 16,0-11-40-16,-3-5 4 15,0-11-100-15,3 1 0 16,-4-12 52-16,-13 2 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21:35:43.1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1164 854 224 0,'-3'-18'124'0,"-4"11"-76"15,7 7 4-15,0 0-20 16,0 0 0-16,0 0-24 0,0 3 4 16,-4 13 0-16,4 9 0 15,4 13 4-15,-4 21 4 16,7-8-12-16,-4 21 0 15,4 16-4-15,11 6 0 16,-8 0 0-16,1-3 0 16,7-10-4-16,-8-18 4 15,8-4-4-15,-8-12 4 16,1-6-4-16,3-16 0 0,-3-6 4 16,6-9 0-16,-6-26-4 15,0-15 0-15,-4-10 4 16,-4-25 0-16,4 6-8 15,-3-18 0-15,3-16 4 16,-7 12 0-16,0-2 4 16,7 21 0-16,-7 6-8 15,0 10 4-15,3 19 0 16,4 16 0-16,4 15-4 16,7 16 0-16,-1 21 0 15,4 11 4-15,15 14 0 16,-5 20 0-16,8 0 0 15,4 3 4-15,-5-16-8 16,1-6 4-16,-3-7 0 16,2-9 4-16,-2-15 4 15,-8-4 0-15,0-15-4 0,-7-1 0 16,0-21 0-16,-3-25 4 16,0-7-4-16,-11-28 4 15,3 1-8-15,-10-14 4 16,-10-21-4-16,3 18 0 15,-4-6-4-15,0 7 4 16,-6 9-80-16,6 22 4 16,4 21-84-16,-3 11 0 15,10 21 60-15,-7 22 0 16</inkml:trace>
  <inkml:trace contextRef="#ctx0" brushRef="#br0" timeOffset="375.3421">2127 1588 332 0,'11'3'184'0,"21"4"-168"0,-25-11 0 0,0 1 8 16,7-9 0-16,3-1-12 16,1-6 0-16,0-3-4 15,-1-15 0-15,1 9-4 16,-7 3 4-16,-11-1 0 15,3 4 4-15,-6-6-8 16,-4 3 0-16,-4 3 0 16,-7 10 0-16,1 9-8 15,-4 3 4-15,-1 6-4 16,5 19 0-16,-1 9 0 0,7 1 4 16,11 12 0-16,0 13 4 15,11-10-4-15,0 6 4 16,10-15-4-16,4 0 0 15,3-4 0-15,11-8 0 16,-1-8-24-16,5-2 0 16,6-12-204-16,15-23 4 15,-4 3 140-15,7-31 0 16</inkml:trace>
  <inkml:trace contextRef="#ctx0" brushRef="#br0" timeOffset="1005.8793">3602 1017 152 0,'-11'-43'84'0,"11"-30"-24"15,0 55 0-15,-7-4 0 16,4 3 4-16,-1 6-16 16,4-2 4-16,0 8-40 0,0 7 0 15,4 3-4-15,-1 19 0 16,4 7 4-16,4 18 0 15,-8 15-4-15,4 1 0 16,4 12 4-16,-4 7 4 16,11 6-8-16,-8 6 0 15,1-13-4-15,-1-9 4 16,1-6-8-16,-4-16 4 16,0-6-4-16,-3-9 4 0,3-4-4 15,0-6 4-15,3-25-4 16,-10-12 0-16,11-16 0 15,-7-10 0-15,3-15 4 16,3-1 0-16,1-8-12 16,3 5 4-16,-4 10 4 15,-3 9 4-15,4 7-4 16,0 3 0-16,-1 18-4 16,-3 7 4-16,0 13 0 15,4 24 0-15,0-2 0 16,-1 27 4-16,1 4-8 15,-1 3 4-15,8-7-28 16,7-8 0-16,-8-1-56 16,4-10 4-16,8-2-128 15,-8-13 0-15,7-9 168 16,0-4 0-16</inkml:trace>
  <inkml:trace contextRef="#ctx0" brushRef="#br0" timeOffset="1425.1708">4410 1309 312 0,'-21'-9'168'0,"-25"-1"-104"0,28 7 4 15,7 3-52-15,-10 0 4 16,4 6-16-16,-1 1 4 16,-7 8-8-16,4 10 4 0,-4 13-4 15,1 0 0 1,6 18 0-16,4-3 4 0,3-2-12 15,8-4 4-15,-4-7 4 16,7 1 0-16,7-16 0 16,4-3 4-16,6-22-8 15,-3-12 4-15,11-10 0 16,-4-10 0-16,4-8 4 16,-11 5 0-16,4-9 0 15,-8 3 0-15,4 13 0 16,-14 3 4-16,7 6-8 15,0 16 4-15,0 9-4 16,0 10 0-16,4 9-4 16,0 13 4-16,-1 6 4 15,1 12 4-15,3-18-32 16,0 9 4-16,0-9-68 16,0-10 0-16,0 3-68 15,4-15 4-15,-4-1 72 16,11-15 0-16</inkml:trace>
  <inkml:trace contextRef="#ctx0" brushRef="#br0" timeOffset="1741.3742">4540 1394 356 0,'-7'-7'192'0,"14"7"-164"0,-7 0 0 16,0 10-12-16,4 6 0 15,3 9-12-15,3 3 4 0,5 6-4 16,-1 13 4-16,0-3-8 15,0 3 0-15,0-3 0 16,-3-6 4-16,-1-7 0 16,-3-3 0-16,4-2 0 15,-4-8 0-15,0-8-4 16,0 2 0-16,7-21 0 16,-3-1 4-16,6-21-4 15,-6-10 0-15,-1-9 0 16,1-13 4-16,-4 4-16 15,4 6 4-15,-8 2-96 16,1 14 4-16,3 2-92 16,-4 16 0-16,8 16 156 15,-8 6 0-15</inkml:trace>
  <inkml:trace contextRef="#ctx0" brushRef="#br0" timeOffset="2102.3651">4967 1679 304 0,'14'10'168'0,"-3"-14"-136"0,-4 4 0 16,-7-15 4-16,10 8 0 16,1-8-20-16,0 5 0 15,3-15-8-15,0 0 4 16,0-9-8-16,-3 5 4 16,-1-14-8-16,-3 11 0 15,-3-5 0-15,-4-4 4 0,-4 9 0 16,-3 1 4-1,-3 3-8-15,-5 18 4 0,1 14-12 16,-3 8 0-16,6 4 8 16,-7 21 4-16,8 10-4 15,-1 7 4-15,8 9 0 16,6 2 0-16,8-11-4 16,-1-7 0-16,8 0-4 15,10-13 4-15,11-9-8 16,7-6 0-16,3-9-108 15,4-7 4-15,14-13-108 16,-7-12 4-16</inkml:trace>
  <inkml:trace contextRef="#ctx0" brushRef="#br0" timeOffset="2536.8509">6562 911 212 0,'-7'-38'120'0,"-11"4"-48"0,11 31 0 0,0-1-16 16,3 4 0-16,1 0-48 16,-1 10 0-16,8 9-4 15,-1 15 4-15,4 13 4 16,0 10 0-16,1 18 0 15,-1 13 4-15,0 9-16 16,3 13 0-16,-3-13 4 16,0-9 0-16,0-1-8 15,0-2 4-15,0-13-24 16,-3-12 4-16,0-4-104 16,-1-24 4-16,-3-7-68 15,-3-16 4-15</inkml:trace>
  <inkml:trace contextRef="#ctx0" brushRef="#br0" timeOffset="3092.7244">6248 1293 220 0,'-14'4'124'0,"35"14"-76"0,-18-15 4 16,1-3-32-16,3 7 4 15,7-4-4-15,7-3 0 16,-3-3-12-16,14-4 4 15,6-8-12-15,5-7 4 0,-1-3-4 16,4-7 0-16,-7-2 16 16,-1-1 0-16,-6-5-8 15,4 8 4-15,-12-2-4 16,1 2 0-16,-15 11 4 16,8-1 0-16,-11 12-12 15,4 10 0-15,-1 10 0 16,-3 18 0-16,0 19 4 15,1-3 4-15,-1 22 4 16,0-1 0-16,0 8-4 16,0 8 4-16,3-6-8 15,1-3 4-15,-1-9-8 16,-2-13 4-16,-1-9-4 16,3-10 0-16,1-9 4 15,3-15 0-15,4-10-4 16,-4-23 0-16,3-5 0 15,1-7 0-15,0-9 0 0,-4 4 0 16,3 5-4-16,-6 7 4 16,-4 5 4-16,0 11 0 15,4 9-4-15,-8 12 0 16,4 13-4-16,0 6 4 16,4 22 0-16,3 0 4 15,0-3-40-15,4 0 4 16,-1-1-60-16,1-2 4 15,7-13-84-15,-4-2 4 0,3-8 100 16,5-8 4-16</inkml:trace>
  <inkml:trace contextRef="#ctx0" brushRef="#br0" timeOffset="3482.6699">7511 1409 288 0,'-29'-37'160'0,"8"24"-112"0,11 13 4 0,-1 0-20 15,-3 0 0-15,-4 7-24 16,1 14 0-16,-4 5 0 16,-1 2 4-16,1 16-12 15,4 12 4-15,-1-9-4 16,4 3 0-16,7-15 0 16,0 2 4-16,7-8-8 15,7-7 4-15,3-7-4 0,8-12 4 16,0-15 0-16,3-4 4 15,3-15-4-15,-2-4 4 16,-1-2-4 0,-4 5 4-16,-2-5-4 0,-5 9 4 15,4 6-4-15,-7 6 4 16,0 7-4-16,0 15 0 16,0 9 0-16,1 11 4 15,-1 2-8-15,0 13 4 16,0 2 0-16,3-8 4 15,1 3-36-15,-1-10 0 16,1-3-88-16,0-6 0 0,-1-4-60 16,1-15 0-16</inkml:trace>
  <inkml:trace contextRef="#ctx0" brushRef="#br0" timeOffset="3722.0706">7715 898 308 0,'-17'-37'168'0,"20"49"-116"16,-3-6 0-16,7 10-36 16,-3 6 4-16,6 16 0 15,4 21 4-15,-3-9-12 16,0 19 4-16,-1 0-16 16,1 0 4-16,-1 19-4 15,4-16 0-15,-3 1-20 16,0-8 4-16,-1-11-56 15,-3-7 4-15,0 0-72 16,-3-13 4-16,-4-9 20 0,-7-18 0 16</inkml:trace>
  <inkml:trace contextRef="#ctx0" brushRef="#br0" timeOffset="3935.6535">7588 1366 340 0,'11'18'188'0,"21"1"-156"0,-25-16 4 16,10 0-24-16,8 1 4 16,7-4-12-16,7 0 4 0,-4 0-4 15,4 0 0-15,-4-4-8 16,0 1 4-16,-7 0-64 16,1 3 4-16,-5-6-96 15,-3 3 0-15,-3 3 56 16,-7-3 4-16</inkml:trace>
  <inkml:trace contextRef="#ctx0" brushRef="#br0" timeOffset="5223.214">9137 1836 240 0,'-7'12'132'0,"0"-24"-96"16,7 9 0-16,0-4-4 15,0-11 4-15,0-7-4 16,3-7 4-16,1-12-20 0,-1-15 0 16,4 5-12-16,1-15 4 15,-5-6-8-15,-3-6 4 16,-3-1-4-16,-5-3 0 16,1 1 4-16,0 12 0 15,0 0-4-15,0 9 4 16,0 22-4-16,4 3 4 15,3 20-8-15,0 14 4 16,3 23 0-16,8 10 0 16,6 8-4-16,5 20 4 15,2 12 0-15,5 0 0 0,2 12 0 16,1-2 0-16,0-1 4 16,3 7 0-16,4-16-4 15,-7-4 0-15,3-14 0 16,-3-8 4-16,-1-11 8 15,-2-10 0-15,-5-22-4 16,-3-16 0-16,1-15 0 16,-8-7 0-16,-4-15 4 15,-6 0 0-15,-8-10-12 16,-6-12 4-16,-1-10-8 16,1 6 4-16,-1 1 0 15,0 3 0 1,1 12-56-1,3 7 0-15,-4 24-96 16,4 10 4-16,0 16-4 16,4 9 0-16</inkml:trace>
  <inkml:trace contextRef="#ctx0" brushRef="#br0" timeOffset="5794.804">10996 1199 228 0,'14'10'128'0,"-10"52"-76"0,-1-55 0 16,1 15-24-16,3 3 4 16,0 9-24-16,3 1 4 15,1 2-8-15,0 4 0 16,-1 0-8-16,-3 9 4 0,-3-9-56 16,-4 3 4-16,0-3-160 15,0-4 0-15</inkml:trace>
  <inkml:trace contextRef="#ctx0" brushRef="#br0" timeOffset="5944.8417">10968 1108 320 0,'-39'-22'176'0,"-3"16"-168"16,35 0 4-16,3 6-76 15,8 0 4-15,6 9-128 16,8 1 0-16,14 5 184 15,6 1 4-15</inkml:trace>
  <inkml:trace contextRef="#ctx0" brushRef="#br0" timeOffset="6321.1757">11571 1218 320 0,'-28'-16'176'0,"-25"20"-128"0,39-8 0 15,-4 4-36-15,1 0 0 16,-5 0-4-16,-2 0 0 15,-1 4-8-15,-3 11 0 16,0-8 0-16,3 15 0 16,-3-13-4-16,7 10 4 15,6 3-4-15,8-4 0 0,7 4 0 16,4-3 4-16,3 0 0 16,7-3 0-16,4 3 0 15,6-4 0-15,1-2 0 16,3 2 4-16,8 4 0 15,-1-6 4-15,-7 3 0 16,-3-1 0-16,-4-5 8 16,-7 8 4-16,-3 1-4 15,-8 3 0-15,-6 0 0 16,-8-9 4-16,-7 5-16 16,-6 4 0-16,-5-6-32 15,-2 0 0-15,-8-1-100 16,-3-5 0-16,-4-10-92 15,7-3 0-15</inkml:trace>
  <inkml:trace contextRef="#ctx0" brushRef="#br0" timeOffset="8632.1764">12926 1265 124 0,'-14'-44'68'0,"10"-15"-24"16,4 52 0-16,0-8-8 16,0 15 4-16,0 0 4 15,0 0 0-15,0 9-16 0,0 7 4 16,0 6-12-16,0 0 4 15,0 19-4-15,0-4 4 16,0 13-12-16,0 0 4 16,0 7-8-16,4 9 0 15,3-7-4-15,-4-8 4 16,1-14-4-16,-1-2 4 16,1-7-4-16,3-12 4 15,0-16-4-15,0-16 0 16,0-12-4-16,0-7 4 15,0-12-4-15,0-9 0 0,7 6-4 16,0-4 4-16,1 1 0 16,-1 3 4-16,-4 6 0 15,1 12 0-15,-1 11-4 16,1 2 0-16,0 16 4 16,-1 9 0-16,1 10-4 15,-4 15 4-15,0 16-4 16,-4 12 0-16,4-5-4 15,1 5 4-15,-1-5-32 16,3-4 0-16,1-13-60 16,6-8 4-16,1-10-32 15,10-13 4-15,0-19 8 16,4-6 4-16</inkml:trace>
  <inkml:trace contextRef="#ctx0" brushRef="#br0" timeOffset="8976.4421">13522 1253 252 0,'-14'-32'136'0,"0"20"-76"0,7 21 0 16,0-6-28-16,0 4 4 16,0 5-20-16,-11 7 4 15,4 12-8-15,3 7 4 16,1 0-16-16,-1 9 4 16,11 0-8-16,4 12 4 15,6-12-4-15,8-3 4 16,3-16 0-16,11-15 4 0,-1-13-4 15,1-10 0-15,0-11 0 16,0-5 4-16,-4-11 0 16,-3 9 0-16,-8-13 4 15,-6 3 4-15,-4-3 0 16,-7-2 0-16,-7-5-12 16,-11 11 4-16,-3 9-12 15,-7 6 4-15,0 12-16 16,-1 7 4-16,5 6-64 15,3 4 4-15,3 11-100 16,7-14 0-16,11 5 108 16,7-3 0-16</inkml:trace>
  <inkml:trace contextRef="#ctx0" brushRef="#br0" timeOffset="9218.9003">13910 691 360 0,'-7'-3'196'0,"0"16"-168"0,3 2 0 16,4 4-12-16,0 13 0 16,4 8 0-16,3 17 4 15,0 9-12-15,4 3 4 16,-1 0-12-16,1 12 0 16,3-9 0-16,-4 7 0 15,1-1-44-15,-4-6 0 16,0-9-56-16,0-7 4 15,-3-15-44-15,-4-10 4 16,-4-9 68-16,-6-18 4 0</inkml:trace>
  <inkml:trace contextRef="#ctx0" brushRef="#br0" timeOffset="9387.3628">13815 1359 332 0,'-4'-25'180'0,"15"3"-136"15,-8 19 0-15,8-3-32 16,10 3 4-16,7 0-8 15,8-1 4-15,6-2-16 16,7-3 4-16,1 2 0 16,-1 7 0-16,-3-15-124 15,0 12 0-15,0 3-72 16,3 3 0-16</inkml:trace>
  <inkml:trace contextRef="#ctx0" brushRef="#br0" timeOffset="9669.9633">15046 1250 324 0,'0'25'180'0,"7"18"-148"0,-7-21 0 16,0 4-16-16,4 14 0 15,-1 20-8-15,1 15 4 16,-1 0-8-16,1 7 0 0,3 9-4 16,0 15 0-16,-4 1-4 15,1-10 0-15,-4-9-68 16,0-9 0-16,0-11-76 16,-4-14 4-16,-3-17 56 15,0-11 0-15</inkml:trace>
  <inkml:trace contextRef="#ctx0" brushRef="#br0" timeOffset="9983.8528">14877 1340 272 0,'28'-53'148'0,"28"-16"-92"16,-49 53 0-16,7 1-24 15,4-1 4-15,7 0-28 16,3-2 0-16,11 14-4 0,3 4 4 15,-3 0 0-15,0 4 0 16,0 14-4-16,-4 1 0 16,-3 3 0-16,-4 3 0 15,-7 4 8-15,-3 11 4 16,-11-2 0-16,-7 3 4 16,-7-1-8-16,-15 4 0 15,-6 0-8-15,-7-6 4 16,-4-1-12-16,-3 1 0 15,3-22-32-15,4 3 0 16,3-13-120-16,4-12 4 0,14-4-32 16,10-15 4-16</inkml:trace>
  <inkml:trace contextRef="#ctx0" brushRef="#br0" timeOffset="10327.7788">15561 1250 304 0,'14'25'164'0,"7"18"-124"16,-17-33 4-16,-1 6-24 16,1 6 4-16,3 3-20 15,0 3 0-15,0-3 4 16,-3 6 0-16,-1-6 4 16,1 0 4-16,-4-3-8 15,-4-12 4-15,1-4-8 16,-8-6 0-16,4-12-4 15,-4-4 0-15,1-9 0 16,3-7 0-16,3-2 0 0,4 3 4 16,4-10 0-1,-1 9 0-15,8 1-4 0,-1 0 0 16,5 3 4-16,9 6 0 16,-3 12-24-16,8-6 4 15,2 4-80-15,5 12 4 16,-1 0-80-16,0 0 4 15,0 9 104-15,-3-6 4 0</inkml:trace>
  <inkml:trace contextRef="#ctx0" brushRef="#br0" timeOffset="10509.4452">16136 1228 248 0,'7'28'136'0,"0"13"-60"0,-7-38 4 0,0 12-48 15,0 10 0-15,0 1-28 16,0 11 4-16,0-2-8 15,0 2 0-15,0-8-28 16,0 8 0-16,0-12-60 16,0-9 0-16,-7-10-96 15,0-15 4-15,0-7 172 16,-4-15 0-16</inkml:trace>
  <inkml:trace contextRef="#ctx0" brushRef="#br0" timeOffset="10631.4224">16037 898 220 0,'18'3'124'0,"3"26"-128"0,-17-17 4 16,3-6-88-1,3 10 4-15,4-6 0 0,4 12 4 16</inkml:trace>
  <inkml:trace contextRef="#ctx0" brushRef="#br0" timeOffset="11469.854">16320 1093 212 0,'7'15'120'0,"3"10"-52"0,-10-21 4 16,4 14-16-16,-1 4 0 0,1 3-28 16,-1 4 0-1,1 11-16-15,-1-8 4 16,1 9 0-16,-1 2 0 0,-3-14-12 16,0 5 4-16,0-9-4 15,0 0 4-15,0 0 4 16,0-21 0-16,4-1-20 15,-1-6 0-15,1-7 4 16,3-12 4-16,0-3 0 16,0-6 0-16,7-1 0 15,0 1 0-15,0-7 0 16,1 10 0-16,2 3-4 16,-3 9 4-16,0 4-4 15,1 12 4-15,-1 6 0 16,-4 0 4-16,1 10-4 15,-1 0 0-15,1 9 0 16,0 3 4-16,-1-15-8 16,4 5 4-16,0-8 0 15,0 2 4-15,1-8-4 0,2-8 0 16,4-2 0-16,1-10 0 16,-1 7 0-16,3-7 4 15,-2-9-8-15,-5 0 0 16,-3-6 8-16,0 9 0 15,-3 9-8-15,0-5 4 16,-4 14 0-16,0 8 4 16,0 14 8-16,0-11 0 15,0 15-4-15,0 6 4 0,0 9-4 16,4-5 0-16,-1 5-8 16,4 4 4-16,4-6-4 15,0 5 0-15,6-14 0 16,8-5 4-16,-4-11-4 15,4-4 0-15,3-12-4 16,1 0 4-16,-5-13 0 16,1-6 4-16,-4-7-8 15,4-2 0-15,-4-1 0 16,-7-5 4 0,-14-17-4-1,-7 10 4-15,-7 10-4 16,-7 15 0-16,0 15 4 15,-7 14 4-15,3 5-4 16,1 4 4-16,-1 18 4 16,0 10 4-16,11 0-8 15,0 6 4-15,11 0-4 0,3 1 0 16,11-4-8-16,3-7 4 16,3-11 0-16,8 5 0 15,0-15-24-15,0 0 0 16,-1-10-36-16,1-3 0 15,-4-6-84-15,1-3 0 16,-8 0-32-16,0-3 0 16</inkml:trace>
  <inkml:trace contextRef="#ctx0" brushRef="#br0" timeOffset="11965.5214">17727 1673 336 0,'-7'12'184'0,"4"13"-132"0,-5-9 4 16,8-3-36-16,-7 12 4 15,0 6-8-15,4 0 0 16,-1 1-16-16,-3 12 4 0,0-3-8 16,0 2 4-16,0-2-4 15,-4 6 4-15,1-12-28 16,-4 2 0-16,0-8-104 15,0-4 4-15,-1-3-60 16,-2-10 4-16</inkml:trace>
  <inkml:trace contextRef="#ctx0" brushRef="#br0" timeOffset="13061.3922">18422 923 236 0,'4'-22'132'0,"-1"4"-96"0,-3 18 0 15,4 0-8-15,-4 3 4 0,3 6-16 16,4 4 4-16,0 15 0 15,4 13 0-15,-1 9-12 16,5 3 0-16,-1 4-8 16,-4 8 4-16,1 4 8 15,-1 0 0-15,-3-6-8 16,1-10 4-16,-1-5-4 16,0-1 4-16,0-10-4 15,0-15 4-15,-4-16-8 16,1-12 0-16,-1-10 0 15,1-12 0-15,-1-9 0 16,8-4 0-16,0-3-4 16,-4 9 4-16,7-12-4 15,3 0 4-15,1 7 0 16,0-1 4-16,-1 9-8 16,4 7 0-16,4 3 4 0,0 16 4 15,-4 9-4-15,-3-3 4 16,3 22-4-16,-4 3 4 15,-6 7 12-15,-7 8 0 16,-4 1-4-16,-4 6 0 16,-7 3-4-16,-3-3 0 15,-3-3-8-15,-4 0 4 16,-4-9-20-16,0-4 0 16,-3-6-60-16,3-15 0 15,4-10-116-15,3-7 4 0,8-11 108 16,3 2 0-16</inkml:trace>
  <inkml:trace contextRef="#ctx0" brushRef="#br0" timeOffset="13407.0283">18997 1438 296 0,'32'-3'164'0,"-4"-7"-104"16,-21 4 0-16,4 0-44 15,3 2 4-15,7-8-12 16,0 2 4-16,0-8 0 15,4 8 0-15,3-15-8 16,-7 3 0-16,-3-3 8 16,-7-3 0-16,-8 3-4 15,-6 9 4-15,-4-6-12 16,-11 3 0-16,-3 7 0 0,-11 12 0 16,0 9 0-16,-7 7 4 15,4 15-4-15,3-2 0 16,8 18 0-16,6 0 0 15,8 0-4-15,13 6 0 16,8 0 4-16,6-9 0 16,11-6-24-16,8-7 0 15,6-6-60-15,4-19 0 16,10-6-72-16,4-15 0 16,11-1 68-16,-1-12 0 15</inkml:trace>
  <inkml:trace contextRef="#ctx0" brushRef="#br0" timeOffset="13990.8042">19868 1187 252 0,'-31'-35'136'0,"-8"10"-72"0,25 25 0 0,-4 6-28 15,-10 13 4-15,-7 3-12 16,-1 3 0-16,1 4-12 16,0 8 4-16,3 1-12 15,4 15 4-15,7-6-12 16,7 6 0-16,10-5-16 15,8-1 0-15,6-7-12 16,15-11 0-16,7-8-32 16,10 1 0-16,0-34 0 15,4 2 0-15,7-11 28 16,-4-5 0-16,-3-2 8 16,-7-6 4-16,-4 2 36 0,-6 4 4 15,-8-6 40 1,-7 5 4-16,-4-2 0 15,-6-3 4-15,-4 8-32 16,0 8 0-16,-7 11-20 0,0 7 0 16,-7 7-8-16,3 8 0 15,-3 10 4-15,0 13 4 16,0-3-8-16,0 5 0 16,3-5-8-16,4 2 4 15,4-11-8-15,3-5 0 16,3-14-12-16,8-7 4 0,3-10-4 15,0-8 0-15,0-8 8 16,0-14 4-16,0 11 0 16,0 1 4-16,0-6 4 15,1 12 4-15,-8 9 4 16,0-2 4-16,-4 11-8 16,1 11 4-16,-1 12-16 15,1 2 4-15,3 8-4 16,0 5 0-16,3-2-24 15,5 5 0-15,-1-12-60 16,3-12 0-16,8-4-72 16,3-12 0-16,0-9 92 15,1-4 0-15</inkml:trace>
  <inkml:trace contextRef="#ctx0" brushRef="#br0" timeOffset="14246.7617">20391 1187 348 0,'-18'-25'188'0,"14"50"-152"0,1-16 0 15,-1 4-24-15,1 6 4 16,3 9-4-16,3 16 0 16,1-4-8-16,3 7 4 15,7 7-12-15,4-10 4 16,-1 0 4-16,4-7 0 16,1-9 0-16,2-9 0 15,1-12 0-15,-4-7 4 16,4-10-8-16,-7-12 4 0,-1-3-16 15,-6-9 4-15,-4 5-44 16,-4-11 0-16,-3-7-100 16,-3 0 0-16,-1 9 20 15,8 7 0-15</inkml:trace>
  <inkml:trace contextRef="#ctx0" brushRef="#br0" timeOffset="14937.9083">21001 1253 384 0,'46'-25'212'0,"-39"-1"-200"16,-7 26 0-16,0 0 0 15,-7 0 0-15,-4-6-4 16,-6 6 0-16,-5 0-4 16,-6 6 4-16,-4 1-16 0,1 8 4 15,-1 1 0 1,4 0 4-16,-1 6-4 0,12 3 4 15,6 6-4-15,8-6 4 16,10-6 0-16,10-3 4 16,12 3-8-16,-1-4 0 15,4-2 8-15,3-1 0 16,0 1-4-16,0-1 4 16,-3-2-8-16,-4 6 4 15,-6-1 12-15,-12-2 0 16,-3 6 0-16,-7 9 0 0,-14-9-8 15,3 3 0-15,-6-1-8 16,-4 1 4-16,0-12 0 16,3 9 0-16,4-1-8 15,3-8 4-15,8-4 0 16,6 0 4-16,8-2 0 16,6-4 0-16,5-7 0 15,2-12 4-15,8 1-12 16,7-7 4-16,0-1 4 15,-1-5 4-15,8-7-4 16,0-5 4-16,-4 2-4 16,1 6 4-16,-8-5-4 15,-7-7 4-15,-7-1-4 16,-13 5 4-16,-5-1-4 16,-14 9 4-16,-6 1 24 15,-4 9 4-15,-4 15-20 16,-7 16 0-16,8 10-4 0,-1 6 0 15,0 9 0-15,8 17 4 16,6-8-4-16,7 10 0 16,8-3-4-16,10 7 4 15,7-7-8-15,11 0 0 16,14-6 0-16,3-7 0 16,1-6-44-16,-1-15 4 15,-7-1-88-15,-3-8 0 16,-7-4-124-16,3-4 4 0</inkml:trace>
  <inkml:trace contextRef="#ctx0" brushRef="#br0" timeOffset="15703.3724">22708 1591 244 0,'0'-12'132'0,"0"15"-76"0,0-6 0 16,4-4-8-16,-1-8 0 15,4-7-24-15,0-9 0 0,4 2-20 16,-7-8 0-16,3-14-4 16,-4-18 4-16,-3 4-8 15,-3-7 4-15,-1-4 0 16,-3-2 4-16,-4 21 0 16,8-2 0-16,-4 21 0 15,3 4 0-15,1 24 0 16,-4 10 0-16,7 19-4 15,3 22 4-15,4 18 0 16,7 4 0-16,8 6-4 16,2 6 4-16,5-6 0 15,2-3 0-15,1 3-4 16,3-12 4-16,1-1-4 16,-5-9 4-16,1-15-4 15,0-11 0-15,0-14 8 16,-4-10 0-16,-3-16 12 0,-4-9 4 15,-7-13-20-15,-4-6 4 16,-6-28-8 0,-8-10 0-16,-3-6 0 0,-3-3 4 15,-1 9-8-15,4 1 4 16,0 15-4-16,0 15 0 16,0 10-20-16,0 10 0 15,0 12-20-15,0 16 0 16,-4 2-132-16,11 8 4 15,0 2 36-15,-3 10 0 16</inkml:trace>
  <inkml:trace contextRef="#ctx0" brushRef="#br0" timeOffset="17116.5378">24285 1108 244 0,'-3'-22'132'0,"10"22"-60"15,-11 0 0-15,4 7-28 16,0 8 4-16,0 10-24 16,-3 4 4-16,3-1-24 15,0 10 0-15,0-1-8 16,0 1 4-16,0 3-12 15,3 2 4-15,1-14-64 16,3-4 0-16,0-6-40 16,-4-4 0-16,1-8-28 0,-1-11 4 15</inkml:trace>
  <inkml:trace contextRef="#ctx0" brushRef="#br0" timeOffset="17237.082">24218 999 216 0,'-17'-57'120'0,"13"42"-112"0,8 15 0 15,-1 0-28-15,4 3 4 16,7 3-132-16,11 0 0 16,10 0 140-16,15-2 0 0</inkml:trace>
  <inkml:trace contextRef="#ctx0" brushRef="#br0" timeOffset="17624.962">24906 948 296 0,'-14'0'160'0,"-4"0"-112"0,11 0 4 0,-7 0-36 16,-3 0 4-16,-5 0-4 16,-6 7 4-1,-18 15 0 1,4 0 0-16,3 0-24 16,7 0 4-16,8-4-4 15,10 1 4-15,14-6-8 16,7 6 4-16,10 2-4 15,12 1 4-15,9-3 0 16,1-3 4-16,3 12-4 0,1-15 4 16,-1 6-4-16,0 2 4 15,-3-2 8-15,-10 0 4 16,-5 6 8-16,-10 0 0 16,-7-6 0-16,-7 0 0 15,-7 3 4-15,-7 0 4 16,-7-7-24-16,-7 1 4 15,-15-10-40-15,5-2 4 16,2-1-60-16,5-6 0 16,13-4-148-16,14-8 4 15,12-1 192-15,6-3 4 16</inkml:trace>
  <inkml:trace contextRef="#ctx0" brushRef="#br0" timeOffset="17868.8141">26014 553 356 0,'-7'7'196'0,"-4"40"-140"16,8-32 4-16,-1 4-16 16,4 9 0-16,0 7-28 15,0 12 0-15,0 16-16 16,4 6 4-16,-4 0-4 15,3 3 0-15,1-3-60 16,-1 0 0-16,8-10-88 16,-4-9 0-16,3-9-36 15,5 3 0-15</inkml:trace>
  <inkml:trace contextRef="#ctx0" brushRef="#br0" timeOffset="18270.5916">26695 920 384 0,'-43'-9'212'0,"-20"18"-172"0,45-6 0 16,-10 1-20-16,0 14 0 0,-4 11-4 15,0 11 4-15,4 7-16 16,3 0 0-16,4 4-4 15,7-8 4-15,7-5-20 16,7-7 0-16,4-2-8 16,10-11 0-16,7-8-4 15,0-10 0-15,4-10 20 16,-4-5 0-16,0-1 8 16,0-12 0-16,-3 0 16 15,-1-4 4-15,1-2-8 16,-7 9 4-16,-1 18-4 15,-3-2 0-15,0 12-12 16,0 7 0-16,1 12-4 16,-1-4 4-16,0 4-40 15,3 0 4-15,1-9-100 16,3 3 0-16,0-10-36 0,4-9 4 16</inkml:trace>
  <inkml:trace contextRef="#ctx0" brushRef="#br0" timeOffset="19546.7463">26815 942 272 0,'-22'-6'148'0,"44"44"-120"0,-22-26 0 15,3 7 4-15,1 15 4 16,6 1-8-16,1 3 4 16,-1 2-16-16,1-5 0 0,0-1-4 15,-4-5 0-15,0-8 0 16,0-2 0-16,-4-6 4 15,-3-1 0-15,0-9-8 16,0-3 4-16,-3 0 0 16,-1-15 4-16,1-7-12 15,-4-6 0-15,3-7-8 16,4-9 4-16,0 3 0 16,4-2 4-16,6 11-8 15,4-2 4-15,4 9-4 16,7 6 4-16,14 9-4 15,3-5 4-15,4 8-40 16,7 4 4-16,0 0-20 16,-1 3 0-16,-2-6-56 15,-1 0 4-15,-3 6 44 16,-11 0 4-16,-3 0 80 0,-4 0 4 16,-6 0 36-16,-5 0 4 15,-3-3-16-15,-3 3 4 16,-4-7-32-16,-4-2 0 15,-3 6 8-15,-3-4 4 16,-4 7-8-16,-7 0 4 16,-7 10 0-16,-4 6 0 15,0 5-16-15,-3 17 4 16,3-3 0-16,4 5 0 16,3 4-20-16,8-16 4 0,6 10-28 15,8-13 0-15,3 0-4 16,11-15 4-16,-1 9 20 15,4-19 0-15,1-4 8 16,2-14 0-16,-3 8 8 16,1-18 4-16,-1 0-12 15,-4-1 0-15,-3 4 8 16,-3 3 4-16,-4 4 0 16,-3 14 0-16,-1 14 8 15,-3 2 0-15,0 14-12 16,0 11 4-16,0 1-12 15,0 3 0-15,4 2 0 16,-1 4 0-16,4 19 0 16,0-12 4-16,-3 5-12 15,-1-5 0-15,-3 8 0 16,-3-8 4-16,-1-1-16 0,-3-15 4 16,-3-1-8-16,-4-9 4 15,-1-6 4-15,1-9 0 16,4-4 16-16,-1-18 0 15,1-7 4-15,6-3 0 16,4 1-4-16,4-20 4 16,3 7 8-16,7 5 4 15,3-5-16-15,12 0 4 16,6 3-4-16,7-10 0 16,1 3 4-16,2-8 0 15,-2 11-4-15,-4-21 0 0,-8 3 4 16,1-1 0-16,-4 4 0 15,-3 4 0-15,-14-4 8 16,-4 3 0-16,0 15 4 16,-7 1 0-16,0-3-12 15,-4 18 0-15,1 1-4 16,-1 9 0-16,1 15-8 16,3 10 0-16,3 3 8 15,8 3 0-15,-4 1-20 16,14 5 4-16,0-6 0 15,0-6 4-15,0-3 4 16,1-6 4-16,-5 5 12 16,1-14 4-16,0 2 0 15,-1 0 0-15,-3-6 4 16,0-16 0-16,4 1 4 16,-7-7 4-16,-4-3-16 15,0-7 4-15,0-8-8 0,0 11 4 16,0 1 0-16,0-3 4 15,0 3 0-15,7 3 0 16,0 3-12-16,11-4 4 16,7 14-8-16,6-4 4 15,5 4-36-15,6-1 0 16,4 1-48-16,-7 2 4 16,-4-2-180-16,-3 9 4 15,-7-1 208-15,-11-8 4 16</inkml:trace>
  <inkml:trace contextRef="#ctx0" brushRef="#br0" timeOffset="20402.4867">1432 2567 200 0,'0'-22'112'0,"0"18"-48"0,0 4 4 16,0 0-40-16,0 7 4 16,0 8-16-16,11 7 4 15,-8 7-16-15,15 11 4 16,0 11 4-16,-1 8 4 0,1 19-16 15,-7-2 4-15,-1 12 0 16,1-7 0-16,-1 7-12 16,-3-3 4-16,0-4-112 15,-7-9 0-15,0-15-56 16,0 2 4-16</inkml:trace>
  <inkml:trace contextRef="#ctx0" brushRef="#br0" timeOffset="20926.7342">1125 3350 248 0,'11'7'136'0,"24"-7"-104"16,-24-7 4-16,6 1-16 16,1-9 4-16,3-7-12 15,7-3 0-15,8-7-8 16,3-12 0-16,6-3-4 0,5-16 4 15,3 10-4-15,-11-10 0 16,0 1 0-16,-3 8 0 16,-11 4 4-16,1 0 4 15,-8 0-4-15,-4 19 0 16,1 15-4-16,-7 3 4 16,-1 13-8-16,4 13 4 15,-3 18 12-15,7 4 4 16,-8 24-4-16,8 1 4 15,-4 6 0-15,0-4 0 16,0-5-16-16,0-1 4 0,0-9-4 16,0-3 4-16,1-12-4 15,-1-4 0-15,7-12 4 16,-11-10 0-16,8-9-8 16,0 0 4-16,10-23 0 15,0-11 4-15,-10 9-8 16,3-4 4-16,-3 10 4 15,-1 3 0-15,-6 4-8 16,6 12 0-16,-6 15 4 16,-4-2 0-16,4 12 0 15,-1 12 4-15,-3-3-4 16,4 1 0-16,7 5-36 16,-4-5 0-16,10-1-80 15,5-3 4-15,-8-9-64 16,14-13 4-16</inkml:trace>
  <inkml:trace contextRef="#ctx0" brushRef="#br0" timeOffset="21287.9337">2635 3169 224 0,'0'-57'124'0,"-7"13"-72"0,4 35 4 16,3 3-28-16,-11 2 0 16,4 1-20-16,-11 6 4 15,-3 13 8-15,-3 0 4 16,2 9 0-16,-6 6 0 0,11 1-16 15,-5 2 4-15,5-6-16 16,-1 1 4-16,7-7-4 16,11-4 4-16,0-8-4 15,4-1 0-15,10-15-12 16,7-4 0-16,-3-5 12 16,0-1 4-16,-4 0 0 15,0-12 0-15,0 6 4 16,0 3 0-16,-3 16-4 15,-4 3 0-15,3 3 0 16,-6 13 0-16,3-3-4 16,0 9 4-16,3 0 0 15,-6 3 4-15,3-3-40 16,4 0 4-16,-1-4-100 16,4-8 0-16,0-1 0 15,11-15 4-15</inkml:trace>
  <inkml:trace contextRef="#ctx0" brushRef="#br0" timeOffset="21485.7285">2822 2651 272 0,'0'-25'152'0,"18"13"-116"0,-15 15 4 16,4 12-24-16,-3 7 0 16,3 3 8-16,4 22 4 15,-4 1-8-15,3 14 0 16,-3-5-20-16,4 5 4 15,-1 4-8-15,-2-9 4 0,2 2-96 16,8 1 4-16,-8-1-124 16,8-12 4-16</inkml:trace>
  <inkml:trace contextRef="#ctx0" brushRef="#br0" timeOffset="21874.662">2812 3260 240 0,'-57'-29'132'0,"50"14"-100"15,7 12 0-15,0 3 0 16,0-7 4-16,7-12-4 16,7 4 4-16,4-1-12 15,7-6 4-15,6 3-12 16,-6-3 4-16,3 4-16 16,-7 8 4-16,1-2-12 15,2 8 4-15,-6-2 0 16,3-6 0-16,-3 9-16 15,-1-1 0-15,-6 4 12 16,0-3 4-16,-1 0 0 16,-3-3 0-16,-7 6-4 0,0 0 4 15,0 0 0-15,0 0 0 16,0 0-4-16,0 0 4 16,0-3 0-16,0 3 4 15,0 0-8-15,0 0 0 16,0 0-12-16,0 0 4 15,0 0-32-15,0 0 0 16,0 3-4-16,-7 3 4 16,4-3-16-16,3-3 0 0,-7 3-84 15,0 1 0-15</inkml:trace>
  <inkml:trace contextRef="#ctx0" brushRef="#br0" timeOffset="22821.4685">2861 2701 168 0,'0'-3'96'0,"0"-16"-68"0,0 19 4 16,0 0 0-16,0-6 0 0,0 0 4 16,0 0 0-16,0 6-20 15,0-4 4-15,0 8-12 16,0 8 4-16,7 1 0 15,-7 9 4-15,11 12-4 16,-8 1 4-16,4 9 0 16,0 3 0-16,4 3-4 15,-1-6 0-15,1 3-4 16,-4-3 0-16,4-1 0 16,-4-5 0-16,-7-3 0 15,3-7 0-15,4-9-8 16,-7-1 4-16,0 4 8 15,0-18 0-15,0 2-8 16,0 0 0-16,0-6-8 16,0-12 4-16,-7 2-4 0,4-12 4 15,3-9 0-15,0-1 0 16,0-15 0-16,0 4 0 16,0-1-4-16,10 3 4 15,-3 3 0-15,4-3 0 16,0 4 0-16,-1 5 0 15,8 4 0-15,-8-6 4 16,8 12-8-16,-7 6 4 16,6 0 0-16,-10-2 0 15,7 8 0-15,-7-2 0 16,1 5 0-16,2 7 4 0,-6 0-4 16,3 4 4-16,0 11 0 15,3-5 0-15,-6 8 4 16,3 8 4-16,0 11-12 15,4-2 0-15,-8 9 8 16,4 6 4-16,0 9-12 16,4-8 4-16,-1-4-4 15,8 0 4-15,-7 0-8 16,17-3 4-16,0-16-4 16,7-6 4-16,8-3-56 15,-1-16 4-15,4-3-132 16,3-3 4-16,8-7 40 15,-11-6 0-15</inkml:trace>
  <inkml:trace contextRef="#ctx0" brushRef="#br0" timeOffset="23238.7991">4671 2585 292 0,'0'-12'160'0,"-28"9"-128"16,28 6 4-16,3 9-20 15,4 13 0-15,-3 4 8 16,3 8 4-16,3 13-12 16,1-2 0-16,3 20-12 15,-7-8 4-15,4 0-8 16,-1 6 0-16,1-13-8 15,-4 6 4-15,3-12-72 16,-6 0 4-16,3-15-60 16,-7-1 4-16,-3-6 16 15,-5-6 4-15</inkml:trace>
  <inkml:trace contextRef="#ctx0" brushRef="#br0" timeOffset="23751.6601">4314 3197 240 0,'0'-25'132'0,"29"18"-100"0,-29 1 4 16,10-9-8-16,8 8 0 16,0-5-12-16,6 2 4 15,8-5-12-15,10-4 0 16,1-6-8-16,3-3 4 0,3-10 4 16,-10 3 4-16,0-2-12 15,-1 5 0-15,-2-5 4 16,-1 9 0-16,-14-1-4 15,0 1 4 1,-3 19 12 0,-4 18 0-16,0 1-4 15,0 18 0-15,-3 9 0 16,-1 4 4-16,8 9 0 16,-11 0 0-16,4-2-12 15,-1-5 4-15,1-8-4 16,6 3 0-16,-9-10-4 15,2-3 4-15,1-9-4 16,6-13 0-16,-6-3 0 16,7-3 0-16,3-13 0 15,-4 0 4-15,8-15-8 16,-4 3 4-16,0 6 0 0,-3 3 4 16,0 6-8-16,-8 1 4 15,8 12 0-15,-15 12 4 16,8 1-8-16,3 9 4 15,-10 3 0-15,3 9 0 16,0-9-12-16,3 7 0 16,-3-1-96-16,4-6 0 15,3-3-132-15,4-9 4 16</inkml:trace>
  <inkml:trace contextRef="#ctx0" brushRef="#br0" timeOffset="24111.0259">5500 3228 296 0,'0'0'164'0,"17"-15"-128"16,-17 15 0-16,4-4-4 15,7-2 0-15,10-6-20 16,-4 2 4-16,5-12-8 16,-1 0 0-16,-4 0-8 15,1 0 4-15,0 0-4 16,-11 0 0-16,0-3 4 15,-4-3 0-15,-3-6-4 16,-3 9 4-16,-4 6-4 16,-7 3 0-16,-4 4 0 15,0 12 4-15,4 15 0 16,-3 10 4-16,6 7-4 16,-7 12 4-16,11-4 0 0,4 1 4 15,6-3-4-15,8 6 0 16,3-10-12-16,14-3 4 15,0-5-28-15,11-8 4 16,11-8-100-16,3 2 0 16,3-9-80-16,0-3 0 15</inkml:trace>
  <inkml:trace contextRef="#ctx0" brushRef="#br0" timeOffset="24455.7653">6967 2560 228 0,'0'-22'128'0,"7"-6"-68"15,-7 19 0-15,0 6-28 16,0 6 0-16,4 0-12 16,-1 13 4-16,5 5-8 15,-1 11 0-15,0 12 8 16,0 15 4-16,-4-2-20 0,1 15 4 16,-4-6-16-16,3 0 4 15,1 3-36-15,3-16 4 16,7 0-88-1,11-6 4-15,-1-19-72 0,8-2 4 16</inkml:trace>
  <inkml:trace contextRef="#ctx0" brushRef="#br0" timeOffset="24830.048">7599 2886 280 0,'-7'-34'152'0,"-7"15"-96"0,7 10 4 0,0 6-8 15,0-1 0-15,-15 4-24 16,-2 0 0-16,-1 4-16 16,-7 14 0-16,0 7 0 15,4 7 0-15,0 5-16 16,3 7 4-16,4-15 0 16,4 2 0-16,6 0-12 15,7-9 4-15,8-6-20 16,3-4 4-16,4-5 0 15,6-10 0-15,-3-7 16 16,0-6 0-16,1-5 8 16,-1-5 0-16,-4 8 0 15,1-4 0-15,-4 12 0 16,0 1 4-16,0 9 0 16,0 9 0-16,0 1-8 0,4 12 4 15,3 3-20-15,0 0 4 16,0 0-92-16,4 3 0 15,3-3-76-15,4-9 4 16</inkml:trace>
  <inkml:trace contextRef="#ctx0" brushRef="#br0" timeOffset="25205.9853">7743 2824 260 0,'0'18'140'0,"29"42"-84"0,-26-51 0 0,4 10-28 16,0 3 4-16,0 6-16 15,4 4 4-15,3 2-16 16,-3-5 4-16,-1 2-4 16,1 0 0-16,-1-6 8 15,-3-6 0-15,1-3 0 16,-8-7 0-16,0-6-12 15,0-3 4-15,0-12-4 16,-4-4 4-16,4-9-8 16,4-13 4-16,3 7-8 15,3-10 4-15,4 1 4 16,7 11 0-16,4 1-24 16,7 0 4-16,3 12-40 15,0 1 0-15,1-1-16 0,6 6 0 16,7 4-16-16,-3-6 4 15,4 8 4-15,-4-2 4 16</inkml:trace>
  <inkml:trace contextRef="#ctx0" brushRef="#br0" timeOffset="25686.8579">8530 2833 316 0,'-28'3'172'0,"-7"-12"-116"0,28 9 0 15,-11 0-32-15,-7 0 0 0,1 9-8 16,-5 1 0-16,1 12-4 15,0 6 0-15,3 6-8 16,1-2 0-16,6 12-4 16,4-19 4-16,7 3-8 15,7 0 0-15,7-12-32 16,3-1 4-16,8-11 8 16,10-8 4-16,0-11 12 15,-3-1 0-15,0-12 8 16,-4-3 0-16,0-1 16 15,-7-5 0-15,-3-1-12 16,-4 10 4-16,0 3 0 16,-3 9 4-16,-1 10-12 15,1 6 4-15,3 18 4 16,0 4 0-16,3 10 0 16,1 9 4-16,-1 9-12 15,5 6 4-15,-1 1 0 0,3 12 0 16,1 0 0-16,-4 12 4 15,-7-3-8-15,0 1 4 16,-7 2-4-16,-3-8 4 16,-4-4-4-16,-8-10 4 15,-6-6-8-15,0-9 4 16,-14-3-16-16,0-16 0 16,-4-12-60-16,0-1 4 15,-3-15-72-15,10-13 0 16,-3-12 24-16,10-19 0 0</inkml:trace>
  <inkml:trace contextRef="#ctx0" brushRef="#br0" timeOffset="26032.6334">8608 3187 220 0,'24'-18'124'0,"15"-29"-60"15,-32 40 4-15,4-5-8 16,0 9 4-16,3-1-40 15,0-2 0-15,3-9-16 16,5 8 4-16,-1-8-12 16,0-7 4-16,4-3-4 15,-8-4 4-15,4 1-4 16,-7-10 0-16,-6 13 4 16,-5-3 0-16,-3 3-8 15,-7 3 4-15,-7 6 0 0,-4 10 4 16,1 6-4-1,-12 6 4-15,8 13 0 0,4 9 0 16,-1 16 0-16,11 3 4 16,7 0-12-16,3 1 4 15,12-8-24-15,6-5 0 16,10-1-80-16,15-9 4 16,0-12-124-16,4-4 0 15</inkml:trace>
  <inkml:trace contextRef="#ctx0" brushRef="#br0" timeOffset="26377.2294">9338 2767 344 0,'-56'-9'188'0,"-4"28"-156"0,46-7 4 0,-4-6-12 16,-3 16 0-16,3-6-20 15,7 0 4-15,4 3-12 16,4 3 4-16,6-4 0 15,12-5 4-15,6 6-4 16,3 0 0-16,5-1 0 16,2-8 4-16,5 9-8 15,-1-4 0-15,0-8 4 16,0 8 4-16,-6-2 4 16,-8 6 4-16,-3-4 0 15,-8-2 4-15,-6 6 8 0,-8 3 0 16,-6-1-16-16,-5 1 4 15,-9 0-16-15,-5-3 4 16,-6-6-64-16,7 2 0 16,0-11-48-16,3-4 0 15,7-4-96-15,8-14 4 16</inkml:trace>
  <inkml:trace contextRef="#ctx0" brushRef="#br0" timeOffset="26588.3637">9648 2297 344 0,'29'0'188'0,"2"85"-132"0,-23-64 4 0,-1 23-16 15,0 3 0 1,3 44-4 0,1 7 0-16,-1-7-44 15,1-1 4-15,0-5-72 16,-4-6 4-16,0-7-40 15,-4-3 4-15,-3-22-120 16,-3-3 0-16</inkml:trace>
  <inkml:trace contextRef="#ctx0" brushRef="#br0" timeOffset="26769.0034">9451 3144 352 0,'-4'-48'192'0,"33"27"-136"16,-19 21 4-16,8-7-44 0,10-5 4 15,11 5-12-15,7 4 0 16,10-9-8-16,4-1 0 16,4-2-32-16,-1-7 0 15,11 15-100-15,-10-18 0 16,-4 6-56-16,-7 4 0 16</inkml:trace>
  <inkml:trace contextRef="#ctx0" brushRef="#br0" timeOffset="27203.1992">11021 2949 240 0,'7'-16'132'0,"7"32"-72"0,-11-10 4 16,5 19-40-16,-5 13 4 16,4 12 0-16,4 10 0 15,-1 21-16-15,1-2 0 16,-4 21-4-16,-4-6 4 16,1 0-12-16,-4-6 4 15,4-6-32-15,-4-7 0 16,0-9-112-16,0-10 0 15,-4-24-16-15,-3-23 4 16</inkml:trace>
  <inkml:trace contextRef="#ctx0" brushRef="#br0" timeOffset="27534.5871">10756 2977 244 0,'4'-44'132'0,"20"-9"-80"0,-20 41 0 0,10 2-16 15,7-6 0-15,4 1-4 16,3 2 4-16,4-6-24 16,3 1 0-16,8 8-12 15,6-2 4-15,-7 9-4 16,1 6 0-16,-5 9 0 16,-6-5 4-16,0 21 4 15,-4 9 4-15,-7 4-4 16,-3 6 4-16,-11 3-12 15,-7-6 0-15,-4 0 4 0,-3-6 0 16,-17 3-4-16,-1-10 0 16,-7 0-20-16,-3-9 0 15,0-9-16-15,-8 2 4 16,8-15-76-16,7 0 4 16,14-15-84-16,10-7 4 15</inkml:trace>
  <inkml:trace contextRef="#ctx0" brushRef="#br0" timeOffset="27850.1025">11430 2792 316 0,'11'19'176'0,"52"53"-148"0,-56-62 4 0,0 8 4 16,4 4 0-16,-1 4-12 15,-3 5 4-15,4-3-8 16,-7-9 0-16,-1 0-16 15,-3 0 4-15,0-13 0 16,-3 3 4-16,-5-12-8 16,1-6 0-16,-3-1-16 15,3-9 4-15,0-9 4 16,3-9 4-16,8 2 0 16,3-9 0-16,0 3-4 15,3 4 0-15,8 9-8 16,0 3 4-16,-1 3-44 15,5 12 0-15,-1-2-64 16,7 8 0-16,4 4-64 16,-1 0 0-16</inkml:trace>
  <inkml:trace contextRef="#ctx0" brushRef="#br0" timeOffset="28028.7933">12033 2777 356 0,'18'44'192'0,"-4"53"-144"0,-14-82 0 16,0 11-32-16,-4 14 0 16,1-5-16-16,-1 2 0 15,1-5-40-15,-1 2 4 0,1-6-104 16,-1-9 4-16,1-12-24 16,-1-1 0-16</inkml:trace>
  <inkml:trace contextRef="#ctx0" brushRef="#br0" timeOffset="28901.0847">11924 2447 244 0,'0'-37'132'0,"14"46"-112"15,-10-3 4-15,3 1-20 16,3 12 0-16,1 2-4 16,3-2 4-16,7 0-4 15,4-3 4-15,-1 3 4 16,1 3 4-16,3-4 32 15,-6 7 0-15,-1 1-16 0,0-1 0 16,0 15-12-16,0 4 4 16,0 3 4-16,-3 0 0 15,-4 4-16-15,0-8 4 16,-3 1-4-16,-1-15 0 16,-3-4-4-16,0-7 0 15,1-8-8-15,-1-13 0 16,-4-4 0-16,4-14 4 15,-3-8-12-15,3-11 4 16,0-1-4-16,10-6 0 16,1 9 8-16,0 0 0 15,-4 1 8-15,0 15 0 0,0 12 12 16,0 10 4-16,0 0 0 16,0 16 4-16,-3 9 0 15,0 3 0-15,-1 4-8 16,1-1 0-16,-1-6-12 15,1-3 0-15,3-9-4 16,4 2 0-16,-1-15-16 16,12-12 0-16,2-4-4 15,-6-3 0-15,0-3 4 16,-1-9 0-16,-2-3 12 16,-5 2 0-16,-3 7 8 15,-3 3 0-15,-1 7 20 16,1 8 0-16,-4 7-8 15,0 7 4-15,0 8 0 0,0 7 4 16,4 13-4 0,-1 9 0-16,1-13-12 15,0 7 4-15,-1 5-4 0,8 1 0 16,-4-15-4-16,7-4 0 16,4 0-4-16,-1-6 4 15,5-4-8-15,2-12 4 16,1-3 0-16,0-12 0 15,0-1-4-15,10-9 0 16,-7-6-12-16,-3-10 0 16,-4-2-4-16,-10 2 0 15,-4 0 20-15,-10-5 0 0,-8 11 4 16,-3-2 0-16,-4 12 4 16,-6 9 0-16,-1 4 0 15,-3 18 0-15,0 1 0 16,0 15 0-16,-1 12-8 15,5-5 0-15,6 8 0 16,4-2 0-16,4 0-12 16,6 2 0-16,4-8-72 15,4-1 0-15,6-9-44 16,8-6 0-16,7-1-108 16,0-5 0-16</inkml:trace>
  <inkml:trace contextRef="#ctx0" brushRef="#br0" timeOffset="29080.7132">13695 3049 512 0,'-7'19'280'0,"17"31"-248"0,-10-50 0 15,0 10-28-15,4-1 0 16,-1-2-24-16,1 5 4 16,-1-6-44-16,1 1 4 15,-4-4 4-15,-4 6 4 16,-6-3-116-16,3-2 4 15,0 2 16-15,-7 3 4 16</inkml:trace>
  <inkml:trace contextRef="#ctx0" brushRef="#br0" timeOffset="65861.2715">14429 2222 172 0,'0'-10'96'0,"0"1"-56"16,0 9 4-16,0 0-12 15,0 0 0-15,0-3-4 16,3 3 4-16,1 3 16 16,-1 0 4-16,4 13-28 15,0 12 4-15,-3 9-16 0,-1-11 4 16,1 39-4 0,-1 11 0-16,1 5-8 0,3 4 0 15,0 15 0-15,0 1 4 16,0-4-8-16,0-6 0 15,0-10-12-15,0-2 0 16,-3-14-84-16,-1-8 0 16,1-7-144-16,-1-31 4 15</inkml:trace>
  <inkml:trace contextRef="#ctx0" brushRef="#br0" timeOffset="66131.8196">14778 2143 256 0,'-4'-15'140'0,"11"27"-76"0,-7-12 4 0,0 6-36 15,4 4 4-15,-1 9-28 16,5 18 4-16,-1 17-4 16,3 14 4-16,4 8-8 15,0 8 0-15,4 10 0 16,-4-15 0-16,4 28-4 15,-1-7 0-15,1-6 4 16,-4-13 0-16,-3-12-32 16,-4-6 4-16,-4-16-100 15,-3-12 0-15,-14-7-56 16,0-9 4-16</inkml:trace>
  <inkml:trace contextRef="#ctx0" brushRef="#br0" timeOffset="66612.4905">14464 2795 244 0,'3'7'136'0,"19"2"-84"0,-15-6 4 15,7-3-24-15,10 0 4 16,15-3-20-16,7-6 4 16,7 2-16-16,7-14 4 0,7 2-12 15,4 0 0 1,6 3 4-16,-3 1 4 0,-10-1-4 15,-4 6 4-15,-11 7 0 16,-7-6 4-16,-10 9 4 16,-7 0 0-16,-11 6-4 15,-7 4 0-15,-7 8-4 16,-7 7 4-16,-7 1-4 16,-4 11 0-16,1 1-8 15,-1 15 4-15,4-3 0 16,3 0 0-16,8-6-4 15,6-9 4-15,11 2 0 16,8-15 0-16,2 0 0 16,5-12 0-16,2-10 4 15,8-13 4-15,-7-9-8 16,-7-15 4-16,-8 5 4 16,-6-2 0-16,-8 2-8 15,-6 1 0-15,-8-7-4 0,-3 1 4 31,-18 12-52-31,-3 12 0 16,14 4-88-16,10 9 4 16,11 0-16-16,4 6 4 15</inkml:trace>
  <inkml:trace contextRef="#ctx0" brushRef="#br0" timeOffset="67107.7791">15716 2726 292 0,'14'-21'160'0,"-14"17"-120"0,0 4 0 0,0 4-8 16,0 2 0-16,0 9-20 16,0 7 4-16,0 7-8 15,0 11 0-15,0 1 0 16,4 6 0-16,-1 0-8 16,1-3 0-16,3-9 0 15,4-7 0-15,3-6 4 16,7-7 0-16,4-11-4 15,-4-11 4-15,3-15-4 16,-2-12 4-16,-5 3-8 16,1-13 4-16,-8 9 4 15,-2-2 0-15,-1 11-8 16,0 4 4-16,0 13-4 16,0 9 0-16,3 3 4 0,4 3 4 15,1 16-8 1,2 0 4-16,1 10 0 15,-1 5 0-15,5-2 0 16,-1-4 4-16,0-6 0 0,4-6 0 16,-4-6-4-16,4-10 4 15,-4-6 4-15,0-10 0 16,-4-6 0-16,-2-9 0 16,-5-3 0-16,-6-4 0 15,-4-6-12-15,-4-6 4 16,1 0-16-16,-1 4 0 0,1 5-68 15,3 13 0-15,0 12-68 16,0 13 4-16,3 7 40 16,4 2 4-16</inkml:trace>
  <inkml:trace contextRef="#ctx0" brushRef="#br0" timeOffset="67452.4576">16535 2940 248 0,'10'-3'136'0,"4"-13"-80"15,-10 13 0-15,3-4-32 16,4 1 0-16,3-6-4 16,3 5 4-16,1-11-12 15,3 2 4-15,-3 0-12 16,-1-6 0-16,-2 0-4 16,-5-6 4-16,-3 0-4 15,-3 3 4-15,-4 3 4 16,-7 6 0-16,-4 0-8 0,-7 16 4 15,-3 4-4-15,4 14 0 16,-5 4 4-16,1 3 0 16,0 1 4-16,3 14 0 15,11-5-8-15,4 2 4 16,6-5-8-16,4 2 4 16,4-5 0-16,7-1 4 15,6-9-32-15,1-4 4 16,3-8-80-16,8-7 0 0,-1-7-104 15,-3-8 4 1</inkml:trace>
  <inkml:trace contextRef="#ctx0" brushRef="#br0" timeOffset="67872.1434">17025 2632 284 0,'4'7'156'0,"6"30"-112"16,-10-30 0-16,4 11-8 15,3 7 0-15,0-6-24 16,7 6 0-16,0 4-8 16,0-1 4-16,0 9-8 15,-3-8 0-15,-1-1 4 16,-3 3 4-16,1-6-4 16,-5-12 4-16,-3 3-4 15,-3-16 4-15,-5 3-8 16,-2-6 0-16,3-13 0 15,-4 3 4-15,1-12-4 0,3 3 0 16,7-3 0-16,7 0 4 16,3-6-4-16,4 6 4 15,4 0 4-15,7 0 4 16,3 3 12-16,0 3 0 16,4 6-20-16,7-2 4 15,-4-4-8-15,0 6 0 16,-3 1 0-16,0 5 0 15,-4 4-44-15,-3 3 0 16,-4 0-36-16,-4 3 0 0,-2 0-92 16,-8 7 4-16,-4-1 84 15,-3-6 0-15</inkml:trace>
  <inkml:trace contextRef="#ctx0" brushRef="#br0" timeOffset="68159.0755">17784 3093 304 0,'28'22'168'0,"-7"13"-108"15,-21-29 4-15,3 3-40 0,-3 7 4 16,-3 6-20-16,-1 6 0 16,-10 1-12-16,-3 11 4 15,-5 7-20-15,1 4 0 16,-3-8-100-16,-5 11 4 16,1-4-76-16,3 0 4 15</inkml:trace>
  <inkml:trace contextRef="#ctx0" brushRef="#br0" timeOffset="68821.2977">19046 2642 312 0,'-7'0'168'0,"0"15"-120"16,7-11 0-16,0 11-28 16,0 7 0-16,4-6-20 15,-1 12 4-15,1 7 0 16,3 9 0-16,0-1-8 16,0 1 0-16,-3-3-68 15,-1-6 4-15,-3-7-48 16,0-6 4-16,-7-13-12 15,0-15 4-15</inkml:trace>
  <inkml:trace contextRef="#ctx0" brushRef="#br0" timeOffset="68926.3553">18863 2639 196 0,'-21'-76'108'0,"10"-21"-76"0,8 82 0 16,3 11-36-16,0-14 0 16,3 14-80-16,8-2 4 15,14 16-16-15,3 8 0 16</inkml:trace>
  <inkml:trace contextRef="#ctx0" brushRef="#br0" timeOffset="69300.2413">19600 2171 316 0,'-46'-28'172'0,"32"-6"-140"0,7 27 0 0,0 1 0 15,0-3 0-15,-3 6-20 16,-1 3 4-16,-3 3-16 16,-4 6 0-16,-3-3 0 15,3 4 4-15,4 6-8 16,4-1 0-16,-1 10 4 16,4 4 4-16,0 8-4 15,0 16 0-15,0 1 0 16,0 8 4-16,0 7-4 15,7 16 0-15,3-3 0 16,4 12 0-16,8 9 0 16,2-6 0-16,4 7 0 0,4 9 4 15,3-7-4-15,-3-12 4 16,0-9-12-16,-4-13 4 16,-4-6-120-16,1-16 4 15,-4-15-80-15,-3-4 4 16</inkml:trace>
  <inkml:trace contextRef="#ctx0" brushRef="#br0" timeOffset="69510.2477">19336 2949 324 0,'0'-28'176'0,"14"-3"-128"0,-11 27 0 0,8-8-32 16,10 2 4-16,11-5-20 15,10 2 0-15,8-6 4 16,-1-3 4-16,0 4-24 16,1 11 0-16,-4 1-144 15,3 0 4-15,-7 6 8 16,-3-3 4-16</inkml:trace>
  <inkml:trace contextRef="#ctx0" brushRef="#br0" timeOffset="70230.6901">20856 3090 296 0,'-21'-9'164'0,"18"21"-120"0,3-12 0 0,0 0-8 16,0 0 0-16,0-6-16 15,0-6 4-15,3 2-8 16,4-9 0-16,0-15-12 16,0 2 4-16,0-15-8 15,0-6 4-15,-3-6-4 16,-1-26 4-16,1 3 0 15,-4-5 0-15,0-1-12 16,3 12 4-16,1 11 0 16,0 14 4-16,-1 14-4 0,4 12 4 15,4 22 4-15,3 9 0 16,3 28-4-16,1 10 0 16,3 10 4-16,4 11 0 15,0 8-4-15,3-4 4 16,4 0 0-16,6-4 0 15,-2-11-8-15,-1 2 4 16,0-18 16-16,1-7 0 16,-1-18 4-16,-3-4 4 15,-8-21-4-15,1-4 0 16,-7-12-16-16,-11-13 0 16,-4-9-8-16,-6-7 4 0,-8-24 0 15,0 5 0-15,1 11-28 16,-4 8 4-16,7 1-40 15,3 18 4-15,4 7-36 16,0 18 0-16,4 1-140 16,3 24 0-16</inkml:trace>
  <inkml:trace contextRef="#ctx0" brushRef="#br0" timeOffset="70500.0399">22606 2705 316 0,'7'9'172'0,"7"10"-104"0,-14-10 4 15,4 1-56-15,-1 8 0 16,4 7-12-16,0 4 0 15,0 11-4-15,0-2 0 16,1-3-56-16,-5 5 0 16,1-11-88-16,-4-7 4 15,-7-19 8-15,-4-6 0 16</inkml:trace>
  <inkml:trace contextRef="#ctx0" brushRef="#br0" timeOffset="70620.7257">22465 2451 272 0,'7'3'152'0,"21"25"-160"0,-24-16 4 0,6-5-116 16,8 8 0-16,14-5 36 15,6 5 0-15</inkml:trace>
  <inkml:trace contextRef="#ctx0" brushRef="#br0" timeOffset="70964.8353">23202 2526 280 0,'-7'-3'156'0,"-25"-26"-80"16,22 29 0-16,-8 0-48 16,1 4 0-16,-8-1-24 0,4 6 0 15,-8 1-8 1,1 8 4-16,0 1 0 0,10 3 0 16,8-3-4-16,6 9 4 15,8-6 0-15,10-3 4 16,4 0-8-16,6 0 4 15,1-4 4-15,3-5 0 16,0 5-8-16,1-5 4 16,9 9 0-16,-6-4 4 15,-7 1 8-15,-4 0 0 16,-7 5 4-16,-7 1 4 0,-7 0 4 16,-7 0 4-1,-7 0-32-15,-7-3 4 0,-4 0-64 16,-3-7 4-16,-4-8-168 15,0-8 4-15,1-27 136 16,6 0 0-16</inkml:trace>
  <inkml:trace contextRef="#ctx0" brushRef="#br0" timeOffset="71626.7067">24444 2501 280 0,'0'-32'156'0,"0"14"-104"0,0 18 4 0,0 0-24 16,4 0 4-16,-1 18-20 16,1 1 0-16,-1 9-4 15,1 4 4-15,-1 8-8 16,1 8 0-16,-4-5 0 16,0 8 4-16,0-1-20 15,0 3 4-15,0-18 12 16,0 2 0-16,0-12-12 15,3-6 0-15,4-16 4 16,0-18 0-16,7-4 0 16,4-9 0-16,3-13 0 15,4-6 4-15,0-7-8 0,-1 4 4 16,1 3 0-16,-4 6 0 16,-3 4 0-1,-4 21 0-15,-3 0 0 0,-4 20 0 16,0 14 0-16,-4 7 4 15,1 13-8-15,-1 3 0 16,1 6-40-16,-1 6 0 16,4 1-88-16,4-7 0 15,3-10-40-15,7-15 0 16</inkml:trace>
  <inkml:trace contextRef="#ctx0" brushRef="#br0" timeOffset="71971.2784">25051 2429 376 0,'-21'-10'208'16,"-11"38"-176"-16,25-18 4 0,-4 9-32 15,1 6 0-15,-1 12 0 16,4 4 4-16,0 0-8 16,3 0 4-16,4 3-4 15,7-7 0-15,4-5 0 16,7-4 0-16,3-9 0 15,4-1 0-15,6-15 0 16,1-6 4-16,-4-9-4 16,-3 2 4-16,-7-12-4 15,-8-3 4-15,-6-3 0 16,-11-9 4-16,-7-7-12 0,-4 3 0 16,-3 6 4-16,-4 7 4 15,-3 0-28-15,3 12 4 16,-10 16-56-16,3 7 0 15,4 11-72-15,3-8 0 16,11 5 48-16,11-11 4 16</inkml:trace>
  <inkml:trace contextRef="#ctx0" brushRef="#br0" timeOffset="72182.4184">25460 1921 368 0,'14'0'204'0,"-17"47"-180"0,3-35 0 0,0 16-16 16,3 4 0-16,4 27-4 15,0-5 0-15,-3 18-4 16,3 12 4-16,0-5-16 16,0-1 0-16,0-6-80 15,0 0 0-15,-3-15-124 16,-4 2 0-16</inkml:trace>
  <inkml:trace contextRef="#ctx0" brushRef="#br0" timeOffset="72395.4559">25308 2378 312 0,'4'-12'172'0,"21"18"-116"0,-18-3 4 16,7 0-40-16,7-3 0 15,11 0-16-15,3 0 4 16,11-3-8-16,3-6 0 16,4 6-8-16,0 0 4 15,0 3-132-15,0 3 0 16,-4 6-44-16,-3-3 0 16</inkml:trace>
  <inkml:trace contextRef="#ctx0" brushRef="#br0" timeOffset="72751.1052">26899 2541 316 0,'-3'-6'176'0,"10"19"-128"16,-7-4 4-16,3-3-24 15,1 4 4-15,-1 12-16 16,1 12 0-16,3-6-4 16,-3 20 0-16,3 5-12 15,-4 16 0 1,-3 37-8-16,0-5 4 15,0-7-16-15,0-6 0 16,0-19-60-16,0-4 4 16,-3-21-88-16,-1-19 0 15,-3-6 84-15,-7-28 0 16</inkml:trace>
  <inkml:trace contextRef="#ctx0" brushRef="#br0" timeOffset="73098.4059">26688 2614 224 0,'21'-47'124'0,"11"-22"-52"0,-25 50 4 15,0 0-28-15,3 0 0 0,4-3-32 16,4-9 4-16,3 6-16 16,7 6 4-16,1 9-4 15,9-5 0-15,1 9-4 16,0 9 0-16,0 15 0 15,0-11 0-15,-1 24 4 16,-9 0 4-16,-5 7 0 16,-2-3 4-16,-8 5-4 15,-7 1 4-15,-7-3-4 16,-7 6 0-16,-4-10 12 16,-10-2 0-16,-4-4-20 15,1-3 0-15,-8-3-28 16,0-7 4-16,0-5-12 0,1-1 0 15,6-9-72-15,4-3 4 16,7-9-100-16,6-7 0 16</inkml:trace>
  <inkml:trace contextRef="#ctx0" brushRef="#br0" timeOffset="73486.5401">27344 2466 272 0,'14'10'148'0,"7"30"-108"0,-21-33 4 0,0 11-28 16,4 1 4-16,-1 6 0 15,4 4 0-15,-3 5-16 16,3-3 0-16,0-5 0 16,0-1 0-16,-4-3 0 15,1 0 0-15,-4-4 4 16,-4-11 4-16,1-1-12 15,-1-6 4-15,-3-6-4 16,0-4 4-16,0-12 8 16,4-9 0-16,-1 3-4 15,4-1 0-15,7-8-4 16,0 5 4-16,4 1 0 16,3 0 4-16,4 9 0 15,3 0 0-15,3 9-16 16,5-6 4-16,-1 7 0 0,0 6 4 15,4 3-28-15,0-1 4 16,3 4-84-16,-10 0 0 16,-1 0-128-16,1 10 0 15</inkml:trace>
  <inkml:trace contextRef="#ctx0" brushRef="#br0" timeOffset="73714.3833">27958 2472 288 0,'3'10'160'0,"-3"37"-76"0,0-38 4 16,0 10-64-16,0-6 4 0,4 9-20 15,-1-4 4-15,1 14-12 16,-4-7 4-16,7 13-8 16,-4-13 4-16,-3 12-40 15,0-9 4-15,-3 1-52 16,3-4 0-16,-11-10-48 15,4 1 0-15,-10-28 56 16,9 8 0-16</inkml:trace>
  <inkml:trace contextRef="#ctx0" brushRef="#br0" timeOffset="73834.7541">27838 2234 212 0,'10'-6'120'0,"4"3"-128"0,-14 3 0 16,7 12-104-16,-3-2 4 15,3 2 64-15,0-5 0 16</inkml:trace>
  <inkml:trace contextRef="#ctx0" brushRef="#br0" timeOffset="74688.0093">28123 2360 284 0,'11'18'156'0,"-4"7"-80"0,-7-21 4 16,7 18-52-16,-3-4 4 15,-1 7-20-15,1-3 0 0,3 7 0 16,-4-4 0-16,4 12-12 16,-3-8 4-16,-1 5 0 15,1-9 4-15,3 0-8 16,-3-9 0-16,-4 0 4 16,7-1 0-16,-4-12-8 15,1 1 4-15,-1-20 0 16,1 6 0-16,3-11-8 15,0-1 4-15,7-13 4 16,0 1 0-16,7-13-4 16,-3 15 4-16,-1-2 0 15,-2 5 0-15,2 8 4 16,1 5 0-16,-4 13 0 16,0 0 0-16,0 21 0 15,-3-8 4-15,3 9 0 16,-7-1 4-16,11 1-16 0,-1-6 4 15,-3 2 0-15,-7-8 4 16,15-7-16-16,-8 0 0 16,7-7 8-16,4-5 4 15,3-13 0-15,-7 9 0 16,4-12 0-16,-4 9 0 16,0-3 8-16,-3 0 4 15,-1 7-4-15,1 8 0 16,-8 10 4-16,1 1 4 15,-4 17-8-15,-3 5 4 16,3 5-4-16,-4 0 0 0,1 7 0 16,-1 0 4-1,4 5-12-15,-3-11 0 0,13 5 0 16,-6-8 0-16,14 5 0 16,-4-6 0-16,14 1-4 15,-3-4 4-15,14-22-16 16,-7 3 4-16,6-12 12 15,-6 3 0-15,7-10-12 16,-11-3 4-16,4-15-16 16,-11 3 0-16,8-10 4 15,-15 1 0-15,-11-7 16 16,5 6 0-16,-19-15 8 16,1 15 4-16,-19-3 4 15,5 1 0-15,-19 30 8 16,8 1 0-16,0 18 0 15,0-3 4-15,-4 26-8 0,7-10 0 16,8 22-8-16,3-7 0 16,10 10-8-16,1-15 0 15,10 18 0-15,0-12 4 16,14 2-12-16,-7-11 4 16,14 2-68-16,-3-9 0 15,7-3-48-15,-4-1 0 16,0-2-116-16,0-6 4 15</inkml:trace>
  <inkml:trace contextRef="#ctx0" brushRef="#br0" timeOffset="74945.0477">29764 2933 428 0,'21'35'236'0,"-14"-23"-204"15,-7-12 0-15,7 4 0 16,-3-1 0-16,-4 19-16 16,7-3 0-16,-14 9-20 15,7-3 4-15,-14 12 0 16,-1-11 4-16,-2 17-44 16,3-14 4-16,-22 11-36 15,15-14 0-15,-18 11-140 16,8-6 0-16,-15 1 124 15,7-1 4-15</inkml:trace>
  <inkml:trace contextRef="#ctx0" brushRef="#br0" timeOffset="76175.4031">1602 4345 140 0,'0'-32'76'0,"0"-12"-16"16,0 35 0-16,0-4 0 16,-7-5 0-16,7 2-28 15,0 6 4-15,0 4-20 16,0-3 0-16,7 12 0 16,-4-3 4-16,4 38-12 15,4-10 4-15,-4 31-4 16,3-12 0-16,8 35 0 15,-7-16 4-15,-1 28-8 16,-3-13 0-16,-3 20 0 16,3-14 0-16,0 20-8 15,-7-28 4-15,0 11-20 0,0-17 0 16,0-8-76-16,0-14 0 16,0-14-56-16,-7-9 4 15,-4-12 88-15,1-6 0 16</inkml:trace>
  <inkml:trace contextRef="#ctx0" brushRef="#br0" timeOffset="77031.0539">1291 4934 128 0,'-17'19'72'0,"20"12"-60"0,-3-28 0 0,-3 1 32 15,3-4 4-15,0 0-16 16,3 0 4-16,4-7 0 15,-7-2 4-15,18-7-20 16,-8 0 0-16,8-5-16 16,0-5 4-16,20-2 0 15,-9-3 0-15,9-7 0 16,-2 1 0-16,6-10 8 16,-7 6 0-16,4-13-12 15,-4 7 0-15,-6-3 0 16,-1 6 4-16,-10 0-4 15,3 4 0-15,-4 8-4 16,1 4 4-16,-7 12 0 16,-4 10 4-16,3 22-8 0,1 0 0 15,-4 27 4-15,3 1 0 16,8 16 0-16,-7-7 0 16,-1 29 0-16,-3-16 4 15,4 15-4-15,-1-18 4 16,-3 3 0-16,4-7 0 15,-7-9-12-15,3-6 4 16,3-15 4-16,-3-4 0 16,11-16 0-16,-7-3 0 15,-1-24-8-15,8 8 4 16,-1-31 0-16,-3 4 4 0,11-17-4 16,-7 11 4-16,-8 5-4 15,-6 7 0-15,10 9-4 16,-3 3 4-16,6 28 0 15,-6-6 4-15,-4 26-4 16,3-8 4-16,1 23 0 16,-4-15 0-16,4 24-8 15,-1-12 4-15,8 9 0 16,0-9 0-16,10 21 0 16,-7-15 0-16,14-6 0 15,-14-9 4-15,15-11-4 16,-15-2 4-16,14-28 0 15,-7 3 0-15,1-23-4 16,-1 4 0-16,0-15 4 16,-7 2 0-16,-3-19-4 15,-1 14 4-15,-17-4-4 16,4-1 4-16,-8 1-4 16,4 7 0-16,-10 21-4 0,3 6 0 15,-4 20 4-15,4-1 0 16,0 31-4-16,4-11 0 15,3 27 4-15,0-12 4 16,10 6-4-16,1-7 0 16,13 7-12-16,-9-9 0 15,16-10-64-15,-2-6 4 16,9-15-112-16,-9 5 4 16,9-24 92-16,-2 5 0 15</inkml:trace>
  <inkml:trace contextRef="#ctx0" brushRef="#br0" timeOffset="77406.44">3041 4809 292 0,'-4'12'160'15,"4"32"-120"-15,0-38 4 0,0 16-16 16,0-3 0-16,4 12-12 16,3 1 0-16,-3 12-4 15,3-3 4-15,0-1-8 16,3-8 4-16,-3 2-8 15,4-9 4-15,-1-9-4 16,-2 0 4-16,2-16-8 16,1 0 0-16,6-22-4 15,-6 3 4-15,10-28 4 0,-3 15 0 16,6-30-4-16,-2 12 0 16,6 2-8-16,-11 11 4 15,5 12 8-15,-5 3 0 16,4 31 0-16,4-6 0 15,-7 22 0-15,-8 1 4 16,8 36-12-16,-7-15 0 16,6 13-28-16,-3-4 0 15,11-2-52-15,-4-10 4 16,7-7-80-16,-3-9 0 16,14-24 80-16,-11-1 4 15</inkml:trace>
  <inkml:trace contextRef="#ctx0" brushRef="#br0" timeOffset="78006.0174">5055 5295 176 0,'11'12'96'0,"-8"-15"-12"15,-3 3 4-15,0 0-16 16,0 0 4-16,-3-9-48 16,3 6 0-16,0-19-16 0,0 6 0 15,0-15-8-15,0 5 0 16,0-27 0-16,3 9 0 15,1-34 0-15,-1 15 0 16,5-28-4-16,-8 19 0 16,3-25 0-16,-3 25 0 15,4 3 0-15,-4 15 0 16,3 17-4-16,1 5 0 16,3 39 0-16,0 2 4 15,0 29 4-15,3-1 4 0,19 36-12 16,-8-11 4-16,11 14-4 15,-8-11 0-15,12 7 4 16,-5-9 0-16,5 0 0 16,-8-10 0-16,4-9 4 15,-8-13 4-15,4-9 8 16,1 4 0-16,-8-33 4 16,0-2 0-16,-3-29-8 15,-1 4 0-15,-6-45-4 16,3 10 0-16,-14-40-12 15,3 18 4-15,-3-19-16 16,0 22 4-16,-3 13-56 16,3 15 0-16,0 26-136 15,0 9 4-15,-7 43 84 0,7-8 0 16</inkml:trace>
  <inkml:trace contextRef="#ctx0" brushRef="#br0" timeOffset="78578.2584">6964 4617 268 0,'-4'0'148'0,"1"3"-120"16,3-3 0-16,0 0-12 16,0 0 0-16,3 0-4 15,-3 0 4-15,4 0 4 0,-1 0 4 16,4 0-12-16,-3 0 4 15,3 4-4-15,-3 2 0 16,3 6-4-16,-4-2 0 16,4 9-4-16,-3-1 0 15,3 11-4-15,0-4 0 16,-4 31 0-16,1-18 4 16,-1 15-8-16,1-9 4 15,-1 6-92-15,1-15 0 16,-4-4-128-16,0-6 4 15,0-22 200-15,0 0 4 0</inkml:trace>
  <inkml:trace contextRef="#ctx0" brushRef="#br0" timeOffset="79042.2453">6960 4533 288 0,'-10'-29'160'0,"13"26"-148"16,-3 3 0-16,4 0-16 15,-1 0 0-15,22 3-68 16,-7-3 4-16,28 10 0 15,-8-1 0-15,33-2 52 16,-11-7 0-16,7 3 20 16,-11 0 0-16,1 3 56 15,-11-3 0-15,-8 0 20 16,-6 1 4 0,-25-1 0-16,0 0 0 15,-14 9-76-15,0-5 0 16,-10 8-8-16,-1-5 0 15,0 8-4-15,1-2 4 16,6-6-4-16,0 5 4 16,11-2-4-16,0 2 0 15,18 4 4-15,-4-9 4 16,18 5-8-16,-7-5 4 16,10 5 0-16,-3-5 0 15,10 6 4-15,-7-1 0 0,-3-2 8 16,-7 2 0-1,-4 7 0-15,-3-3 4 16,-11 6-4-16,-4-6 4 0,-17 6-12 16,0-9 0-16,-18 6-8 15,11-6 0-15,-14-1-32 16,6-9 0-16,1-6-136 16,4 0 4-16,17-25 28 15,3-3 0-15</inkml:trace>
  <inkml:trace contextRef="#ctx0" brushRef="#br0" timeOffset="79521.8891">9215 4178 336 0,'-11'-15'184'0,"4"49"-132"0,3-31 0 15,1 7-40-15,3 2 0 16,0 16-12-16,0-2 4 16,7 17 4-16,-4-11 0 15,5 21-4-15,-1-6 0 16,3 13-4-16,1-10 4 16,-1 19-4-16,1-13 0 15,-1-2 4-15,-2-10 0 16,-5-1-8-16,1-5 4 15,-1-10 0-15,1-6 4 16,-8-19-12-16,1-3 0 0,-15-15 4 16,4 5 0-16,-21-18 4 15,6 6 4-15,-20-6-4 16,3 9 0-16,0 0-4 16,7 4 4-16,4 11 0 15,7 4 4-15,7 16-8 16,3-6 0-16,15 12 4 15,-1-4 0-15,15 11 0 16,-4-8 0-16,24 1 0 16,-2-3 4-16,13-6-24 15,-7 2 0-15,22-15-116 16,-11 0 4-16,7-18-44 16,-11 8 4-16</inkml:trace>
  <inkml:trace contextRef="#ctx0" brushRef="#br0" timeOffset="79687.9446">9599 4583 392 0,'-14'16'216'0,"14"12"-200"0,0-25 0 15,4 9-16-15,-1-2 4 16,1 18-8-16,-1-12 4 16,4 9-72-16,0-6 4 15,-7 3-88-15,0-4 0 16,4-2 68-16,-1-6 0 15</inkml:trace>
  <inkml:trace contextRef="#ctx0" brushRef="#br0" timeOffset="80095.0624">9518 4445 240 0,'-4'6'132'0,"8"4"-140"0,-4-10 0 0,7 6-68 16,-3 3 4-16,17-2-28 15,-4-4 0-15,12 9 412 32,-82-96-312-32,144 181 76 15,-55-82 4-15,-5 4-44 16,-6-6 0-16,3 9-4 16,-7-3 4-16,4 9-24 15,-4-6 0-15,1 12-4 16,-5-9 4-16,1 4-4 15,-1-4 4-15,-2 0-4 16,-1 0 4-16,-7-6-8 0,0-1 4 16,0-11-8-16,0 5 4 15,3-24 0-15,1 9 0 16,3-29-8-16,-3-2 0 16,6-16-4-16,-3 9 4 15,4-13-36-15,-4 4 4 16,0 0-80-16,0 9 4 15,-3 13-56-15,0 0 4 16,-1 28 132-16,-3 0 4 0</inkml:trace>
  <inkml:trace contextRef="#ctx0" brushRef="#br0" timeOffset="80245.6948">10336 4599 324 0,'4'25'180'0,"3"3"-136"15,-7-22 4-15,4 7-40 16,-4 5 4-16,7 11-16 15,-4-4 4-15,4 12-36 16,0-8 4-16,0 5-88 16,-3-9 0-16,-8-15-28 15,1 2 0-15</inkml:trace>
  <inkml:trace contextRef="#ctx0" brushRef="#br0" timeOffset="80694.149">10139 4467 316 0,'-14'-32'176'0,"17"11"-156"0,-3 21 0 15,7 0-20-15,0-4 0 16,22 8-52-16,-1-1 0 16,14 9-20-16,-7-6 0 15,25-2 20-15,-10-1 0 16,13 0 44-16,-10-3 0 16,7 0 40-16,-10 0 4 15,-12 0 64-15,-6 0 0 16,-14 0-52-16,-4 0 0 15,-14 6-8-15,0-3 4 16,-11 7-32-16,4 2 0 0,-10 4-8 16,-1 0 4-16,-3 6-12 15,3-4 4-15,15 1-4 16,-1-6 4-16,11 6 0 16,-3-4 0-16,10-2 4 15,0 2 0-15,11-5-8 16,-4 6 4-16,14-1 0 15,-7-5 0-15,8 5 0 16,-8-8 0-16,-4 11 4 16,-6-8 0-16,-7 9 8 15,-1-1 4-15,-17 8 0 16,4-8 0-16,-15-5-16 16,0 3 0-16,-6-10-56 15,3 3 4-15,-1-6-140 16,5-3 0-16,10-6 84 15,0-3 0-15</inkml:trace>
  <inkml:trace contextRef="#ctx0" brushRef="#br0" timeOffset="80874.9147">11105 4573 364 0,'8'7'196'0,"-5"15"-156"0,-3-19 4 15,0 12-44-15,0-5 4 16,7 21 0-16,-3-6 0 15,-1 4-24-15,1-4 0 16,3-3-80-16,-4-4 4 16,1-2-100-16,-1-6 0 0,-10-10 184 15,4-4 0-15</inkml:trace>
  <inkml:trace contextRef="#ctx0" brushRef="#br0" timeOffset="80983.9668">10943 4197 204 0,'-10'-69'112'0,"10"53"-108"15,0 16 4-15,3 0-56 16,1 0 0-16,3 4-68 16,-4-1 4-16</inkml:trace>
  <inkml:trace contextRef="#ctx0" brushRef="#br0" timeOffset="81416.4877">11271 4072 316 0,'14'0'176'0,"-3"15"-128"16,-11-15 4-16,3 19-28 15,1-6 0-15,3 24-12 0,0-12 0 16,4 23 0-16,-1-1 0 16,1 3 8-16,-1-6 0 15,1 6-4-15,-4-6 0 16,0 6-8-16,0-9 0 16,0-4 0-16,-3-9 0 15,-1-6-8-15,1 0 4 16,-1-18-4-16,1-4 0 15,17-4-4-15,-3-2 4 16,6-13-4-16,-2 0 4 16,9-2-4-16,-2-1 4 15,2 3-4-15,-2 6 0 0,9 1 4 16,-6 5 0-16,0 7-4 16,-4 0 4-16,-7 7 0 15,-3 5 4-15,-8 10-4 16,1-9 0-16,-15 24 0 15,4-12 4-15,-17 7-4 16,3 2 4-16,-14-5-12 16,3-4 4-16,-14 0-44 15,7 0 0-15,-7-13-56 16,8-9 4-16,2-21-112 16,5 5 4-16,27-28 184 15,1 7 4-15</inkml:trace>
  <inkml:trace contextRef="#ctx0" brushRef="#br0" timeOffset="81851.1995">11991 3912 340 0,'11'-6'184'0,"-4"21"-128"0,-7-15 0 16,3 10-28-16,1 2 4 16,3 20-8-16,-4-4 4 15,4 28-8-15,0-9 0 16,11 22-8-16,-4-15 0 15,7 15-8-15,0-10 0 16,4-2-4-16,-4-10 0 16,15 6 0-16,-5-9 0 15,12-7-8-15,-8-8 0 16,11-23-12-16,-7 0 0 16,3-22-8-16,-7-2 4 0,0-11 4 15,-6 8 0-15,-5-30 12 16,-2 7 0-16,-12-6 8 15,-3 9 0-15,-10-2 24 16,-1 11 4-16,-10 17-4 16,3-1 4-16,-6 28-12 15,-1-5 4-15,1 33-12 16,2-11 4-16,5 21-12 16,3-3 4-16,14 12-4 15,0-11 0-15,25-1-8 16,-8-7 4-1,57-18-228 1,-10-3 0-16,17-19 64 16,-17 0 4-16</inkml:trace>
  <inkml:trace contextRef="#ctx0" brushRef="#br0" timeOffset="82916.8209">14076 3849 240 0,'-14'0'132'0,"7"6"-80"15,7-3 4-15,0 7-28 16,0 18 0-16,3 0-20 15,1 7 0-15,3 21 8 16,3 13 0-16,1 3-8 16,0 1 4-16,-1 5-4 15,1 3 0-15,-4-2-8 16,0-4 4-16,-4-18 0 0,1-7 4 16,-1-13-4-16,1-8 4 15,-1-14-8-15,1-18 0 16,3-13-4-16,0-12 0 15,4-13 8-15,-1-9 0 16,4-6-8-16,-3 3 4 16,3 5-4-16,4 1 4 15,-1 16-4-15,8-3 0 16,-4 12 8-16,4 9 0 0,0 4-8 16,-1 12 4-16,-3 13 0 15,-3 5 4-15,-4 5 0 16,-3 14 0-16,-8 4 8 15,-3 0 0-15,-7 6-8 16,-7 0 4-16,0-3-4 16,-4-6 4-16,-3-13-16 15,-3 4 4-15,-1-10-72 16,0-7 4-16,8-11-40 16,2-14 0-16,12-12-40 15,13 0 0-15</inkml:trace>
  <inkml:trace contextRef="#ctx0" brushRef="#br0" timeOffset="83412.7071">14683 4407 224 0,'21'-9'124'0,"-11"21"-56"15,-10-8 4-15,0 2-40 16,4 16 0-16,-1 3-12 0,1 9 0 16,-1-5-12-16,5 2 0 15,2 7-8-15,8-7 0 16,-1-3 4-16,5-15 0 15,2-4-4-15,4-9 0 16,1-12 0-16,-5-4 0 16,1-9-4-16,0-7 4 15,-4-2 0-15,-3-1 4 16,-4-5-4-16,-4 8 4 16,1 7-8-16,-4 3 4 15,-4 13 0-15,1 15 0 0,0 4 0 16,3 15 0-16,0 9 4 15,3 4 0-15,4 21 0 16,4 13 4-16,-4-6-4 16,4 3 0-16,-1 10 4 15,-6 5 0-15,0 14-4 16,-11-4 0-16,-4 0 4 16,-7-6 0-16,-6 2 8 15,-4-14 4-15,-4-4-8 16,-10-13 4-16,-1-12-8 15,-6-15 0-15,0-10-16 16,-1-19 0-16,-6-9-16 16,3-16 0-16,4-10-4 15,6-18 4-15,8-9-56 16,14 2 4-16,18-2-36 16,13 5 0-16,12-5-20 0,20 8 4 15</inkml:trace>
  <inkml:trace contextRef="#ctx0" brushRef="#br0" timeOffset="83892.2421">16454 4366 208 0,'-18'-37'112'0,"7"2"-56"0,8 23 4 0,-1 6-24 15,1-4 4-15,-4-6-8 16,0 4 0-16,-4 9-24 16,-3 0 0-16,-4 6-4 15,-6 9 4-15,-5-5-8 16,1 15 4-16,-7 3 0 16,7 0 0-16,-4 0-4 15,7 0 0-15,8 3-4 16,6-3 4-16,7-3 0 15,8 0 0-15,7-6 0 16,6-1 0-16,4 4 0 16,11-6 4-16,-4 3 0 15,1-7 0-15,6 7 0 16,0 2 4-16,-7 1 8 16,-3-3 4-16,-11 3-4 0,-7 3 0 15,-7 3-4-15,-7 0 0 16,-7 0-8-16,-7-3 0 15,-7-3-8-15,-4 3 4 16,-3-4-32-16,-1-2 0 16,5-6-80-16,2-10 0 15,12 0-84-15,10-10 4 16,14-6 164-16,10-5 4 16</inkml:trace>
  <inkml:trace contextRef="#ctx0" brushRef="#br0" timeOffset="84236.2884">16778 4476 324 0,'7'-19'180'0,"-10"26"-124"0,-1-7 4 0,-3 3-44 15,-4 9 0-15,-3-2-8 16,-7 9 4-16,4 6-8 16,-1 3 4-16,4 6-12 15,0 7 4-15,10-9-4 16,4 8 4-16,7-5-4 15,4-1 4-15,6-5 0 16,8-14 0-16,7-9-4 16,0-9 4-16,-4-15-4 15,0-4 0-15,-3-4 8 16,-8-2 4-16,-6-6-4 16,-11 2 0-16,-4-5-4 15,-10-1 0-15,-7 1 0 0,-3-4 0 16,-5 13-28-16,-2 2 4 15,2 11-48-15,-2 12 4 16,6 6-88-16,7 9 4 16,11 1 64-16,7 3 0 15</inkml:trace>
  <inkml:trace contextRef="#ctx0" brushRef="#br0" timeOffset="84837.4959">17110 4398 332 0,'3'0'180'0,"22"16"-148"0,-22-13 4 0,5 12-20 16,-1 4 4-16,3 6-4 15,1 3 0-15,-4 1-8 16,0 15 4-16,0-1-8 16,0 5 4-16,0-1-4 15,-3-4 0-15,-1 1-4 16,1-15 0-16,-1-4 0 15,1-10 0-15,3-12-4 16,0-6 4-16,3-19-4 16,1-6 0-16,0-9 4 15,10-7 0-15,-7-3 0 16,0-4 0-16,7 4-8 16,-3 4 0-16,-1 11 8 15,1 10 4-15,-4 7-4 0,0 15 4 16,-3 9 0-1,-1 13 0-15,1 9 4 0,-4 4 0 16,4 9-8-16,-1 0 4 16,1-4-4-16,-1-5 4 15,1-1-4-15,3-9 0 16,0-15 0-16,7-7 4 16,1-9-4-16,-1-7 4 15,7-15-8-15,4 0 4 16,-4-4 4-16,0-8 0 15,0 2-4-15,-3 3 0 0,-4 10-4 16,-7 3 4-16,4 7 4 16,-4 15 0-16,0 15 0 15,-3 7 4-15,-4 10 4 16,0 15 0-16,-4-3-12 16,4 6 0-16,0 3-40 15,1-12 4-15,-1 0-76 16,0-4 0-16,0-9-112 15,3-6 4-15</inkml:trace>
  <inkml:trace contextRef="#ctx0" brushRef="#br0" timeOffset="85213.341">18140 4758 356 0,'0'29'192'0,"17"-10"-152"0,-13-19 0 15,7-4-36-15,3 1 4 16,3 0 4-16,5-9 0 16,6-4-8-16,3 3 0 15,1-5 0-15,0-4 0 16,0-4 0-16,-8 5 0 16,-6-5-8-16,-4-2 4 15,-7-3 0-15,-3 3 4 16,-8 3 0-16,-10 3 4 0,-7 6-8 15,-4 7 0-15,-3 12 0 16,3 12 4-16,1 10 4 16,-1 10 4-1,4 18 8-15,7 1 4 0,3-4-24 16,8 0 4-16,6 3-8 16,15-9 4-16,10-9-8 15,7 2 0-15,4-9-44 16,10-2 4-16,-3-11-92 15,4-9 4-15,-1 1-48 16,0-4 0-16</inkml:trace>
  <inkml:trace contextRef="#ctx0" brushRef="#br0" timeOffset="85663.8734">19533 4721 288 0,'-7'-16'156'0,"7"7"-124"0,0 9 4 0,0 0-20 15,4 9 4-15,3 13 4 16,7 9 0-16,0 20-12 15,0 11 0-15,0 10-8 16,0 16 4-16,-3 3-4 16,0 0 4-16,-1-6-8 15,-3 9 4-15,0-9-8 16,0 2 4-16,-3-18-112 16,-1-3 0-16,-3-12-96 15,0-26 4-15</inkml:trace>
  <inkml:trace contextRef="#ctx0" brushRef="#br0" timeOffset="86022.9678">19420 4624 208 0,'11'-7'112'0,"17"-21"-56"0,-17 19 0 16,-1 2-32-16,15-8 0 15,3 2-8-15,8-2 4 16,2-1-16-16,5 6 0 16,3 4 0-16,3 0 4 0,-10 12 8 15,-4 0 4-15,-3 13-4 16,-4 0 0-16,-7 6-4 16,-7 3 0-16,-7 13 0 15,-7 6 4-15,-7-3-4 16,-7-3 0-16,-7 6-4 15,-4-9 4-15,-3 2-16 16,-7-11 4-16,-4-4 0 16,0-7 0-16,7 4-84 15,8-18 4-15,6-4-48 16,15-16 0-16,6-6-8 16,11-6 4-16</inkml:trace>
  <inkml:trace contextRef="#ctx0" brushRef="#br0" timeOffset="86368.8254">20017 4542 220 0,'3'0'120'0,"4"16"-72"0,-7-4 0 15,0-2-20-15,4 9 0 16,3 18 0-16,0-5 0 16,0-4-8-16,0 13 4 15,0-10-12-15,0 10 4 16,-3-4-8-16,-1-12 4 15,-3-3-8-15,0-3 4 16,0-9-4-16,0-10 4 16,0-4-12-16,0-11 4 0,-3-4 4 15,3-9 4-15,0-1-8 16,3 1 0-16,1-9-4 16,3 12 0-16,0-1 4 15,3 4 4-15,4 1-8 16,11 5 0-16,0 6 4 15,0-2 0-15,3 2-44 16,0 7 4-16,4 0-84 16,-4-6 0-16,-3 9-40 15,-1 0 4-15</inkml:trace>
  <inkml:trace contextRef="#ctx0" brushRef="#br0" timeOffset="86548.7571">20574 4573 260 0,'-4'0'140'0,"-17"0"-84"15,18 4 4-15,3 8-28 0,0 1 4 16,3 9-20-16,-3 3 4 16,7 12-16-16,-3-5 4 15,-4 12-8-15,0 0 0 16,0-4-28-16,0-5 4 16,-11 2-104-16,8-12 0 15,-4-3-32-15,0 0 0 16</inkml:trace>
  <inkml:trace contextRef="#ctx0" brushRef="#br0" timeOffset="86694.2078">20475 4345 192 0,'-10'-7'104'0,"17"-8"-112"0,-4 15 4 0,1 12-92 15,-1-6 4-15,4 4 44 16,15 5 4-16</inkml:trace>
  <inkml:trace contextRef="#ctx0" brushRef="#br0" timeOffset="87479.3853">20747 4479 300 0,'10'25'164'0,"1"32"-124"16,-11-45 0-16,4 7-16 16,3 6 0-16,0 7-4 15,0 5 0-15,-4 4-12 16,-3-6 0-16,4 9-4 15,-1-16 4-15,-3 3 0 16,4-12 0-16,-1 0-4 16,-3-7 0-16,4-15-8 15,-1-9 0-15,12-10 4 0,-5-3 0 16,4-13-8-16,0-3 4 16,4-6 0-16,0-6 0 15,3 9 4-15,-4 6 4 16,1 7-8-16,-4 12 0 15,0 7 4-15,0 8 0 16,-3 8 8-16,0 11 0 16,-1 1-4-16,1 6 4 15,-1 0-8-15,4 3 4 0,1-3-4 16,2-6 0-16,-3 2 0 16,0-15 4-16,1-3-4 15,2 0 0-15,1-15 0 16,3 2 4-16,4-9-4 15,-1-12 4-15,1 6-4 16,3-1 0-16,0 1-4 16,-6 6 4-16,2 7 4 15,-6-1 0-15,0 13 0 16,-4 12 0-16,0 4 8 16,-4 12 0-16,1 9 4 15,-4 1 0-15,0 12-8 16,-3 0 4-16,-1 6-12 15,4-6 0-15,4 3 0 16,-1-9 4-16,8-6-4 16,3-1 4-16,4-6-4 0,3-6 0 15,4-12 0-15,7-4 0 16,-4-6 0-16,0-6 4 16,4-13-8-16,0-13 4 15,-4-8 4-15,-3-4 0 16,0-6-4-16,-11-4 0 15,-7 4-4-15,-4-3 4 16,-6 6-4-16,-8 9 4 16,-3 7 0-16,-7 15 0 15,0 4-4-15,-7 15 0 0,0 16 0 16,3 6 4-16,8 15 0 16,3 7 0-16,7 4 0 15,3 2 0-15,11 3-8 16,7-9 4-16,11-6-48 15,7-9 0-15,7-4-64 16,7-3 0-16,3-9-100 16,11-7 4-16</inkml:trace>
  <inkml:trace contextRef="#ctx0" brushRef="#br0" timeOffset="88155.1739">23199 4313 240 0,'-4'0'132'0,"-3"6"-76"0,7-6 0 0,0 0-32 16,0 16 0-16,0 0 0 15,0 9 4-15,0 13-12 16,-3 5 0-16,3-2 0 16,-4 9 0-1,1 26-4 1,-1-11 0-16,0-14-12 15,1-7 4-15,3-16-4 16,3-9 4-16,8-16-8 16,3-13 4-16,4-12 0 0,3-12 4 15,7-4-4-15,4-12 0 16,0-10 0-16,3-5 0 16,-3 14-4-16,-4 8 4 15,-3 14 0-15,-4 4 0 16,-7 22 0-16,-4 9 4 15,-2 16-4-15,-5 7 0 16,1 11-4-16,-1-5 4 16,1 12 0-16,-4 9 0 15,3-6-32-15,1-2 4 16,3-8-100-16,3-11 0 0,4-11-48 16,11-15 4-16</inkml:trace>
  <inkml:trace contextRef="#ctx0" brushRef="#br0" timeOffset="88440.4764">23865 4385 288 0,'0'0'156'0,"-10"22"-120"15,6-19 0-15,-3 7-8 16,0 15 4-16,0 6-24 16,-3-3 4-16,6 4-8 15,1 5 0-15,3 4 0 16,3-9 0-16,4 5 4 15,4-12 0-15,-1 0-4 16,1-12 0-16,3-1 4 16,4-15 0-16,3-9-4 15,0-1 0-15,0-12-8 16,0-9 4-16,0 2-36 16,-3-8 0-16,-4-4-68 0,-3 0 4 15,-1 9-84-15,-3 4 4 16,4 15 176-16,-4 1 0 15</inkml:trace>
  <inkml:trace contextRef="#ctx0" brushRef="#br0" timeOffset="89012.5093">24289 4348 316 0,'0'12'172'0,"-14"35"-124"0,14-40 4 0,0 14-40 15,0 1 0-15,3 4-4 16,-3 5 0-16,0 3 0 15,0-2 0-15,0 8-8 16,0-8 4-16,-3 2-4 16,3-5 0-16,0-1 4 15,0-13 0-15,0-5-8 16,7-16 4-16,3-4-4 16,1-5 4-16,3-11 0 15,-3 8 4-15,10-14-4 16,0-9 0-16,4-2-4 15,-4 14 4-15,-4-5 0 16,-2 18 0-16,-1 1 0 16,-4 11 4-16,-3 8-4 15,-3 2 4-15,-1 9 0 16,-3 11 0-16,0-4 0 0,0 3 0 16,4-3-4-16,-1 3 4 15,4-3-4-15,0-7 4 16,4-5-8-16,3-1 4 15,4-9 0-15,3-9 0 16,4-4 0-16,-1-9 0 16,8-9 0-16,-4 3 4 15,1 3-4-15,-1-1 0 16,-4 4-4-16,-2 1 4 16,-8 17 4-16,0 4 0 15,0 10-4-15,-3 12 4 0,-4 9 0 16,3 0 0-16,-3 10-4 15,-3 6 4-15,-4 3-8 16,0 1 0-16,-4-1-44 16,4-9 4-16,0-13-88 15,0-3 0-15,0-16-32 16,4-12 0-16</inkml:trace>
  <inkml:trace contextRef="#ctx0" brushRef="#br0" timeOffset="89506.2655">25065 4003 264 0,'14'-25'148'0,"-10"25"-92"15,-1 3 4-15,1 6-28 16,-1 1 0-16,4 12-20 16,0 15 4-16,0 16-8 0,4 7 4 15,-4 0-8-15,-4 9 4 16,1-4 0-16,-1 4 0 15,-3 0-4-15,0-15 4 16,0 8-4-16,-3-14 4 16,3-8-8-16,0-11 4 15,0-8 0-15,0-5 0 16,0-10-4-16,3-12 0 16,12-6 0-16,-5-4 0 15,4 0-4-15,11-9 4 0,-4 0 0 16,4-6 4-16,3 2-8 15,0 4 0-15,4 3 8 16,3 1 0-16,-3 11-8 16,-4-2 4-16,4 12-4 15,-11 0 4-15,-3 0 4 16,-4 6 0-16,-7 6-4 16,-7 1 4-16,-4 3-8 15,-6 2 4-15,-8 1 0 16,-6-3 4-16,-8 6-16 15,0-3 4-15,4-1-40 16,-4-8 0-16,4 2-52 16,7-5 0-16,3 2 4 15,11-15 0-15,7 0-4 16,4 2 4-16</inkml:trace>
  <inkml:trace contextRef="#ctx0" brushRef="#br0" timeOffset="89852.0922">25527 4680 252 0,'18'6'140'0,"10"-3"-72"0,-21-3 0 16,0 0-28-16,4 0 0 16,3-3-24-16,3 0 0 15,1-6-8-15,7 3 0 16,3-4-4-16,0-6 4 16,4-2-12-16,0-7 0 0,-4-1 8 15,-3 1 0-15,-8-3-4 16,-3-6 4-16,-3 2 8 15,-8-2 0-15,-6 18-4 16,-8 0 0-16,-3 16-8 16,-3 4 0-16,-5 18-4 15,1 3 0-15,4 9 8 16,-1-3 0-16,7 10-12 16,4 3 4-16,4 6 8 15,3-3 0-15,3 0-20 16,8-3 0-16,6-9-68 15,5-10 4-15,6-9-84 16,4-16 0-16,-1-4 72 16,-2-18 4-16</inkml:trace>
  <inkml:trace contextRef="#ctx0" brushRef="#br0" timeOffset="90255.9184">26144 4407 336 0,'-7'0'184'0,"21"28"-144"0,-14-24 4 15,0 14-24-15,4 4 4 16,-4 3-12-16,7 4 0 16,0-1 0-16,0 10 0 15,0 2-12-15,4-5 4 16,-1 2-4-16,-3-8 0 16,0-1 4-16,1 0 0 15,-1-12 8-15,-4-4 0 0,1-9-4 16,-4-3 0-16,0-6-8 15,0-9 4-15,0-7-8 16,0 3 4-16,3-3-8 16,4 0 4-16,0-3 4 15,4 0 0-15,6 0 4 16,1-1 4-16,3 5-8 16,4-1 0-16,7 3 4 15,3 6 0-15,4-2-4 16,0 8 4-16,-1-5-4 15,5 5 0-15,-8 1 0 16,0 0 0-16,-6 3-56 16,-1 3 4-16,-4 0-80 15,-2 0 0-15,-5 0-60 16,-6 3 0-16</inkml:trace>
  <inkml:trace contextRef="#ctx0" brushRef="#br0" timeOffset="93487.2287">27118 4837 108 0,'-7'-6'60'0,"3"18"-60"15,4-12 0-15,0 0 0 16,0-6 0-16,0 3 4 15,-3 3 4-15,3 0 24 16,0 0 4-16,0 0-16 16,0 0 0-16,-7 0-12 0,0 0 4 15,0-3-4-15,0 6 4 16,3-3-4-16,1 0 0 16,-1 3 4-16,1 3 4 15,-1 0-16-15,4-2 4 16,4-4-4-16,-1 0 4 15,4 0-16-15,-3 0 4 16,6 0-48-16,-3 0 0 16,7 3-64-16,-6 0 0 15</inkml:trace>
  <inkml:trace contextRef="#ctx0" brushRef="#br0" timeOffset="106320.4063">28039 3996 156 0,'-4'-21'88'0,"-6"-5"-36"16,10 23 4-16,-4-6-12 15,4-1 0-15,0 7-8 0,0-3 0 16,0 0 0-16,0 3 4 16,0 6-24-16,4 6 4 15,-4 4-8-15,3 9 4 16,-3 3-8-16,7 16 4 15,-3 2-4-15,-4 11 4 16,3 8-4-16,1-5 0 16,-1 6 0-16,1-1 0 15,-1-8-8-15,-3 5 4 16,7-2 8-16,-3 2 0 16,-4-9-8-16,0-3 0 0,0-6 0 15,0-13 4-15,0-2 0 16,4-4 4-16,-1-13-8 15,1-3 0-15,3-3-4 16,0-6 0-16,3 3 0 16,1-9 0-16,10 3-4 15,0 6 4-15,4-4 0 16,0 1 0-16,10-12-24 16,-7 8 4-16,7-5-32 15,-3 5 0-15,0-5-80 16,-7 6 0-16,-4-1-56 15,-4-5 0-15</inkml:trace>
  <inkml:trace contextRef="#ctx0" brushRef="#br0" timeOffset="106756.1083">28582 4602 276 0,'0'12'152'0,"7"-21"-104"0,-7 9 0 16,7-3-12-16,0 0 4 15,7 3-28-15,-3-4 4 16,7-8-4-16,-4 6 0 0,7-4-8 16,-7-5 0-16,14-4-4 15,-3 6 4-15,-4-18 0 16,-3 9 4-16,-8-10-8 15,1 1 0-15,-4-7 4 16,-7 7 0-16,-11 0-8 16,1 6 4-16,-11 18-4 15,-1-5 0-15,-6 28 0 16,0-4 4-16,0 23 0 16,7-7 0-16,-1 25 4 15,5-12 4-15,10 15-8 16,0-12 4-16,10 6-8 15,1-6 0-15,13-9 4 16,-3-1 4-16,18-12-52 16,-7-6 0-16,21-19-80 15,-7 0 4-15,13-16-40 16,-6 6 4-16</inkml:trace>
  <inkml:trace contextRef="#ctx0" brushRef="#br0" timeOffset="106995.2389">29164 3896 288 0,'-10'10'160'0,"10"27"-100"0,0-34 4 15,-4 19-40-15,4-6 0 16,4 40 0-16,-4-9 0 16,7 26-12-16,-4-8 0 15,4 29-8-15,0-21 0 0,7 21 0 16,-3-19 0-16,-4 13-44 15,4-19 4-15,-1-3-56 16,-3-13 0-16,-7-12-92 16,7-4 4-16,-14-15 140 15,7-6 0-15</inkml:trace>
  <inkml:trace contextRef="#ctx0" brushRef="#br0" timeOffset="107166.8915">29079 4552 304 0,'11'-22'168'0,"7"18"-108"15,-18 4 0-15,14 0-40 16,-4 0 4-16,19 0-20 16,-5 0 4-16,19-3-8 15,-8 0 0-15,32-13-32 16,-18 10 4-16,22-9-228 16,-18-1 4-16,-7 6 212 0,-4-5 4 15</inkml:trace>
  <inkml:trace contextRef="#ctx0" brushRef="#br0" timeOffset="112130.7674">1651 6562 136 0,'0'3'76'0,"-7"0"-48"0,7-3 0 16,0 0-16-16,0 0 4 0,7 0 16 15,-7 6 0-15,7-3 16 16,-7 0 4-16,4 4-12 15,3-4 4-15,-7 12-16 16,7 4 0-16,-4 0-16 16,-3 6 0-16,7 7-8 15,-7-1 0-15,11 13-4 16,-4 12 4-16,-4-2-8 16,15 15 4-16,0 0 4 15,-8 6 0-15,1-6-8 16,-1-7 4-16,-2 4 4 15,2-6 4-15,-3-1-12 16,-3-8 0-16,-4-4-60 16,0 0 4-16,-4-10-84 15,4-12 4-15,-7-6 28 16,4-12 0-16</inkml:trace>
  <inkml:trace contextRef="#ctx0" brushRef="#br0" timeOffset="112535.055">1446 6558 236 0,'0'-6'132'0,"25"-10"-92"0,-21 10 4 15,10-3-28-15,-11 3 0 0,22-4 0 16,3-6 0-16,11 4-12 15,0 2 4-15,7 1 0 16,0 0 0-16,-1 6-4 16,5 3 0-16,-1 3 8 15,8 9 4-15,-4-6-4 16,-4 13 0-16,-10 0 8 16,-4 9 0-16,-10 1-12 15,-11 8 4-15,-7 1 0 16,-14-1 4-16,-7 1-8 15,-4-7 0-15,0-2-4 16,-10 8 0-16,0-8-4 16,-11-8 0-16,11 1-16 15,0-6 4-15,-1-7-68 16,1-5 0-16,11-4-84 16,6-4 4-16,11 4 60 15,11 0 0-15</inkml:trace>
  <inkml:trace contextRef="#ctx0" brushRef="#br0" timeOffset="112805.5026">2381 6906 228 0,'0'7'124'0,"0"5"-56"0,0-9 4 15,0-3-32-15,0 10 0 0,-7 2-20 16,4 4 4-16,3 3-20 15,-7 9 4-15,7 0-4 16,0 1 4-16,-7 14-8 16,14-5 4-16,-7 0-4 15,7 2 4-15,3-2-8 16,-6-7 4-16,10-5 0 16,-4 2 4-16,8-6-88 15,-4-3 0-15,4-19-152 16,7 0 0-16</inkml:trace>
  <inkml:trace contextRef="#ctx0" brushRef="#br0" timeOffset="112961.5725">2420 6728 336 0,'-18'-3'184'0,"15"9"-184"0,3-9 4 16,0 0-40-16,0 3 4 15,10-4-196-15,1 4 4 16</inkml:trace>
  <inkml:trace contextRef="#ctx0" brushRef="#br0" timeOffset="114173.9003">3535 6348 192 0,'-14'-25'104'0,"10"-6"-32"0,-3 25 4 15,4-4-32 1,3 1 0-16,0 3-20 0,0 6 0 16,0 3-20-16,0 3 4 15,0 13 0-15,3 12 4 16,4 4-4-16,0 8 0 16,7 8 0-16,0 11 4 15,-3-5-8-15,0 6 0 16,-1-4 0-16,1-6 0 0,-1 4 0 15,-3-10 4-15,1-6-8 16,2-4 0-16,-10-8 8 16,4-11 0-16,3-8-8 15,-7-10 0-15,0-10 0 16,0-8 4-16,0-8-4 16,7-14 0-16,-7-4-4 15,0 0 4-15,3 3-4 16,4 3 0-16,4 1 4 15,-1 5 4-15,5 7-8 16,-1 0 4-16,3 7 0 16,1 2 0-16,3 10 0 15,-3 2 0-15,3 4 0 16,0 4 0-16,0 8 4 16,-3 1 4-16,0 9-8 15,-8 3 4-15,1 0 20 0,-11 9 4 16,0-6-16-16,-11 1 4 15,1 5-16-15,-8-2 0 16,0-7 0-16,-10 0 0 16,0-3-12-16,-7-4 0 15,3-2-44-15,-3-10 4 16,6-2-88-16,5-8 0 16,10 1-40-16,14-6 0 15</inkml:trace>
  <inkml:trace contextRef="#ctx0" brushRef="#br0" timeOffset="114531.6718">4082 6703 292 0,'10'12'160'0,"8"-2"-136"16,-11-14 4-16,4 4-16 15,6-9 4-15,11 0 8 16,-6-1 0-16,2-5-16 15,1-4 4-15,0 3-4 16,-8-3 4-16,-3-3-8 16,0-3 0-16,-14 0 0 15,0-3 0-15,-10 9 0 16,-1 0 0-16,-3 4 0 16,4 5 0-16,-15 10-4 15,-3 10 4-15,3 8-4 16,-3 8 0-16,10 2 0 0,1 16 4 15,6 6-8-15,4-13 0 16,14 10 8-16,4 1 0 16,10-5-4-16,7-14 0 15,11-7-16-15,3-4 0 16,4-11-108-16,7-4 0 16,7-6-60-16,7-7 0 15</inkml:trace>
  <inkml:trace contextRef="#ctx0" brushRef="#br0" timeOffset="114848.8992">5521 6188 276 0,'0'-12'152'0,"0"9"-104"16,0 12 4-16,0 1-16 16,4 8 0-16,-1 7-28 15,8 22 4-15,3 1-8 16,0 20 4-16,0 1-4 16,0 4 4-16,0 8-8 15,-7-2 0-15,4-7 0 16,-1 3 0-16,-6-9-84 0,3-4 4 15,-3-21-148-15,-4-16 0 16,-15-18 220-16,-2-7 4 16</inkml:trace>
  <inkml:trace contextRef="#ctx0" brushRef="#br0" timeOffset="115568.5909">5211 6515 244 0,'-15'0'136'0,"44"9"-100"0,-22-3 4 15,7-3-28-15,3 0 0 0,15-3-4 16,0-3 4-16,10-6-4 16,4-4 0-16,0-9-4 15,3-6 4-15,1-6 4 16,-1 5 0-16,-10-8 8 16,-4 6 0-16,4 2-12 15,-11-2 0-15,-7 15 0 16,1 4 0-16,-5 24-4 15,-3 4 0-15,0 18 0 16,-3 7 4-16,3 9 0 16,-10 4 0-16,3 8 4 15,0-5 0-15,3 6-8 16,-6-13 0-16,7-3 0 16,3-6 0-16,-4-1-4 15,4-15 4-15,4-12-4 16,0-4 4-16,-1-9-4 15,8-18 0-15,-4-4 0 16,0-19 4-16,-3 6-4 0,7-5 0 16,-8 8 0-16,-3 1 0 15,0 3 0-15,-3 12 4 16,0 7-4-16,-1 9 0 16,1 9 4-16,-1 13 4 15,4 6 4-15,1 3 0 16,-1 1-8-16,3-1 4 15,5-3-12-15,-1-3 4 16,3 1 0-16,-2-8 4 16,16-8-4-16,-6-7 0 0,3-9 4 15,1-4 0-15,-1-9-8 16,-3-18 4-16,-4 5 0 16,-7-5 0-16,-7 5-4 15,-7-5 4-15,-7 5-4 16,-7 4 4-16,-3 9-4 15,-8 7 0-15,0 12-8 16,-3 16 4-16,7 6 4 16,0 21 0-16,14-2 4 15,7 3 0-15,7-3-4 16,11 6 4-16,10-9-12 16,18-7 4-16,3-9-36 15,8-7 0-15,10-11-100 16,7-4 0-16,-3-7-12 0,10-15 0 15</inkml:trace>
  <inkml:trace contextRef="#ctx0" brushRef="#br0" timeOffset="115974.6597">7923 6790 124 0,'-21'-25'72'0,"21"-37"-48"0,0 49 0 0,0-3 36 16,0-2 4-16,4 8-12 15,-4-2 4-15,0 9-20 16,3-1 4-16,1 23-16 16,-1 9 4-16,1 19-20 15,3 7 4-15,4 15-8 16,3 19 0-16,-4 9-4 16,1-13 0-16,-1 7 4 15,4-3 0-15,4-6-8 16,-7-4 4-16,-1-9-52 15,-3-6 0-15,-7-16-52 16,0-13 0-16,-7-27-56 16,-3-11 4-16</inkml:trace>
  <inkml:trace contextRef="#ctx0" brushRef="#br0" timeOffset="116303.7735">7842 6467 172 0,'4'-69'96'0,"20"4"-44"0,-20 55 4 15,3-5-28-15,7-4 4 16,0 12-8-16,7-5 4 16,1 9-8-16,2 3 0 0,8 3 0 15,-4 6 4-15,1-2-12 16,-1 11 4-16,0 1-8 16,-3 6 4-16,-4 4 0 15,-4-1 4-15,-2 13 0 16,-8-1 0-16,-4-2-8 15,-6 3 4-15,-8-1-8 16,-3 4 4-16,-7-12-8 16,0-1 4-16,-8-6-4 15,1-9 0-15,0 0-28 16,3-13 0-16,4-6-72 16,3-7 4-16,8-6-64 15,6-12 4-15,8-3 84 16,6 3 0-16</inkml:trace>
  <inkml:trace contextRef="#ctx0" brushRef="#br0" timeOffset="116664.1192">8382 6377 228 0,'7'15'128'0,"28"13"-68"0,-31-12 4 16,-1-6-40-16,4 8 4 15,1 1-8-15,-1 3 0 16,3 6 0-16,-3 1 0 15,0-4-12-15,-3 3 0 16,-4 0 4-16,-4-3 0 16,-3-12-8-16,0-1 0 15,0-5-8-15,-7-7 4 0,3-4 0 16,1-2 0-16,-1-22 0 16,-3-3 0-16,4-16-4 15,6-1 4-15,8 5 0 16,-1 2 4-16,8 6-8 15,-1 1 4-15,8 6-4 16,3 3 4-16,4 6 0 16,3 6 4-16,4 4-20 15,3 2 0-15,-7 7-64 16,0 0 4-16,1 4-92 16,-5-1 4-16,1 9 100 15,-4-5 4-15</inkml:trace>
  <inkml:trace contextRef="#ctx0" brushRef="#br0" timeOffset="116845.6787">8869 6308 304 0,'-7'22'164'0,"3"37"-112"0,1-50 0 16,3 13-40-16,0 7 0 16,3 11-12-16,1-5 4 15,-1 9-4-15,1 9 0 16,-4-12-40-16,0 0 0 15,0-4-88-15,-4-8 4 16,-3-8-8-16,0-21 0 16</inkml:trace>
  <inkml:trace contextRef="#ctx0" brushRef="#br0" timeOffset="117714.4664">8805 6013 196 0,'4'25'108'0,"3"13"-104"0,-7-32 4 0,3 9-12 16,8 1 4-16,0 6-12 16,3-3 0-16,7 0 12 15,7 0 4-15,-3-1 24 16,0-5 0-16,-4 6 36 16,-4 6 0-16,1 6-36 15,-4 1 4-15,0 5-8 16,-3-6 4-16,-1 17-24 15,-3-5 4-15,0 4 0 16,1-3 0-16,-5-3-8 16,1-10 4-16,6-5 0 0,-6-8 4 15,-1-14-4-15,1-8 4 16,3-18-8-16,0-3 0 16,3-19-4-16,5-3 4 15,2-18 0-15,4-8 0 16,-3 14-4-16,3 6 4 15,0 9-4-15,-3 3 4 16,0 22-4-16,-4 10 4 16,0 24 8-16,-4 4 0 31,5 34 4-31,-5-5 0 0,1-5-12 16,3-8 0-16,0 3 0 15,0-17 4-15,0-2 0 16,0-12 0-16,4-7-4 15,0-4 0-15,-1-14 4 16,4-4 0-16,4-7-4 16,-4-8 0-16,0-1-4 15,-3 1 0-15,0 11 8 16,-4 1 0-16,0 3-4 16,0 22 4-16,-3 7 0 15,-1 12 4-15,1 6-8 16,-1 9 4-16,1 1 0 15,-1 5 0-15,5 7-4 16,2-3 4-16,1-6-8 16,3 3 4-16,4-7 0 15,-1-2 0-15,5-11 0 0,-1-5 4 16,4-13-4 0,-4-18 0-16,4-4 0 0,-4-9 0 15,-4-1-8-15,-2-15 0 16,-5 4 0-16,-3-10 0 15,-7-7 4-15,-7 1 0 16,-3 21 8-16,-4 4 0 16,-4 18-8-16,-6 13 4 15,3 13 4-15,-1 18 4 16,1 4-12-16,7 9 4 16,7 6-4-16,7 6 4 0,11-9 0 15,7 0 0-15,13-15-20 16,8 8 0-16,7-21-156 15,0-9 0-15,4-4 32 16,6-12 4-16</inkml:trace>
  <inkml:trace contextRef="#ctx0" brushRef="#br0" timeOffset="118931.231">11388 5746 236 0,'0'-3'128'0,"0"3"-100"0,0 0 0 16,0 3-16-16,0 0 4 16,3 4-8-16,1 8 4 15,-1-2-4-15,1 9 4 0,-1 3 0 16,4 13 4-16,0 27-8 15,-3-2 0-15,-1 12 4 16,-3-3 0-16,0-3 0 16,0 0 0-16,8 0-16 15,-1-12 4-15,-7 2 4 16,0-8 0-16,0-4-52 16,-4-10 0-16,1-5-36 15,-5-10 0-15,1-4-72 16,-3-11 0-16</inkml:trace>
  <inkml:trace contextRef="#ctx0" brushRef="#br0" timeOffset="119500.9041">11113 6314 236 0,'3'-3'132'0,"-6"0"-104"0,3 3 0 15,3-4-16-15,4-8 0 16,4 2 0-16,6-5 4 16,4 2-8-16,4-18 0 15,3 6 0-15,4-7 0 16,14 4-12-16,-4-3 4 16,-3 3 4-16,0-1 4 15,-4 4 4-15,-3 0 0 16,-7 3 4-16,-4 3 4 0,0 1-16 15,-7 11 0-15,0 4-4 16,-3 6 4-16,-1 4 0 16,1 8 0-16,0 10 4 15,-4 7 0-15,0 9-4 16,0 2 0-16,-4 4-4 16,1 1 4-16,-1-5 0 15,1 4 0-15,-1-3-4 16,1-9 0-16,-1-1 0 15,4-9 4-15,1-6 0 16,-1-9 0-16,3-7-4 16,4-9 4-16,4-4-4 15,0-12 0-15,-1-3 0 16,1-3 0-16,-1 3-4 16,1-3 4-16,-4 12 0 15,-3 6 4-15,-1 4-4 0,-3 6 4 16,1 6-4-16,-1 4 4 15,-4 9-8-15,1 6 4 16,-1 0-28-16,4 6 0 16,0-6-96-16,4 0 4 15,3-6-52-15,4-9 0 16</inkml:trace>
  <inkml:trace contextRef="#ctx0" brushRef="#br0" timeOffset="119877.9831">12301 6072 288 0,'-28'-18'156'0,"-21"30"-124"0,38-2 0 0,-6 11-16 15,-8 8 0-15,0 11 0 16,4 1 0-16,0 6-8 16,0 0 0-16,7-3-4 15,3-9 4-15,4-1-12 16,3-2 4-16,4-11 0 15,11-5 0-15,7-10-4 16,10-12 4-16,0-13-12 16,0-9 4-16,0-13 0 15,1 1 4-15,-5-4 4 16,-2 3 0-16,-5 6 12 16,-3 7 0-16,0 13-8 15,-3 8 0-15,-4 10 0 0,-3 13 0 16,3 9-8-16,-4 10 4 15,1 9 0-15,-1-4 4 16,4 1-48-16,4-3 4 16,7 2-100-16,-4-8 4 15,3 2 16-15,1-31 4 16</inkml:trace>
  <inkml:trace contextRef="#ctx0" brushRef="#br0" timeOffset="120102.625">12795 5668 260 0,'0'-16'140'0,"-7"10"-100"0,7 12 4 0,0 0-20 15,-7 20 4-15,7 11-4 16,4 1 0-16,-1 15-16 16,-3 7 0-16,4 21-8 15,-4-2 4-15,3 12-4 16,-3-16 0-16,0 9-68 15,0-8 4-15,0 5-72 16,-3-21 4-16,3-1 32 16,-4-27 0-16</inkml:trace>
  <inkml:trace contextRef="#ctx0" brushRef="#br0" timeOffset="120270.671">12647 6123 312 0,'7'0'168'0,"25"6"-144"0,-18-6 4 16,7 0-24-16,11-3 4 16,10 3-8-16,11-7 4 15,7 7-40-15,7-6 4 16,4-3-208-16,-1 9 4 16</inkml:trace>
  <inkml:trace contextRef="#ctx0" brushRef="#br0" timeOffset="120929.1586">14376 5784 276 0,'3'-6'152'0,"-6"12"-116"0,-1 0 4 15,4 4-16-15,-3 12 0 16,3-1-4-16,0 11 0 16,0 21-12-16,0 0 0 15,0 1-4-15,3 8 4 16,1 4-4-16,-4-6 4 16,0-1-4-16,3-8 0 15,-3-7-4-15,0-13 4 16,0 7 0-16,0-17 0 15,0 1-4-15,-3-6 4 16,-1-10-4-16,-6-6 0 16,-5-6 0-16,-2-10 0 0,-8-6 0 15,-10-3 4-15,3-3-8 16,0 6 4-16,-3 7 0 16,-4-1 4-16,4 13-4 15,3 12 4-15,4 1-8 16,3 11 4-16,4 1-4 15,11 4 4-15,10-1 0 16,7 0 0-16,14 3 0 16,4-9 0-16,10 0 0 15,4-4 0-15,3-12-8 16,4-3 4-16,3-6-80 16,4-6 0-16,7-7-36 15,-3-3 0-15,-5-3 8 16,-2-4 0-16</inkml:trace>
  <inkml:trace contextRef="#ctx0" brushRef="#br0" timeOffset="121078.8283">14827 6276 252 0,'-7'10'140'0,"-3"8"-92"0,10-11 0 15,-4 12-24-15,1 2 4 16,-1 5-24-16,1 5 4 16,3 3-8-16,0-2 0 15,-4 9-40-15,0-13 0 16,1 6-128-16,-1-12 4 15,1-12 100-15,-4-14 0 0</inkml:trace>
  <inkml:trace contextRef="#ctx0" brushRef="#br0" timeOffset="121231.5253">14665 6016 196 0,'-4'12'108'0,"4"-2"-152"0,0-1 4 0,4 1-68 15,3 9 4-15</inkml:trace>
  <inkml:trace contextRef="#ctx0" brushRef="#br0" timeOffset="121512.7861">14986 6257 252 0,'11'35'140'0,"-4"-1"-92"16,-7-30 4-16,3 11-24 15,4 1 4-15,0 6 0 0,0 3 0 16,0 6-16-16,0-9 0 16,-3 6-4-16,0-2 4 15,-1-5-12-15,1-2 4 16,-1 0-4-16,1-9 4 16,3-10-4-16,0 0 0 15,3-10-4-15,4-6 4 16,1-9 0-16,2-12 0 15,4-1-4-15,1-18 4 16,-1 5-20-16,-4 8 4 16,1-4-72-16,0 3 0 15,-4 15-76-15,0 4 0 0,0 16 60 16,0 6 0-16</inkml:trace>
  <inkml:trace contextRef="#ctx0" brushRef="#br0" timeOffset="121709.1108">15526 6245 284 0,'3'12'156'0,"-6"13"-104"16,6-25 4-16,1 16-20 15,-1-3 0-15,1 6-32 16,-1 2 4-16,1 8-4 16,-4 5 4-16,-4-2-8 15,4-4 0-15,-3 9-56 16,-4-12 4-16,0 1-64 15,0-11 4-15,0-8-40 0,-4-14 4 16</inkml:trace>
  <inkml:trace contextRef="#ctx0" brushRef="#br0" timeOffset="121849.1527">15459 5825 276 0,'-7'-13'152'0,"7"19"-140"0,0-6 4 16,3 4-20-16,1 2 0 15,3 6-112-15,0-2 4 16,7 2 4-16,11-5 4 0</inkml:trace>
  <inkml:trace contextRef="#ctx0" brushRef="#br0" timeOffset="122309.6816">15974 5646 292 0,'7'-19'160'0,"3"19"-124"15,-10 3 4-15,0 3-12 16,0 10 4-16,4 9-16 16,-1 7 0-16,1 8-8 15,0 1 4-15,-1 9 0 16,-3 7 4-16,4 5-16 16,-1 4 4-16,1 0 0 15,3-9 0-15,0 2-4 16,0-5 4-16,0-14-4 15,3-8 0-15,-2-7 4 16,-1-6 0-16,-4-13 0 0,1-6 0 16,-4-6-8-16,-7-13 4 15,-4 0 4-15,-7-12 0 16,-3 5-8-16,0-2 0 16,-4 3 4-16,-3 6 0 15,0 19-4-15,-4 7 0 16,4 11 0-16,3 8 4 15,4-1 0-15,3 9 4 16,8-3-8-16,6 1 4 16,8-1 4-16,13 1 0 15,8-11-4-15,7 1 4 16,3-12-16-16,8 2 4 0,-1-8-64 16,4-8 0-16,0-8-76 15,-1 2 0-15,-2-8 32 16,-4 5 4-16</inkml:trace>
  <inkml:trace contextRef="#ctx0" brushRef="#br0" timeOffset="122669.7136">16323 6370 344 0,'-3'10'188'0,"13"-1"-164"15,-6-9 4-15,3 0-20 16,3-6 0-16,11 3 0 15,4-4 0-15,3-5-4 16,4-1 4-16,3-5-4 16,-3-8 4-16,-7-2 0 0,0-13 0 15,-8 10-8-15,-3-7 0 16,-10 7 8-16,-8 0 4 16,-3 9-12-16,-7 6 4 15,-11 10 0-15,1 18 0 16,-5 10 4-16,1 10 4 15,-3 12-4-15,6 6 0 16,7 0-12-16,8 0 4 16,10-12 0-16,7-1 0 15,14-8-40-15,7-1 0 0,11-9-72 16,0-4 0-16,-1-12-80 16,15-6 4-16,0-9 172 15,-3-1 0-15</inkml:trace>
  <inkml:trace contextRef="#ctx0" brushRef="#br0" timeOffset="122984.9371">16937 6144 304 0,'-42'0'168'0,"-33"32"-104"15,61-20 0-15,-3-2-48 16,-1 5 0-16,4 1-12 16,3 0 0-16,4 9-4 15,7-3 0-15,4 0 0 16,6-3 0-16,8-1 4 15,3 4 0-15,0-3-4 16,8-3 4-16,-1 3-4 16,0 3 4-16,11 0-8 15,-4-4 0-15,-3 11 16 0,0-1 4 16,-15 6 12-16,-6-9 0 16,-8 1 0-16,-6 2 4 15,-8-6-20-15,-6-3 4 16,-5-4-16-16,-9-9 0 15,-1-6-48-15,-3-3 4 16,-1-3-60-16,5-13 0 16,6 0-156-16,7-3 4 15</inkml:trace>
  <inkml:trace contextRef="#ctx0" brushRef="#br0" timeOffset="123569.8018">17822 6577 380 0,'-7'7'208'0,"0"-7"-180"15,7 0 0-15,0 0-16 16,0-4 4-16,4-2-12 15,3-6 4-15,3-4 0 16,-3-6 4-16,1-3-12 16,-1-7 4-16,3-15 0 15,-3-6 4-15,0-10-8 16,0-2 0-16,-3 8-4 0,3-2 4 16,0 12 0-16,0-4 4 15,0 11-4-15,-3 11 0 16,3 7-4-16,0 10 4 15,-4 12 4-15,4 12 0 32,4 42-12-32,7 2 4 15,3 4 8-15,0 2 0 16,7-5-8-16,4 2 4 16,3-8 0-16,4-1 0 15,3-6 4-15,-3-4 0 0,0-8 0 16,-4-16 0-16,-3-7 8 15,-4-3 4-15,0-15-12 16,-7-4 4-16,-3-12-8 16,-4-12 4-16,-7-14-4 15,-3-11 4-15,-1-4-8 16,-6 3 4-16,-1 3 0 16,1 1 0-16,-1 6-24 15,1 12 0-15,-1 9-52 16,-3 11 4-16,4 14-212 15,-1 10 0-15</inkml:trace>
  <inkml:trace contextRef="#ctx0" brushRef="#br0" timeOffset="123740.9999">18778 6515 432 0,'-14'9'236'0,"11"3"-236"0,3-12 0 16,0 0-36-16,3 0 0 16,4 0-260-16,4-3 4 15</inkml:trace>
  <inkml:trace contextRef="#ctx0" brushRef="#br0" timeOffset="141631.1843">20285 5900 140 0,'17'-6'80'15,"-3"-4"-48"-15,-10 7 4 0,0-6-12 16,-1 6 4-16,4-4 0 16,0-2 4-16,-3 3 8 15,-1 2 4-15,4-2 0 16,-3-3 4-16,-4 3-20 15,0-1 4-15,0-2-16 16,-7 3 0-16,0-4-4 16,-4-6 4-16,-3 10-16 15,-7-6 4-15,-7 5-4 0,3-5 4 16,0 9-4-16,1 0 0 16,-1 3 0-16,0 3 0 15,0 6-4-15,1 1 4 16,-1-1 0-16,0 7 4 15,1 6-8-15,-5-4 4 16,8 1 0-16,7-3 0 16,0 0-4-16,3 5 0 15,8-11 0-15,-1 2 4 16,4-2-4-16,4 2 4 16,3 4 0-16,7-7 4 0,4 7-8 15,6-10 4-15,5 13 0 16,2-6 4-16,8 6-4 15,4-1 0-15,-1 8 0 16,-3-8 4-16,-4 7 12 16,0-3 0-16,-10 3 16 15,-7 1 0-15,-4-1-16 16,-7 3 0-16,-7 6-12 16,-7-5 4-16,-7-1-4 15,-8 3 4-15,-9-6-12 16,-1-3 4-16,0 0-4 15,0-9 0-15,1 2-32 16,2-8 0-16,5-4-52 16,6-3 4-16,4-7-96 15,10-2 4-15,8-7 64 16,7-6 0-16</inkml:trace>
  <inkml:trace contextRef="#ctx0" brushRef="#br0" timeOffset="142006.7196">20722 6085 304 0,'-3'0'168'0,"-11"0"-124"0,6-3 0 15,1 12-12-15,-3-3 0 16,-1 4-16-16,-3 6 4 16,0 2-16-16,-4 4 4 0,1 3-4 15,-1 0 4-15,0 7-8 16,8 5 0-16,-4 1-4 15,10-7 4-15,4 1 0 16,14 2 0-16,4-5-4 16,7-11 4-16,6-11 0 15,12-1 0-15,3-12 0 16,3-7 0-16,0-9 0 16,-3-9 4-16,-10 3 4 15,-12-1 0-15,-13-11 4 16,-11 8 0-16,-14-9-12 15,-11 4 4-15,-10 5-4 16,-11 4 0-16,0 9-44 16,4 7 4-16,-1 6-128 15,5 9 0-15,13 16 20 16,0-7 0-16</inkml:trace>
  <inkml:trace contextRef="#ctx0" brushRef="#br0" timeOffset="148401.4325">8897 9616 192 0,'-11'19'104'0,"4"-1"-64"0,7-18 0 0,0 0-8 16,0 0 4-16,0 0 4 16,0-3 0-16,0-9 0 15,0 2 0-15,0-8-28 16,0-8 4-16,0-5-12 16,0-7 0-16,4-15-4 15,-1-16 0-15,-3-15 0 16,0-11 4-16,0-11-4 15,0-4 4-15,-3 0-4 16,-1 4 0-16,1 12 0 16,-1 12 0-16,4 13 0 15,-3 10 4-15,3 11-4 16,0 17 4-16,0 9-4 16,0 13 0-16,3 18 0 15,4 4 4-15,11 31-8 0,-4-4 0 16,14 54 4-16,4 19 4 15,10 3-4-15,1-15 0 16,-1-1 0-16,0-18 0 16,1-1 0-16,-4-9 4 15,-1-15 0-15,-2-7 4 16,-5-9 0-16,-2-13 0 16,-1-12 0-16,-7-16 4 15,-3-10-4-15,-4-12 4 0,-4-25-12 16,-3-16 4-16,1-9-8 15,-5-15 4-15,1-8 0 16,-1 4 4-16,1 16-4 16,-4 6 4-16,0 13-48 15,0 12 4-15,3 13-56 16,1 5 0-16,-1 11-132 16,4 9 4-16</inkml:trace>
  <inkml:trace contextRef="#ctx0" brushRef="#br0" timeOffset="148672.8413">9804 8967 280 0,'3'15'156'0,"15"-11"-112"0,-15-4 4 16,1 0-20-16,7 3 4 15,3-3-20-15,3-3 0 16,4-1-8-16,4-2 0 16,0-3-4-16,0 2 0 15,-4 1 0-15,0-6 0 16,-4 5-84-16,-2-5 0 16,-5 6-36-16,-3-1 4 15,-7-2 8-15,0 9 4 16</inkml:trace>
  <inkml:trace contextRef="#ctx0" brushRef="#br0" timeOffset="148856.3971">9853 9086 244 0,'7'38'132'0,"4"-10"-68"0,-4-25 4 0,0-3-32 16,7 0 0-16,7 6-28 16,0-3 4-16,8 4-8 15,2-7 4-15,1 0-8 16,7-7 4-16,-4 4-100 15,0-3 4-15,1 3-120 16,2 0 0-16</inkml:trace>
  <inkml:trace contextRef="#ctx0" brushRef="#br0" timeOffset="149512.0424">10721 8873 244 0,'-4'-7'132'0,"1"11"-72"0,3-4 0 15,0 6-24-15,0 9 4 16,3 11-24-16,4 11 4 16,4 16-12-16,-4 1 4 15,4 9-4-15,-1 12 0 16,8 9-8-16,3 11 4 15,4 2-4-15,-4-9 4 16,-3 9-4-16,-1 9 4 16,1-15-44-16,-8 0 0 0,-3-9-92 15,1-4 4-15,-8-25-28 16,0-9 0-16</inkml:trace>
  <inkml:trace contextRef="#ctx0" brushRef="#br0" timeOffset="149889.0515">10619 8964 244 0,'3'-26'136'0,"15"-17"-104"16,-15 33 0-16,8-5-8 15,3-1 4-15,7 3-12 16,14-6 4-16,8 7-8 0,-4-1 4 15,-1 7-4-15,5 0 4 16,-1 6-12-16,-3 12 4 16,3 7 4-16,-7 3 4 15,-3 6-4-15,-4 4 0 16,-3 12-8-16,-4 6 0 16,-3-3 8-16,-7 0 4 15,-8-6-4-15,-6 3 0 16,-8-13-8-16,-7 3 4 0,-6-9-8 15,-8-3 4-15,-7-3-8 16,0-6 4-16,0 2-36 16,11-8 4-16,0 2-96 15,10-3 0-15,11-6-68 16,14 0 0-16</inkml:trace>
  <inkml:trace contextRef="#ctx0" brushRef="#br0" timeOffset="150458.8334">11561 9359 160 0,'0'-3'92'0,"0"-1"-48"16,0 4 4-16,0 0 0 15,0 0 4-15,0 0 0 16,0 0 0-16,0 0-12 15,-4 0 4-15,-10 4-36 16,7-1 4-16,0 12 0 16,-4-2 0-16,1 9-12 15,-1 6 4-15,8 0-4 16,3 1 4-16,3 2-4 16,4 7 0-16,4-7 0 15,-1 7 4-15,4-13-28 16,4 3 4-16,0-13-112 15,-1 4 4-15,-3-28-60 0,4-4 0 16</inkml:trace>
  <inkml:trace contextRef="#ctx0" brushRef="#br0" timeOffset="150616.5035">11508 9029 412 0,'-67'0'224'0,"49"0"-228"0,18 0 4 15,3 0-100-15,15 0 4 16,3 0-120-16,8-3 4 0</inkml:trace>
  <inkml:trace contextRef="#ctx0" brushRef="#br0" timeOffset="151329.0704">12009 8917 204 0,'0'0'112'0,"-4"0"-92"0,4 0 0 16,0 0-4-16,0 0 0 15,0 0 12-15,0 3 4 16,0 0-8-16,0 6 4 16,0-3-8-16,0-2 4 0,0 2 0 15,0 6 0-15,0-8-20 16,0 2 0-16,0 0-8 16,0-3 4-16,0 0 0 15,0-3 0-15,4-3 4 16,-4 0 0-16,0-6 0 15,0 2 4-15,0-8 0 16,-4 5 4-16,1-5-8 16,-1 8 4-16,0 1-8 15,1 6 4-15,-1 3-4 16,1 4 0-16,-1 8 0 16,1-2 4-16,3 2-4 15,0 4 0-15,3 0 0 16,1-10 4-16,-1 1 0 15,1 2 0-15,3-12-8 0,0 0 4 16,0-6 0-16,-3-6 4 16,-1 2-4-16,-3-9 0 15,0-3 0-15,0 7 0 16,-3 2 0-16,-1-2 0 16,1 11 0-16,3 4 0 15,-4 0-24-15,4 4 0 16,0 2-92-16,0 6 4 15,0-5-80-15,4 5 0 16</inkml:trace>
  <inkml:trace contextRef="#ctx0" brushRef="#br0" timeOffset="154273.0583">12383 8227 196 0,'3'-19'108'0,"-3"3"-52"16,-3 10 4-16,3 6-20 16,0 0 0-16,0 0-20 15,0 0 0-15,0 6 4 16,0 0 4-16,0 13-24 15,0 6 4-15,3 4 4 16,1 11 0-16,3 11-8 16,3 14 0-16,1 7 0 15,-1 4 4-15,1 5 4 16,0 1 0-16,-1 9 0 16,1-7 0-16,-1-8-8 0,1-10 0 15,-4-4 4-15,0-8 0 16,0-11-8-16,-3-5 4 15,-1-7 12-15,1-5 0 16,-4-11-12-16,0-9 0 16,3-2-8-16,-3-8 4 15,4-11 0-15,-4-10 4 16,3-13-8-16,1-6 4 16,3-9-4-16,0 3 4 0,3 3 0 15,1 0 0-15,0 0 0 16,-1 6 0-16,1 6 0 15,-1 7 4-15,1 6-8 16,-4 6 4-16,4 10 0 16,-4 6 0-16,0 6 4 15,0 13 0-15,7 6-4 16,-4 4 4-16,5 14 0 16,-5 5 0-16,4-1-4 15,0 3 4-15,0-6 0 16,1 3 0-16,-1-7-4 15,3-2 4-15,1-7-12 16,3-5 4-16,4-5 4 16,0 1 0-16,10-12-8 15,-3-1 0-15,-1-6-72 16,-2-3 0-16,-1-3-220 16,0-12 4-16</inkml:trace>
  <inkml:trace contextRef="#ctx0" brushRef="#br0" timeOffset="155354.7622">15293 8728 172 0,'-4'-34'96'0,"11"-13"-68"0,-10 37 0 16,3-11 0-16,0 2 0 16,0 0 12-16,-4-3 4 15,1-3-4-15,-15-3 0 16,-3-1-16-16,-4-11 4 16,1 11-16-16,-5 1 4 15,1 3-12-15,0 6 0 16,-4 4-8-16,4 11 0 0,3 4 4 15,4 19 4-15,0 3-4 16,7 16 0-16,0 25 0 16,3 18 0-16,4 13 4 15,7 13 0-15,4 6 0 16,3-10 0-16,3-2-4 16,1-4 0-16,3-6 0 15,0-4 4-15,4-8-8 16,-4-10 0-16,0-6-68 15,-3-13 0-15,-8-9-96 16,-3-13 0-16,-3-9 92 16,-12-19 0-16</inkml:trace>
  <inkml:trace contextRef="#ctx0" brushRef="#br0" timeOffset="155803.5134">14661 9070 272 0,'4'-9'148'0,"21"-1"-128"0,-18 7 0 16,7-6-4-16,7 3 0 16,7-1-12-16,8-5 4 15,9 2-4-15,1-5 4 16,0 2-4-16,3-3 4 16,4 4 0-16,-7 2 4 15,-3 4 16-15,-12-3 4 16,-6 6-12-16,-14 3 0 15,-4 9-16-15,-11 0 4 0,-3 7 0 16,-3 12 0-16,-5 7-8 16,1 9 4-16,4 0-8 15,3-4 4-15,3 4-4 16,4-12 4-16,7 2-4 16,11-9 0-16,10-6 0 15,7-9 4-15,4-1-4 16,0-9 4-16,0-6 0 15,-4-7 4-15,-3-9-4 16,-11-12 4-16,-10-1 0 16,-8-2 0-16,-6-10 0 15,-12 6 4-15,-2 9-8 16,-8 4 0-16,-10 6-24 16,7 7 4-16,3 15-124 15,4 6 0-15,7 9-32 16,21 4 4-16</inkml:trace>
  <inkml:trace contextRef="#ctx0" brushRef="#br0" timeOffset="156148.7091">15744 8870 268 0,'-3'0'148'0,"10"15"-116"0,-7-9 4 16,4 4-12-16,-1 9 4 15,4 6-12-15,4 12 4 16,-1 7-4-16,1 3 0 16,-1-6-4-16,-2-6 0 0,-1 2-4 15,-4-12 4-15,1-3-8 16,-8-3 0-16,1-10 0 16,-4 1 0-16,-1-13 4 15,5-7 0-15,-4-8-8 16,3-14 4-16,4-5-4 15,0-10 0-15,11-1 0 16,10 1 4-16,11 4-8 16,10 2 4-16,15 9 0 15,6-2 0-15,11 6-96 16,11 6 0-16,10 9-148 16,-17 13 0-16</inkml:trace>
  <inkml:trace contextRef="#ctx0" brushRef="#br0" timeOffset="158294.0214">17628 8863 124 0,'4'-15'72'0,"-8"-4"-40"0,4 12 4 0,0 4 12 16,0-9 4-16,0 2 0 15,-3-2 4-15,-1 2-16 16,-6-5 4-16,-1-1-16 16,-3 4 0-16,-4-7-16 15,-6 9 0-15,-1-2-8 16,-3 12 4-16,0 3-8 16,-4 3 0-16,0 0-4 15,0 4 0-15,4 6 4 16,3 5 0-16,8 1-8 15,3 4 4-15,3-1 4 16,11 0 0-16,4 0-4 16,10-3 0-16,3-3 4 15,8 2 0-15,0-11-4 16,3 6 4-16,4-4 0 0,-1 1 4 16,-2 2 0-16,-1-8 0 15,-3 11 0-15,-8 1 0 16,1-3 4-16,-8 0 4 15,-6 18-4-15,-8-3 0 16,-6 7-8-16,-8-10 4 16,-7-3-8-16,-3-3 4 15,-7 0-16-15,0-3 0 16,3-9-60-16,4-1 0 16,10 0-52-16,8-6 4 0,10-15 8 15,7 3 0-15</inkml:trace>
  <inkml:trace contextRef="#ctx0" brushRef="#br0" timeOffset="158641.0451">17840 8917 280 0,'18'-7'152'0,"-32"4"-100"16,6 3 0-16,1 3-24 16,-10 4 0-16,-1 5-20 15,0 1 4-15,4 5-12 16,0 23 4-16,7-6-4 15,0 5 4-15,11-2-8 16,6-7 4-16,4 7 0 16,4-13 0-16,3-3-4 15,7-9 4-15,1 2 0 0,6-15 4 16,-3-15-4 0,-4 2 4-16,0-21-4 0,-7 9 0 15,-10-16 4-15,-4 6 0 16,-11-5-4-16,-6-4 4 15,-8 0-4-15,-10 9 4 16,0-2-4-16,-15 12 0 16,5 6-40-16,-1 9 0 15,7 7-56-15,7 9 4 16,8 4-92-16,6 9 4 0</inkml:trace>
  <inkml:trace contextRef="#ctx0" brushRef="#br0" timeOffset="159436.5511">18214 8794 196 0,'3'-3'108'0,"1"-6"-60"0,-4 9 0 15,0-3-12-15,0-1 0 16,0 4-12-16,0 0 0 15,0 0-4-15,4 4 4 16,-1 11-4-16,1 7 0 16,-1 3-12-16,4 4 4 15,0 14-4-15,0 4 4 16,0 0-8-16,4 1 4 16,-4-8 0-16,-4-5 0 0,5-1-4 15,6-6 0-15,-4-6-4 16,-3-12 0-16,4-10 0 15,-1-10 0-15,1-12-4 16,0-15 4-16,6 2 0 16,-3-12 0-16,0 0 0 15,-3-3 4-15,3 9-4 16,-3 4 0-16,-1 9 0 16,1 6 4-16,0 6-4 15,-4 6 0-15,3 10 0 16,-3 4 4-16,0 11-4 15,0 4 0-15,4-3 8 16,-1 6 0-16,1-3-8 16,0 2 4-16,-4-11-8 15,3 2 4-15,4-8 0 16,1-4 4-16,2-7-4 16,1-12 4-16,6-2-8 0,-2-5 4 15,-1 5 0-15,0-5 0 16,0-8 0-16,-3 9 4 15,-4 3 4-15,-4 12 4 16,1 10 0-16,-4 0 4 16,0 16-16-16,-3 6 4 15,-1 9-4-15,1 13 0 16,-1 7 0-16,1 8 4 16,3-6-48-16,-4-6 0 15,4 1-48-15,1-11 0 16,6-6-156-16,0-9 4 0</inkml:trace>
  <inkml:trace contextRef="#ctx0" brushRef="#br0" timeOffset="159841.4955">19082 8954 296 0,'-4'22'160'0,"18"3"-132"16,-10-22 4-16,3 0-4 15,7-3 4-15,0 0-12 16,4 0 0-16,-1 0-12 16,12-9 4-16,-5-7-8 15,1-6 4-15,0 0-8 16,-4 1 0-16,0-5 4 0,-3 1 0 16,-4-9-4-1,-7 3 0-15,-4-7 0 0,-6 7 4 16,-8-7 0-16,-3 13 0 15,-7 12-4-15,0 13 0 16,-4 7 0-16,0 14 4 16,4 8-4-16,4 18 4 15,6 9 4-15,8 4 0 16,13 2-4-16,4 1 0 16,0-9-4-16,11-7 4 15,3-10-8-15,4-5 4 16,24-29-256-1,4-3 4-15,4-22 160 16,-8-6 4-16</inkml:trace>
  <inkml:trace contextRef="#ctx0" brushRef="#br0" timeOffset="160426.908">20447 8208 228 0,'-4'-13'124'0,"15"16"-68"0,-11-3 0 15,4 16-16-15,3 9 0 16,0 7-8-16,3 15 4 16,4 12-20-16,-3 4 0 15,0 6-4-15,-1 0 0 16,1 6-4-16,-1-3 0 16,1 7-4-16,-4-10 0 15,0-7 0-15,0-11 4 16,0-8-8-16,-3-11 0 15,3-10 4-15,0-10 4 0,0-24-12 16,0-7 4-16,3-9 0 16,5-10 0-16,-1-12 0 15,3 0 4-15,1-7-4 16,3-9 0-16,4 4 0 16,-4 15 0-16,0 3-4 15,0 12 4-15,4 7 4 16,-11 13 0-16,0 21 0 15,0 13 0-15,-3 10 8 16,-4 11 4-16,0 4-12 16,-3 10 0-16,-1 9-4 15,1 3 0-15,-1-3-4 16,1-1 4-16,-1-18-56 16,1 1 4-16,-1-8-84 15,4-8 4-15,4-14-56 16,3-8 0-16</inkml:trace>
  <inkml:trace contextRef="#ctx0" brushRef="#br0" timeOffset="160772.4435">21594 8409 216 0,'7'-10'120'0,"3"-6"-48"0,-10 16 0 0,0 0-16 16,0 0 0-16,-7 0-32 15,0 0 0-15,0 0-16 16,-4 7 4-16,-3 5-4 16,-3 1 0-16,-4 12-4 15,-4 6 0-15,0-3-4 16,0 16 0-16,1 0 4 16,3 6 4-16,3-3-8 15,7 1 0-15,8-5 0 16,3 1 4-16,10-3-8 15,8-10 4-15,7-2 0 16,3-4 0-16,4-10-8 16,3 1 4-16,0-13-44 15,1 0 0-15,-5-6-100 16,-2-9 4-16,-5 2 0 16,-10-9 0-16</inkml:trace>
  <inkml:trace contextRef="#ctx0" brushRef="#br0" timeOffset="160957.8431">21407 8775 316 0,'-4'7'176'0,"18"-7"-144"0,0-3 0 16,7 3-20-16,4-4 4 16,10 4-12-16,4-6 0 15,7-3-8-15,3-1 0 16,-3-8-80-16,-3 2 0 15,-5 0-120-15,-2 0 0 0</inkml:trace>
  <inkml:trace contextRef="#ctx0" brushRef="#br0" timeOffset="161433.232">22084 8314 296 0,'3'-6'164'0,"33"-3"-116"15,-33 6 4-15,11 0-24 16,4-4 0-16,10-2-20 16,11-1 0-16,0 4 0 15,3-10 4-15,4 1-12 16,3 5 4-16,8-5 0 0,6 5 0 15,-6-2-4-15,-1 5 4 16,-6 1 0-16,-5-3 0 16,-6 9 4-16,-7 6 4 15,-11 0-4-15,-7 7 0 16,-3 9 12-16,-11 12 0 16,-7 1-8-16,-11 21 4 15,-10 4 0-15,-4 9 0 16,-10 0-4-16,0 9 0 15,3-3-12-15,0 10 4 0,0-6-4 16,4 2 0-16,0-12-8 16,-1-12 4-16,12-10-28 15,-1-4 4-15,7-5-28 16,4-13 0-16,4-15-44 16,3-7 4-16,7-10-64 15,0-15 4-15,3-9 84 16,4-6 4-16</inkml:trace>
  <inkml:trace contextRef="#ctx0" brushRef="#br0" timeOffset="161958.9547">22694 8220 204 0,'-3'0'112'0,"-18"-3"-84"0,21 3 4 16,0 0 4-1,0 0 4-15,-8 3-12 0,1 4 0 16,-3 11 4-16,-4 8 0 16,-4 5-20-16,-3 13 4 15,-7 12 0-15,-4 1 4 16,0 5-8-16,-3 7 0 15,-4 0-4-15,4-3 4 16,0 6-4-16,6 1 4 0,1-8-16 16,3-2 4-16,4-6 4 15,4-10 4-15,2-7-4 16,5-8 0-16,3-4-4 16,7-6 0-16,3-3 4 15,8-4 4-15,3-5 0 16,7-1 4-16,11-9-8 15,3-6 0-15,8-4 4 16,6 7 4-16,14-9 0 16,5 6 0-16,6 2-12 15,3-2 4-15,1 0-4 16,-4 3 0-16,-4 0 0 16,1 6 0-16,-4 0-28 15,-7 6 0-15,-4-6-40 16,-10 1 4-16,-3 8-92 15,-5-3 4-15,-2-5 0 16,-12-1 4-16</inkml:trace>
  <inkml:trace contextRef="#ctx0" brushRef="#br0" timeOffset="170680.5748">3877 12052 160 0,'-11'25'92'0,"-3"19"-56"0,11-41 0 0,-1-3-4 15,4 7 4-15,0-4 4 16,0 6 4-16,0-9-8 16,0 3 4-16,-7-6-12 15,4-6 4-15,-1-4-24 16,1-15 0-16,-1-10-8 15,4-5 4-15,0-14-4 16,4-21 0-16,-1-4 0 16,4-21 0-16,4-4 4 15,-1-9 0-15,-3 13-8 0,1 12 4 16,-1 19 4-16,-4 3 4 16,4 22-4-16,-7 6 4 15,4 16-8-15,3 15 0 16,-4 10-4-16,11 25 4 15,0 26 0-15,11 21 0 16,10 31-4-16,4 1 4 16,0 8 0-16,0 11 0 15,7-10 0-15,0 0 4 16,-8-22 0-16,1-7 4 16,-4-27-8-16,-6-4 4 0,-8-19 0 15,0-18 4-15,-3-25 0 16,-4-13 0-16,0-16-8 15,0-25 0-15,-3-21 0 16,-4-13 4-16,-4-4-4 16,4-15 0-16,-3 6-4 15,3 13 4-15,-7 13-28 16,0 18 0-16,0 19-60 16,3 12 0-16,1 13-96 15,-1 10 0-15,4 24 136 16,-7 4 4-16</inkml:trace>
  <inkml:trace contextRef="#ctx0" brushRef="#br0" timeOffset="170893.6675">4755 11485 268 0,'0'22'148'0,"11"-3"-100"0,-7-19 4 15,3 3-32-15,3 0 4 16,8-3-12-16,7-3 4 15,3 0-16-15,0-7 4 16,0-6-4-16,0 4 4 16,-3 2-16-16,-4 1 0 15,0 0-84-15,-10 6 4 16,-4 3-100-16,-7 0 4 16</inkml:trace>
  <inkml:trace contextRef="#ctx0" brushRef="#br0" timeOffset="171061.766">4840 11632 272 0,'0'13'148'0,"-10"6"-84"0,10-19 0 0,3 0-44 16,4 6 4-16,0 3-20 15,7-6 0-15,7 0 0 16,4-3 4-16,3-3-8 16,4 0 0-16,0-6-96 15,0 3 4-15,6 6-120 16,-2-4 4-16</inkml:trace>
  <inkml:trace contextRef="#ctx0" brushRef="#br0" timeOffset="171703.394">5669 11494 304 0,'-3'-16'164'0,"3"20"-136"0,0-1 4 16,0 6-12-16,0 4 4 16,0 27-12-16,3 8 4 15,4 14-4-15,0 20 4 0,4 18-4 16,-1 7 0-16,1 2-12 15,0 14 4-15,3-10-4 16,0 6 4-16,3-9-4 16,-2-19 0-16,-1-13-12 15,-7-15 0-15,-7-13-48 16,-7-9 0-16,0-23-8 16,-7-24 0-16,-8-22 28 15,-2-22 4-15,-5-16 32 16,-2-34 4-16,-1-17 20 15,4-2 0-15,10 3 16 16,7-3 4-16,8 13-12 16,3 18 0-16,3 6-4 15,8 4 0-15,7 15-8 16,6-3 4-16,-2 10-8 16,6 9 4-16,11 9-12 15,-1 7 0-15,5 18 0 0,-4 4 4 16,-1 15 0-16,-2 3 4 15,-5 10 4-15,-2 10 0 16,-8 8-4-16,-4 1 0 16,-6 3 0-16,-7-1 4 15,-8 4-8-15,-7-6 0 16,-6-1-12-16,-11 1 4 16,-1-7-8-16,5-5 4 15,-5-4-72-15,5-13 0 16,6 0-132-16,7-6 4 15,11-3 132-15,11 0 4 0</inkml:trace>
  <inkml:trace contextRef="#ctx0" brushRef="#br0" timeOffset="171913.0134">6223 11971 340 0,'-4'31'184'0,"-17"13"-152"15,18-35 0-15,-1 1-20 16,4 12 4-16,0 9-12 16,0 4 0-16,0 2-8 15,7-2 4-15,4-1 0 16,3-5 4-16,4-4-84 0,-1-7 0 16,4-14-152-1,4-4 4-15</inkml:trace>
  <inkml:trace contextRef="#ctx0" brushRef="#br0" timeOffset="172080.6351">6269 11761 340 0,'-28'-10'184'0,"24"13"-212"0,8-6 4 16,3 0-176-16,-4 3 4 15,8-9 160-15,3 2 0 16</inkml:trace>
  <inkml:trace contextRef="#ctx0" brushRef="#br0" timeOffset="173056.112">6699 11635 372 0,'-10'0'204'0,"3"7"-184"0,7-7 4 0,0 0-24 15,7 0 0-15,-7 3 8 16,3 6 4-16,1-3 0 16,3-2 4-16,-4-4-4 15,8 0 4 1,-11 0-16 0,3 0 4-16,1-4-28 15,-1-2 4-15,-3-6 8 16,0 2 4-16,-3-6 4 15,-1 1 4-15,1 5 8 16,3 4 0-16,-7-3-8 16,7 9 0-16,0 0 0 15,-7 0 4-15,7 9-8 16,0 1 4-16,3-7-8 16,1 9 0-16,3-6-112 15,-4-2 0-15,4-1-72 16,1-3 4-16</inkml:trace>
  <inkml:trace contextRef="#ctx0" brushRef="#br0" timeOffset="173668.1206">6989 10911 316 0,'-4'-3'176'0,"4"6"-148"0,0 3 0 0,4 4 8 15,3 12 0-15,0 21-24 16,0 4 0-16,0 16-4 16,3 6 4-16,1 6 4 15,0 4 4-15,-1 6-8 16,1-13 0-16,-1 0 12 15,-3-10 0-15,0 1-16 16,-3-6 0-16,-1-10-4 16,1-7 0-16,-1-5 0 15,1-4 4-15,-4-9-8 16,0-15 4-16,0-7-4 16,0-4 0-16,7-14 0 15,-7 2 0-15,4-9 0 16,-1-7 0-16,4-11-4 15,0 5 4-15,4 0 0 0,3-2 4 16,0 2-8-16,4 3 4 16,-1-2 0-16,1 5 0 15,-4 7-4-15,0 3 4 16,0 7 0-16,4 12 0 16,-4 9 0-16,4 9 4 15,-1 11-4-15,1 14 0 16,0 4 0-16,-1-6 0 15,1 3 0-15,-4 3 0 0,-3-1 0 16,-1-2 0-16,4-3-8 16,-7-1 4-16,0-5-64 15,0-1 0-15,0-9-32 16,1-12 0-16,-5-4-80 16,1-6 4-16,-1-6 128 15,-6-4 0-15</inkml:trace>
  <inkml:trace contextRef="#ctx0" brushRef="#br0" timeOffset="174616.3659">8361 11344 256 0,'-21'3'140'0,"17"-3"-76"0,4 0 0 0,4-3-40 15,3 0 0-15,3 3-16 16,8-4 4-16,7 4-8 16,6-3 0-16,5 0-4 15,6-3 4-15,4 3 0 16,-4 0 0-16,1 3 0 15,-5-4 0-15,-2 4-52 16,-8 0 0-16,-3 4-64 0,-8-4 4 16,-6 3-40-16,-8 0 0 15</inkml:trace>
  <inkml:trace contextRef="#ctx0" brushRef="#br0" timeOffset="174811.9661">8467 11569 276 0,'-4'7'152'0,"15"-10"-112"0,-8 3 4 16,8-4-12-16,3 4 0 16,4 0-24-16,6-3 4 15,12-6-12-15,-5 3 4 0,5 2 0 16,-1 1 0-16,0 0-112 16,0-6 4-16,11 6-92 15,4 0 4-15</inkml:trace>
  <inkml:trace contextRef="#ctx0" brushRef="#br0" timeOffset="175349.6944">9437 11156 148 0,'-7'-16'80'0,"3"10"-44"0,1-1 0 0,3 7-16 16,0-3 4-16,0 3 4 15,0-6 0-15,0 12 12 16,3 4 0-16,4 5-8 16,0 7 0-16,0 16-16 15,4 18 0-15,7 13 0 16,-1 22 4-16,4 16-12 16,4 21 4-16,3 7-12 15,1-12 4-15,-5-7-4 16,1 0 4-16,-4-19-4 15,-7-6 4-15,-3-13-96 16,-8-15 0-16,1-16-136 16,-8-13 0-16</inkml:trace>
  <inkml:trace contextRef="#ctx0" brushRef="#br0" timeOffset="175740.0699">9342 11228 272 0,'14'-10'148'0,"17"-37"-112"0,-24 32 0 15,8 5-16-15,6-9 4 16,7 0-12-16,11 1 0 0,0 8-4 16,3-5 0-16,0 8 0 15,4 4 0-15,-4 9-4 16,-3 13 0-16,0 6 4 15,-4 4 0-15,1 8-4 16,-8 7 0-16,-3-3 12 16,-1 3 0-16,-10-3 4 15,-3 2 4-15,-8 1-8 16,-6-3 4-16,-8-3 0 16,-10 6 0-16,-14-7-24 15,-4-5 0-15,-7 2 0 16,4-18 4-16,3-1-40 15,7-11 0-15,8-1-28 16,2-10 4-16,5 4-104 16,20-15 0-16,15-1 64 15,3 0 0-15</inkml:trace>
  <inkml:trace contextRef="#ctx0" brushRef="#br0" timeOffset="175951.9817">10135 11566 304 0,'14'7'164'0,"4"33"-120"0,-14-33 4 16,-1 15-28-16,1 0 4 16,6 6-8-16,1 6 0 15,-4-6-12-15,0 4 0 16,0 2 0-16,-3-9 0 0,-1 0-68 16,-3-3 0-16,-7-3-128 15,0-12 4 1</inkml:trace>
  <inkml:trace contextRef="#ctx0" brushRef="#br0" timeOffset="176671.4961">10629 11061 228 0,'-3'7'124'0,"3"-14"-76"0,0 11 4 16,0 14-16-16,3 7 0 15,4 7 0-15,4 24 0 16,3 1-20-16,0 15 4 15,0 19-16-15,0-3 4 16,4 18-8-16,3-5 0 16,-7 5 4-16,0-2 0 15,4-13-16-15,-4-7 0 16,-3-12-60-16,-1-15 0 16,-3-4-80-16,-10-18 4 15,-4-10 60-15,0-16 0 16</inkml:trace>
  <inkml:trace contextRef="#ctx0" brushRef="#br0" timeOffset="176972.9693">10583 11046 244 0,'0'-10'136'0,"7"-24"-88"16,-3 28 4-16,3 2-36 15,7 4 4-15,4 4-12 16,6-1 0-16,5 9 12 15,6-5 4-15,7 14-20 16,-3 1 4-16,0 10-4 16,0 5 4-16,-8 4 0 15,-2 6 4-15,-8 0 0 16,-7 0 0-16,-7 3-4 16,-7-2 0-16,-4 2-4 0,-13-3 4 15,-8-3-8-15,-3 0 0 16,-7-4-24-16,-1-11 0 15,5-4-96-15,2-3 4 16,8-22-76-16,7-7 4 16</inkml:trace>
  <inkml:trace contextRef="#ctx0" brushRef="#br0" timeOffset="177346.1327">11307 11504 292 0,'24'3'160'16,"12"0"-124"-16,-33-3 0 0,4 0-8 16,0 6 0-16,7 0-8 15,-7-2 0-15,0 14-8 16,-3 1 0-16,-4 6-8 16,0-3 4-16,-11 10-8 15,1-4 0-15,-8 13 0 16,0-4 4-16,1-5-4 15,3-7 0-15,0 0 4 16,3-6 0-16,4 2-4 16,0-11 0-16,3 2-4 15,4-2 0-15,4-1 8 16,6-6 0-16,5 1-4 0,6-4 0 16,3 0 0-16,8-4 0 15,0 1 0-15,0 0 4 16,-4-3-32-16,-3 0 0 15,-4 2-104-15,3-2 0 16,-9 0-40-16,-1 3 0 16</inkml:trace>
  <inkml:trace contextRef="#ctx0" brushRef="#br0" timeOffset="177620.1523">12044 11419 316 0,'-7'9'172'0,"0"-6"-140"15,7-3 0-15,0 0-36 16,3 0 4-16,4 0-64 16,4-3 0-16,7 0-144 15,-1-6 4-15</inkml:trace>
  <inkml:trace contextRef="#ctx0" brushRef="#br0" timeOffset="177816.2716">12379 11447 268 0,'0'10'148'0,"0"-7"-152"0,0-3 4 16,4 0-176-16,6-3 4 15,8-1 144-15,3-8 0 16</inkml:trace>
  <inkml:trace contextRef="#ctx0" brushRef="#br0" timeOffset="178006.8565">12834 11413 324 0,'0'18'180'0,"0"1"-156"0,0-16 4 0,7 1-32 16,4-4 4-16,3 3-96 15,3-3 0-15,5-3-80 16,9-1 0-16</inkml:trace>
  <inkml:trace contextRef="#ctx0" brushRef="#br0" timeOffset="178471.8471">13843 11193 324 0,'-4'10'180'0,"4"-7"-160"16,0 0 4-16,4 12-16 16,3 14 4-16,4 15 0 15,6 25 0-15,8 12-4 16,0 1 4-16,-1 21-8 16,-2 1 4-16,-1 9-4 15,3-13 0-15,-9-3-4 0,-5-12 4 16,1-4-56-16,-8-9 0 15,1-18-88-15,-4-7 4 16,-4-13 8-16,-10-18 4 16</inkml:trace>
  <inkml:trace contextRef="#ctx0" brushRef="#br0" timeOffset="178818.7913">13705 11366 236 0,'18'-57'128'0,"7"-6"-96"0,-18 48 4 0,3-7-12 16,8-3 0-16,3-3-4 16,7 2 4-16,8 4-20 15,6 1 4-15,0 5 0 16,4 10 0-16,0 12 4 16,-4 10 4-16,-3 5-8 15,-7 8 0-15,0 11 4 16,-8 7 0-16,-2 4-4 15,-8 11 4-15,-7 4-8 16,-7 0 0-16,-7-9 8 16,-11-7 0-16,-7-3-12 15,-10-6 4-15,-7-1-8 16,-4-12 4-16,0-6-28 16,0-3 4-16,11-12-76 15,7-7 0-15,10-10-96 16,7-9 0-16,11-9 184 0,22-10 4 15</inkml:trace>
  <inkml:trace contextRef="#ctx0" brushRef="#br0" timeOffset="179042.4732">14496 11447 252 0,'10'13'136'0,"4"31"-80"0,-10-32 4 16,6 13-20-16,5 0 4 15,2 7-28-15,1 5 4 0,-4-5-8 16,0 5 4 0,-3 13-12-1,-1-3 0-15,-3 1-16 16,-3-11 0-16,-1-5-88 16,-3-11 4-16,0-11-120 15,0-10 4-15</inkml:trace>
  <inkml:trace contextRef="#ctx0" brushRef="#br0" timeOffset="179388.9483">14873 11469 204 0,'14'-12'112'0,"-3"5"-40"16,-11 7 0-16,-4 0-36 15,1 3 4-15,-1 1-8 0,-3 8 4 16,0-3-20-16,-7 13 4 15,0-3-16-15,-11 9 0 16,4 4-4-16,0 5 4 16,-7-5-4-16,6-1 4 15,-6 1 0-15,7-7 0 16,3-3-4-16,4 0 0 16,14-4 0-16,7-8 4 15,4 5-4-15,3-8 0 16,7 5 0-16,7-5 0 15,4 2 0-15,4 0 4 0,2-6-4 16,-2 4 0-16,-5-4-36 16,-2 3 0-16,-5-3-124 15,1-3 0-15,-4 0 24 16,-3 0 4-16</inkml:trace>
  <inkml:trace contextRef="#ctx0" brushRef="#br0" timeOffset="179674.7948">15473 11124 244 0,'7'6'132'0,"0"20"-68"16,-7-20 4-16,0 13-28 15,3 3 4-15,5 9-32 0,2 7 4 16,-3 5-8-16,0 4 4 16,4 1-8-16,-4-1 0 15,3 0-4-15,-2 0 0 16,-5-3-32-16,1-7 4 16,-4-9-148-16,-4-6 4 15,-3-12 56-15,-4-7 4 16</inkml:trace>
  <inkml:trace contextRef="#ctx0" brushRef="#br0" timeOffset="179873.3711">15363 11391 316 0,'0'0'176'0,"0"12"-128"0,4-12 0 0,7 3-32 16,3 1 0-16,3-4-12 15,12 0 0-15,-1 0 0 16,4-4 4-16,-1 1-8 15,1-6 4-15,0 3-56 16,0 2 0-16,-1-8-148 16,1 2 4-16,7-2 128 15,-4 3 4-15</inkml:trace>
  <inkml:trace contextRef="#ctx0" brushRef="#br0" timeOffset="180139.1606">16147 10829 348 0,'0'10'192'0,"3"31"-152"0,1-29 4 15,-1 13-20-15,4 10 0 16,0 21 16-16,0 1 4 16,8 15-32-16,-5 15 0 15,4-2-12-15,0 6 4 16,0-13-4-16,1 10 4 15,-1-12-4-15,0 5 0 16,-4-18-4-16,1 0 0 0,-4-4-52 16,0-6 4-16,-3-12-92 15,-1-13 0-15,-3-6-44 16,0-15 0-16</inkml:trace>
  <inkml:trace contextRef="#ctx0" brushRef="#br0" timeOffset="186474.1262">17039 11748 288 0,'-7'-6'160'0,"-7"15"-124"0,14-9 4 0,0 0-36 16,0 0 0-16,0 3-4 15,0 4 4-15,0 8-8 16,0-5 4-16,0 5-4 15,0-5 4-15,0 2 0 16,0-2 4-16,0 2-4 16,4-8 4-16,-4-1 0 15,0-3 4-15,0 0-8 16,3-3 0-16,-3-13 12 16,0 6 0-16,0-5-4 15,0 5 0-15,0-2-8 16,0 6 0-16,0 6-20 15,-3 3 4-15,-1 6-172 16,0 0 4-16,12 7 96 0,13-6 4 16</inkml:trace>
  <inkml:trace contextRef="#ctx0" brushRef="#br0" timeOffset="186880.1264">18083 10970 252 0,'-7'-40'136'16,"-14"37"-72"-16,18 3 4 0,3 0-52 15,-7 3 0-15,3 0-8 16,8 13 4-16,3 21-8 16,0 13 0-16,3 7 4 15,1 15 0-15,-1 9 0 16,5 14 4-16,-5-5-4 15,-3-5 0-15,0-3-12 16,0-1 4-16,0-9-68 0,-3-15 0 16,-1-10-112-16,-3-6 0 15,0-19 116-15,-10-7 0 16</inkml:trace>
  <inkml:trace contextRef="#ctx0" brushRef="#br0" timeOffset="187239.9499">17773 10964 272 0,'-4'-9'152'0,"29"6"-112"0,-18 0 0 0,11-1-24 16,10-2 4-16,7-3-16 16,8 2 4-16,6 4 4 15,11 0 4-15,14 3-12 16,0 3 0-16,0 0 4 15,-3 13 4-15,-1 9-4 16,-10 7 0-16,-7 11 4 16,-10 1 4-16,-8 7 0 15,-10 14 0-15,-11-8-4 16,-11 6 0-16,-10 9-4 16,-14-3 0-16,-11-3 4 15,-14-1 4-15,-7-11-20 16,-3 2 4-16,-7-6-12 15,6-15 4-15,8-4-28 16,6-6 0-16,8-18-92 16,10-11 0-16,8-14-72 15,17-8 4-15</inkml:trace>
  <inkml:trace contextRef="#ctx0" brushRef="#br0" timeOffset="187456.0494">18807 11475 288 0,'7'10'160'0,"3"27"-88"0,-10-33 0 16,4 17-56-16,3 5 4 0,0 2-16 15,0 13 0 1,0-10 0-16,-3 7 0 0,-1-7-60 16,-3 0 0-16,0-6-112 15,-7-12 0-15,0-1 72 16,0-8 0-16</inkml:trace>
  <inkml:trace contextRef="#ctx0" brushRef="#br0" timeOffset="187644.1454">18683 11246 212 0,'14'7'116'0,"-7"5"-216"15,0-9 0-15,0 7 40 16,8 5 0-16</inkml:trace>
  <inkml:trace contextRef="#ctx0" brushRef="#br0" timeOffset="187901.1954">19064 11500 296 0,'-3'19'164'0,"13"9"-120"0,-10-28 4 16,4 16-24-1,-1-3 4-15,4 6-16 0,4 2 0 16,-4 5 4-16,4-1 4 15,-4 0-4-15,0-3 4 16,0 3-16-16,-4-6 4 16,1 3-8-16,-1-7 4 15,1-5-4-15,-1 2 0 16,1-6 0-16,-1-6 0 0,4-12 0 16,4-1 4-16,3-12-4 15,-3-9 4-15,-1-1-4 16,4-5 0-16,1-8-4 15,2 5 0-15,1-4-32 16,-4 6 0-16,0 9-68 16,0-2 4-16,0 15-32 15,-3 0 0-15,-1 4 44 16,1 11 4 0</inkml:trace>
  <inkml:trace contextRef="#ctx0" brushRef="#br0" timeOffset="188097.2737">19540 11372 236 0,'14'16'132'0,"11"21"-52"16,-25-31 0-16,-3 10-32 16,3 0 0-16,0 15-36 15,0-3 4-15,0 13-20 0,0-3 4 16,0 3-8-16,0-1 4 16,0-8-124-16,0 2 4 15,-7-9-64-15,0-6 4 16</inkml:trace>
  <inkml:trace contextRef="#ctx0" brushRef="#br0" timeOffset="188305.0856">19410 10996 236 0,'-11'-7'132'0,"15"7"-140"0,-4 0 4 15,3 0-124-15,1 0 0 0,6 7 84 16,5-7 0-16</inkml:trace>
  <inkml:trace contextRef="#ctx0" brushRef="#br0" timeOffset="188622.6663">19890 10776 296 0,'3'6'160'0,"4"38"-116"15,-10-34 0-15,3 8-8 16,7 8 0-16,-4 17-20 15,1 14 4-15,3 9-8 16,0 3 0-16,0 3-4 16,0 9 4-16,4-8-16 15,-1 2 4-15,1-9 0 0,-1-4 4 16,1-15-4-16,0-12 0 16,-1-1 4-16,-3-21 0 15,-3-4-4-15,-4-9 0 16,-11-15-8-16,-7-7 4 15,-3-7-4-15,-3 1 4 16,-5-6 4-16,1 6 4 16,0 9-4-16,3 12 0 15,1 4 0-15,2 6 4 16,5 7-4-16,3 6 0 16,7 9 0-16,7 3 0 15,3-3 0-15,8 6 4 16,3-2-4-16,7-8 0 0,4 1 0 15,3 0 0-15,4-15-32 16,-1 5 4-16,1-9-92 16,0-3 0-16,7-15-72 15,-1 2 0-15</inkml:trace>
  <inkml:trace contextRef="#ctx0" brushRef="#br0" timeOffset="189072.832">20362 11453 288 0,'-7'10'156'0,"11"15"-112"0,-4-16 0 0,3 1-12 16,4 12 0-16,4 18-28 15,0 1 0-15,-1 3-4 16,1-3 4-16,-1 6-4 16,-3-6 4-16,0-4-72 15,-3-8 4-15,-4-11-96 16,-7-15 0-16,0-3 84 15,0-12 0-15</inkml:trace>
  <inkml:trace contextRef="#ctx0" brushRef="#br0" timeOffset="189291.4313">20264 11102 256 0,'-4'-15'140'0,"1"15"-132"0,3 3 4 15,3 12-60-15,4 7 4 16,4 3-116-16,6 4 4 15</inkml:trace>
  <inkml:trace contextRef="#ctx0" brushRef="#br0" timeOffset="189656.8011">20634 11500 224 0,'-4'16'124'0,"4"15"-64"0,0-31 4 0,0 16-28 15,4-3 4-15,0 6-4 16,3 2 4-16,0 5-20 16,-4 2 4-16,1-6-8 15,-1 0 4-15,1 0-8 16,-1-4 0-16,1-2-8 16,-1-6 0-16,1 2 8 15,-1-6 0-15,1-3-4 16,-4-3 0-16,0-9-4 15,3-7 4-15,1-9-12 16,-1-12 4-16,5 5 4 16,-1-8 0-16,3-7-8 15,8-1 4-15,7-5-4 16,-1 6 4-16,1 6-4 16,7 1 4-16,-8 15-4 15,1 3 4-15,-4 15 4 0,-3 10 0 16,-4 13 0-16,-3 12 0 15,-1 1-4-15,-3 18 4 16,-3 3-8-16,-1 9 4 16,-3-8-20-16,0-4 4 15,4-4-36-15,-4 4 0 16,3-9-68-16,1-10 4 16,3-9-88-16,3-9 0 15</inkml:trace>
  <inkml:trace contextRef="#ctx0" brushRef="#br0" timeOffset="190286.6459">21368 11297 300 0,'-7'-19'164'0,"-18"16"-100"16,18 3 0-16,0 0-40 15,-4 3 0-15,-3 9-16 16,0 1 4-16,0 9-8 15,0 12 0-15,0-5 0 16,0 14 0-16,3 1-4 16,4 7 0-16,3-8 0 15,4-2 0-15,0-9 0 16,8-4 0-16,2-3-8 16,4-6 4-16,4-7-4 15,3-12 4-15,0-15 0 0,4-11 0 16,3-2 0-1,-3-6 4-15,-4-4 4 0,-10-3 0 16,-1-3 0-16,-3 7 4 16,-3 9-4-16,-4 9 4 15,0 13-8-15,0 6 4 16,0 15-4-16,3 7 4 16,4 9-4-16,0 20 0 15,7 8 4-15,-3-2 0 16,3 12-4-16,4 15 0 15,3-2-4-15,0 18 4 0,-3-21 0 16,-8 2 4-16,-3-9 0 16,-3 4 0-16,-4-11-8 15,-14-2 0-15,-11-10-4 16,-7-9 0-16,-3-15 0 16,-4-8 0-16,-7-5 4 15,4-13 4-15,3-12 4 16,4-4 0-16,7-5 4 15,7-8 0-15,7-11-8 16,3-13 0-16,11-1-4 16,7 4 4-16,7 0-8 15,14-6 4-15,15-3-60 16,10 5 0-16,10 4-108 16,4-3 0-16,4 0 80 15,-4 9 0-15</inkml:trace>
  <inkml:trace contextRef="#ctx0" brushRef="#br0" timeOffset="190873.7698">22363 10826 256 0,'0'16'140'0,"14"22"-92"0,-14-26 4 16,7 7-24-16,0 19 4 16,3 12-8-16,1 12 0 0,0 4-12 15,-1 10 4-15,1-1-16 16,-1 9 4-16,8-5-4 16,-7-4 4-16,-1-12-4 15,-3-7 0-15,-3-12-12 16,-1-9 0-16,-3-1 0 15,-3-18 4-15,-4-4 4 16,0-15 0-16,-4-12 4 16,0-11 4-16,-3-14-8 15,11-4 0-15,3-6 4 16,7-1 0-16,7 1 4 16,4-6 0-16,3 6 0 15,3 3 0-15,8 12 4 16,3 1 0-16,1 12 0 15,-1 12 0-15,0 7-4 0,1 9 4 16,-5 10-8-16,-2 6 4 16,-8 6 4-1,-7 4 4-15,-7 15-4 0,-7 3 4 16,-7-3-8-16,-7 12 4 16,-11-11-4-16,-3-5 0 15,-11-8-8-15,4-1 0 16,-1-5-44-16,1-7 4 15,7-4-40-15,10-8 4 0,8-10 0 16,6-6 0-16,11-4 4 16,11-6 4-16,10-6 4 15,7-9 4-15</inkml:trace>
  <inkml:trace contextRef="#ctx0" brushRef="#br0" timeOffset="191188.0141">23125 11428 232 0,'45'-34'128'0,"-20"6"-64"0,-25 24 4 15,-3 4 16 1,-8 0 4-16,-3 16-84 16,-7 0 4-16,0 9-8 15,6 13 4-15,1-1-4 16,4 1 0-16,6 3 0 16,4-1 0-16,7-11 0 15,7-1 0-15,4-9-4 16,3-4 4-16,4-15-12 0,3-3 4 15,4-13-4-15,-4-9 0 16,0-3 12-16,-10-9 4 16,-14 5 0-16,-8-12 4 15,-7 3 4-15,-10 4 0 16,0 9-12-16,-4 3 4 16,-6 6-28-16,2 9 4 15,5 1-104-15,3 9 4 16,6 9-68-16,12-6 0 15</inkml:trace>
  <inkml:trace contextRef="#ctx0" brushRef="#br0" timeOffset="191431.6608">23693 10782 336 0,'-15'-18'184'0,"33"30"-136"16,-18-6 0-16,0 7-32 15,0 15 0-15,4 7-4 16,3 24 0-16,0 1-8 16,0 9 4-16,-4 0-12 15,4 9 4-15,0 1-28 16,0-4 4-16,1 3-52 16,-5-9 4-16,1-9-12 15,-4-10 4-15,0-9-72 16,-7-7 0-16</inkml:trace>
  <inkml:trace contextRef="#ctx0" brushRef="#br0" timeOffset="191955.2075">23424 11290 256 0,'-3'-22'140'0,"-1"7"-84"0,8 12 0 16,3 3-36-16,4-4 0 15,6 4-16-15,11-6 0 16,4-10-4-16,11-2 0 15,-1-4 0-15,4-6 0 16,0-1 8-16,3-5 4 0,-3 2-4 16,-4 7 4-16,-10 0 12 15,-4 3 0-15,-3 3-12 16,-8 19 0-16,-2 7-8 16,-5 24 0-16,-3 7 8 15,-3 12 0-15,3 10-8 16,-4 8 0-16,1-2 4 15,-1 3 4-15,4-12-12 16,-3-1 0-16,3-9 0 16,0-9 0-16,4-10-12 15,-1-18 4-15,4-10 4 16,4-10 0-16,0-9 0 16,6-6 4-16,1-16 0 15,0 4 0-15,-4 5 0 16,4-5 0-16,-4 12 8 15,-4 0 4-15,1 15 12 0,-4 7 0 16,0 13-8-16,-3 11 0 16,-1 5-12-16,1 5 4 15,0 13-8-15,3-3 0 16,0 2-16-16,0 1 4 16,4-9-28-16,-4-1 0 15,0-9-20-15,0-3 4 16,0-15-92-16,7 5 0 15,0-9 8-15,0-9 0 16</inkml:trace>
  <inkml:trace contextRef="#ctx0" brushRef="#br0" timeOffset="192420.2191">25344 11250 244 0,'14'-19'132'0,"0"-9"-80"16,-11 18 0-16,1 1-24 15,-4 2 0-15,-4-8-20 16,-3 9 0-16,-7-1-4 16,-3 4 0-16,-8 3-8 15,-7 10 4-15,-7 5 0 16,0 1 0-16,-3 6 16 15,7 0 0-15,7 3-12 0,10 3 4 16,7-3-4 0,8 0 4-16,6 0-8 15,8-3 0-15,7-3 0 0,10-3 0 16,4-1-4-16,6 4 0 16,-2-6 4-16,2 2 4 15,-2 7-4-15,-4-6 4 16,-4 9 12-16,-4 0 0 15,-9-3 0-15,-8 0 0 16,-7 0-4-16,-7 3 4 16,-8-3-12-16,-6 0 0 15,0 0-16-15,-4-9 0 0,1-1-56 16,3-9 0-16,-1-3-76 16,8-15 4-16,11-7 8 15,6-7 4-15</inkml:trace>
  <inkml:trace contextRef="#ctx0" brushRef="#br0" timeOffset="192625.307">25703 11240 312 0,'36'-16'168'0,"-12"38"-88"16,-20-15 0-16,-1 12-52 16,1 2 4-16,3 11-16 15,-3 5 4-15,3 7-24 16,-4-3 4-16,4 0-44 15,-3 12 0-15,-1-15-52 16,-3-1 0-16,0-11-116 0,-3-4 0 16,-1-13 200-16,-6-9 4 15</inkml:trace>
  <inkml:trace contextRef="#ctx0" brushRef="#br0" timeOffset="192852.397">25608 10923 284 0,'-14'-65'156'0,"7"40"-144"0,7 21 4 16,4 1-40-16,-1 0 0 16,4-3-60-16,7 3 0 15,4-4-40-15,3 1 4 16</inkml:trace>
  <inkml:trace contextRef="#ctx0" brushRef="#br0" timeOffset="193802.1591">26063 10669 312 0,'18'-21'172'15,"3"14"-104"-15,-17 4 4 0,-1 3-56 16,4 3 4-16,0 7-4 16,4 15 4-16,-1 9 4 15,1 1 4-15,-4 21-16 16,4 4 0-16,-1 6-4 16,4 3 0-16,0-4-8 15,1 1 0-15,-1-6 0 16,0-4 0-16,0-12-12 15,3-6 4-15,-6-1-16 16,0-8 0-16,-4-7 4 16,0-4 4-16,-4-8-4 0,-3-4 0 15,-3-6 16-15,-8-12 0 16,-6 2 8-16,-12-9 0 16,1 1 4-16,0 2 0 15,0 6 0-15,-1-2 4 16,1 12 0-16,-4 12 4 15,4-2-4-15,0 6 4 16,7 2 0-16,-4 1 0 16,15-3-16-16,3 6 0 15,10 0 0-15,8 3 0 16,6-3 0-16,19 3 0 0,-5-3-4 16,8-6 4-16,3 2-16 15,4-15 0-15,-3 1 4 16,6-8 0-16,7-11 4 15,1 5 4-15,3-12-4 16,-7 0 0-16,3-6 4 16,-6-6 0-16,-8 2 0 15,-7-8 0-15,-7-7 4 16,-10 0 4-16,-11 6 4 16,-7 6 4-16,-7 10-4 15,-11 6 4-15,-6 19 8 16,-1 4 0-16,-3 14-16 15,0 4 4-15,6 7-4 16,1 8 4-16,7-5-4 16,0 8 0-16,14-8-12 15,7 2 4-15,7-3-16 0,7-5 4 16,11-1-4-16,7-3 0 16,3-7 0-16,-6-8 4 15,13-11-4-15,0-2 0 16,4-10 4-16,-7-2 4 15,4-4 4-15,-1-3 0 16,-3 0 16-16,-4-13 0 16,-7 7 4-16,-10-16 0 15,-7 9 12-15,-18 3 0 16,0 7-8-16,-18-6 0 16,7 15 0-16,1 9 0 0,-1-2-12 15,4 12 4-15,0 12-4 16,0-5 4-16,7 12-16 15,0-4 4-15,11 1 4 16,-1 3 4-16,11 3-8 16,1 0 4-16,2 0 0 15,5 0 0-15,2 3-4 16,-6-3 4-16,3 0 0 16,-3-1 0-16,0 5-4 15,-8-5 0-15,-3 8 4 16,-7 5 4-16,-3-6 12 15,-8-2 0-15,-3-1 0 16,-3 3 0-16,-4-6-12 16,-18 0 0-16,4-7-8 15,-11-11 0-15,4-1-32 16,3 6 4-16,0-18-40 0,0 6 0 16,4-7-172-16,0-6 4 15,0-5 196-15,7-1 0 16</inkml:trace>
  <inkml:trace contextRef="#ctx0" brushRef="#br0" timeOffset="194581.2575">28317 10742 244 0,'4'-7'136'0,"3"4"-84"16,-7-3 4-16,4 6-8 15,-4 6 0-15,7 0-32 0,0 10 4 16,7 0-8-16,-4 18 0 16,5 13-8-16,2 4 4 15,1 8-8-15,-4 1 4 16,4 2 0-16,-1-5 0 15,-3 6-4-15,0-13 0 16,-3 0-4-16,0 6 0 16,-4-12 0-16,7-9 0 15,-4-1-16-15,-6-12 4 16,3-16 8-16,-4-2 0 16,-3-8 4-16,0-11 0 15,0-1 8-15,0-6 4 0,7-6 0 16,-3 0 4-16,3-1-8 15,11-2 0-15,-1-7 4 16,5 7 0-16,6 0 0 16,0 3 0-16,7 2-4 15,4 5 0-15,-11-1 0 16,8 15 0-16,-8 4-4 16,4-3 4-16,6 15-4 15,-2 1 0-15,2 9 0 16,-2 6 0-16,-15 0-4 15,-7 0 4-15,-11 6 0 16,-6-3 4-16,-11-3 0 16,0 4 0-16,-11-1 12 15,-3-6 0-15,0-3 4 16,-1 3 0-16,-2-7-36 16,-5-5 0-16,1 2-16 0,3-6 4 15,8-6-68-15,10 0 4 16,10-3-124-16,11-9 4 15,4 2 188-15,6-5 4 16</inkml:trace>
  <inkml:trace contextRef="#ctx0" brushRef="#br0" timeOffset="195182.3517">29231 11265 340 0,'25'-12'184'0,"7"5"-136"0,-32 7 4 16,0 4-36-16,-11 2 0 0,11 10-8 15,0-1 4-15,-3 7 4 16,3 3 4-16,0 0-16 16,0-3 0-16,3 0-16 15,8-6 0-15,-4-4-8 16,3 4 0-16,15-10 4 16,-4-2 0-16,7-8 12 15,1-2 0-15,-1-10 8 16,0-2 0-16,0-1 12 15,11-6 0-15,-4-3 4 16,4 2 0-16,-11 1-8 16,-3 3 4-16,-11 10 4 15,4 6 4-15,-11 6-12 16,-7 12 0-16,-7 4-4 0,-4 15 4 16,4 1-8-16,-3 21 0 15,-1 10-8-15,0 2 4 16,1 8-16-16,3-4 4 15,0 6 4-15,-4-6 4 16,1 3 0-16,-8-6 0 16,4-4 4-16,-14-5 4 15,3 2-4-15,-7-8 0 16,4-7 4-16,-4-4 0 16,-10-15-4-16,-11-9 0 15,4-13 4-15,-4-12 0 0,14-7 0 16,4-15 4-16,-4 3 4 15,10-13 4-15,8 6 4 16,4-5 0-16,-1-4-20 16,18 9 4-16,0-9-12 15,11 0 4-15,20 4-16 16,5-1 4-16,6 6-12 16,7-2 0-16,15-4-64 15,3 0 4-15,11 0-204 16,3 1 4-16</inkml:trace>
  <inkml:trace contextRef="#ctx0" brushRef="#br0" timeOffset="196518.5712">1302 13576 184 0,'-7'-6'100'0,"3"6"-56"16,4-9 0-16,0 9-16 0,0 0 4 15,0 3-16-15,0 12 0 16,0 11-4-16,4 11 0 16,3 10-4-16,-4 13 0 15,11 15 4-15,-3 3 4 16,0-2-8-16,-1 2 0 16,1 1-4-16,-4-10 0 15,0-1 4-15,-4-5 0 16,4-13-16-16,-7-3 0 15,-7-12-28-15,4-4 0 0,-4-18 0 16,0-4 0-16,-4-21 24 16,1-10 4-16,-1-6 4 15,-7-38 4-15,-3-6 0 16,4-19 0-16,6-3 4 16,-3-23 0-16,10 17 16 15,-3 12 0-15,7 13-8 16,7 6 4-16,4 10-4 15,7 5 0-15,-1 1-4 16,4 15 0-16,8 1 0 16,-1 12 4-16,7 3-12 15,4 15 4-15,0 7 12 16,-4 7 0-16,-3 8 4 16,-4 10 4-16,-3 10-8 15,-15 2 4-15,1 7-16 16,-4-15 4-16,-14 18 0 15,-4 0 0-15,1 3-8 16,-8-3 0-16,-7-6 0 0,4-1 4 16,-7-11-28-16,7-1 4 15,3-9-88-15,-7-4 0 16,15-11-96-16,6-4 0 16</inkml:trace>
  <inkml:trace contextRef="#ctx0" brushRef="#br0" timeOffset="196773.0202">1923 13786 292 0,'-18'7'160'16,"-3"15"-124"-16,21-13 0 0,-7 0-20 16,3 7 0-16,-3 0-4 15,7 9 0-15,-7 13-4 16,7 2 0-16,0 1-4 15,0 0 0-15,0 3 0 16,7-7 0-16,0-8-12 16,4-1 4-16,6-6-56 15,-2-3 0-15,2-4-160 16,1-8 0-16,3-26 200 16,4-3 4-16</inkml:trace>
  <inkml:trace contextRef="#ctx0" brushRef="#br0" timeOffset="197018.3615">1930 13589 320 0,'-29'-6'176'0,"12"18"-156"0,17-12 4 15,0 0-32-15,0 0 0 16,3 6-100-16,4-2 4 16,0 11-48-16,4-5 0 15</inkml:trace>
  <inkml:trace contextRef="#ctx0" brushRef="#br0" timeOffset="197253.8288">2353 14044 316 0,'4'22'172'0,"10"9"-112"16,-14-19 0-16,3-8-52 15,4 14 0-15,4-8 0 16,-4 12 0-16,-7 0 4 15,0 0 4-15,-7 3-16 16,-4 9 0-16,-6 4 0 0,-1 3 4 16,0-1-84-16,4-5 0 15,-3-4-172-15,6-6 4 16</inkml:trace>
  <inkml:trace contextRef="#ctx0" brushRef="#br0" timeOffset="198034.9158">3433 13520 308 0,'-11'-13'168'0,"0"38"-144"0,8-21 4 16,-1 11-20-16,4 4 0 15,0 0-4-15,0 9 0 16,0 3-4-16,0 17 0 15,0-1 16-15,4 3 4 16,-1 0-20-16,1 3 0 16,3-3 0-16,-7-6 0 15,11-16-4-15,-4-6 4 0,7-22 0 16,3-15 4-16,5-13-4 16,2-10 0-16,-3 0 4 15,4-6 0-15,-7-3-8 16,-4 3 4-16,3 7 0 15,-6 5 0-15,0 14 0 16,3 15 4-16,-4 3-4 16,8 3 0-16,0 12 0 15,3 7 0-15,0 3 4 16,4 0 0-16,3 4-4 16,-7-1 4-16,7 0 4 15,-3-9 4-15,3 0 0 16,0-4 4-16,-6-15-12 15,-1-12 4-15,-4-10-4 16,-3-3 0-16,1-3-4 16,-8-1 0-16,0-15 0 0,-4-6 0 15,4 3-68-15,-7 7 4 16,0 8-88-16,0 7 0 16,0 13 36-16,4 12 4 15</inkml:trace>
  <inkml:trace contextRef="#ctx0" brushRef="#br0" timeOffset="198350.0759">4237 13721 288 0,'14'12'160'0,"7"-12"-132"0,-17 0 0 0,6 0-12 16,4-6 0-16,4 0 8 16,7 2 0-16,-8-14-12 15,5 5 0-15,-1-6-4 16,-4-3 0-16,-3-6 0 15,-3-6 0-15,-11 5-8 16,0 1 0-16,0 3 0 16,-11 9 0-16,-3 1 0 15,-3 15 4-15,3 15-4 16,-4 7 4-16,0 7-8 16,1 11 4-16,6 1 0 15,4 0 4-15,7 3-4 16,11 3 0-16,6-10-4 15,8-8 4-15,7-4-76 16,14-6 4-16,10-4-172 0,7-8 0 16</inkml:trace>
  <inkml:trace contextRef="#ctx0" brushRef="#br0" timeOffset="199024.1544">5920 12949 280 0,'-11'-34'156'0,"11"34"-112"15,-7-3 0-15,7 9-20 16,0 10 4-16,4 12-16 0,-1 12 4 16,8 11-4-1,-4 15 0-15,0 3 0 16,0 3 4-16,0 3-4 0,-4 6 4 16,1-5-8-16,-1 5 0 15,1-12-4-15,-1-12 0 16,5-7-8-16,-1-13 4 15,0-11 4-15,0-11 0 16,3-18-4-16,4-13 0 16,1-6 0-16,2-15 0 0,1-13 0 15,-1 6 0 1,5 0-4-16,-5 9 4 0,1-5 0 16,-4 14 0-16,0 5 0 15,0 5 0-15,0 6 0 16,-3 14 0-16,-1 14 0 15,-2 7 0-15,-1 4 0 16,-4 11 0-16,1 8-4 16,3-1 4-16,-4 0-44 15,4 3 4-15,4-9-92 16,7-10 4-16,3-3-48 16,17-12 0-16</inkml:trace>
  <inkml:trace contextRef="#ctx0" brushRef="#br0" timeOffset="199429.2754">6780 13420 332 0,'-35'-19'180'0,"-28"12"-132"0,49 11 4 16,-4-1-40-16,-10 6 4 16,3 7-16-16,0 9 4 15,1 16 0-15,-1-1 4 16,4 7-8-16,3 1 4 15,4-5-4-15,3-2 0 16,8-3 0-16,3-4 0 16,7-15 4-16,7-9 0 15,7-10-8-15,0-10 0 0,8-6 4 16,2-6 4-16,-2-6-4 16,-1-9 4-16,0 2-8 15,-10-2 4-15,-4 11 4 16,0 4 4-16,0 4-4 15,-3 11 4-15,-1 7-12 16,-3 10 4-16,0 9 0 16,7-1 0-16,-7 8 0 15,4 2 0-15,0 6 0 16,-1-2 0-16,1 5-44 16,-1-9 0-16,1-2-96 15,-1-8 4-15,-2-8-24 16,2-7 4-16</inkml:trace>
  <inkml:trace contextRef="#ctx0" brushRef="#br0" timeOffset="199759.4644">6964 13391 268 0,'0'3'148'0,"10"1"-116"0,-6-1 4 15,3 12-4-15,0 4 0 16,4 6-12-16,-1 7 4 15,8 2-8-15,-4-2 0 16,7 5-4-16,-3-2 4 16,3 9-12-16,-3-1 0 15,-1-2-4-15,1-6 4 0,0-1-4 16,3-6 4-16,-4-12 0 16,1-10 4-16,0-9-8 15,3-16 0-15,0-3 4 16,4-6 0-16,-4-13-4 15,0-12 0-15,0-3-4 16,-3 2 4-16,-4 7-84 16,0 3 0-16,-7 13-104 15,-3 12 0-15,-8 7 120 16,4 21 0-16</inkml:trace>
  <inkml:trace contextRef="#ctx0" brushRef="#br0" timeOffset="200120.9673">7602 13790 328 0,'18'3'180'0,"14"-10"-148"15,-25 1 4-15,14-6-20 16,4 2 0-16,10-5-8 0,4-11 0 16,0-5 4-16,3-7 0 15,-10-5-4-15,-4 8 0 16,-10-6 4-16,-4 1 0 15,-7 2-8-15,-7 7 4 16,-4 2-8-16,-6 11 4 16,-8 8-4-16,0 10 4 15,-6 10 4-15,-5 11 0 16,5 17 4-16,3 0 0 16,3 6-4-16,11 15 0 15,7-5-4-15,7 5 4 0,11-6-12 16,6-6 4-16,11-9 0 15,11-10 0 1,53-25-228 0,-7-9 0-16,-7-6 76 15,-11-7 0-15</inkml:trace>
  <inkml:trace contextRef="#ctx0" brushRef="#br0" timeOffset="201173.3102">10537 12811 212 0,'-10'0'116'0,"10"-3"-52"0,0 3 0 15,0 0-32-15,0 0 0 16,0 0-24-16,0 3 4 16,3 10-8-16,1 6 4 15,3 18 12-15,0 10 4 0,4 10-16 16,-1 21 0-16,4 0 0 15,0 20 4-15,-3-7 0 16,0 6 4-16,-4-3-8 16,0-3 4-16,-4-3-8 15,4-4 4-15,-3-18-8 16,-1-6 4-16,1-13 0 16,-1-6 0-16,1-20-8 15,-1-11 0-15,1-13 8 16,3-7 0-16,0-18-8 15,4-9 4-15,-1-11 0 16,4-2 0-16,4-16-4 16,-4-3 4-16,7 4 0 15,4 8 4-15,-4 1-4 16,0 18 0-16,-3 4 0 16,0 15 0-16,-1 13 0 15,-3 9 4-15,4 15-8 0,0 14 4 16,-4 5 0-16,0 10 4 15,0 4 0-15,0 15 0 16,4 2-4-16,-4 1 0 16,0 0 0-16,-3-3 4 15,-1-16-4-15,1-6 4 16,-4-3-28-16,0-13 0 16,0-3-84-16,3-15 4 15,1-16-124-15,3-13 4 16</inkml:trace>
  <inkml:trace contextRef="#ctx0" brushRef="#br0" timeOffset="201441.9279">11585 13648 276 0,'0'4'152'0,"21"-4"-108"16,-17 0 0-16,7 0-16 16,3 3 4-16,3-6-24 15,4 6 4-15,4-10-12 16,3 7 0-16,-3-3 4 16,0-6 4-16,-4 0-52 0,-3 9 4 15,-1-4-84-15,-6 4 0 16,-4 0-12-16,-7 4 4 15</inkml:trace>
  <inkml:trace contextRef="#ctx0" brushRef="#br0" timeOffset="201652.7447">11606 13843 384 0,'0'16'212'0,"29"-10"-196"0,-22-6 0 16,7 0-12-16,10-3 4 0,5-4-12 15,6 1 4-15,0-6 4 16,4 5 0-16,0-5-60 16,-11 6 0-16,-3 6-124 15,-8-4 4-15,-2 8 92 16,-8-4 0-16</inkml:trace>
  <inkml:trace contextRef="#ctx0" brushRef="#br0" timeOffset="208214.9974">12619 13413 252 0,'-7'0'140'0,"0"7"-112"0,7-7 4 16,0 0-28-16,0 0 4 15,0 0 8-15,3 12 0 16,1-2 8-16,-1 5 4 15,1 7-8-15,-1 9 4 0,1 13-12 16,-1 3 4-16,5 16-8 16,2 16 0-16,-3 11-8 15,0-2 4-15,0-9-4 16,7 5 4-16,4-2-4 16,0-1 0-16,-4-8 0 15,0-8 0-15,-4-8-28 16,-2 6 4-16,-5-20-76 15,1-5 0-15,-11-19-92 16,-1-7 0-16</inkml:trace>
  <inkml:trace contextRef="#ctx0" brushRef="#br0" timeOffset="208602.7642">12474 13645 240 0,'-10'-44'132'0,"20"13"-104"0,-6 22 4 16,-1-1-8-16,4-5 4 15,7 8-8-15,4-12 0 16,0 4-8-16,3 5 0 16,7-5 0-16,4 8 0 15,7 4-8-15,-1 0 0 16,1-3 0-16,0 12 0 15,3-3-4-15,1 4 0 0,-8 8 8 16,4 4 0 0,-11-3 8-16,-3 15 0 15,-4-9-4-15,-7-3 0 0,-7 9-4 16,-7-3 4-16,-7 3-4 16,-4 1 0-16,-6 8-8 15,-1-5 0-15,-3 2 0 16,-4-6 0-16,-6-3-28 15,-1-6 0-15,11-9-96 16,-1 5 0-16,8-12-72 16,14 4 4-16</inkml:trace>
  <inkml:trace contextRef="#ctx0" brushRef="#br0" timeOffset="208844.8529">13183 13783 304 0,'0'19'164'0,"18"22"-132"0,-18-29 4 16,3-2-4-16,1 9 0 15,3 9-20-15,0 6 0 16,0 1-4-16,0 2 0 16,-3 1-8-16,-1 0 0 15,1-4 0-15,-4-6 0 16,0-2-64-16,-4-8 4 15,1 1-88-15,-1-9 0 0,1-7 40 16,3-3 4-16</inkml:trace>
  <inkml:trace contextRef="#ctx0" brushRef="#br0" timeOffset="209294.0259">13653 13714 344 0,'-11'3'188'0,"11"-3"-176"0,0 0 4 0,0 0-44 16,3-3 0-16,5 3-220 15,6 3 0-15</inkml:trace>
  <inkml:trace contextRef="#ctx0" brushRef="#br0" timeOffset="209528.1287">13907 13736 280 0,'-15'0'156'0,"19"3"-164"15,-1-6 0-15,8 3-148 16,7-3 4-16,6 3 96 15,1 0 4-15</inkml:trace>
  <inkml:trace contextRef="#ctx0" brushRef="#br0" timeOffset="209761.2265">14302 13627 352 0,'-11'9'192'0,"11"13"-168"0,0-16 0 15,0-3-24-15,7 0 0 16,4 1-80-16,3-4 0 15,0-7-136-15,4 4 4 16</inkml:trace>
  <inkml:trace contextRef="#ctx0" brushRef="#br0" timeOffset="210088.2059">14979 13561 144 0,'-14'-13'80'0,"-4"-25"-28"0,18 35 4 15,0-9 0-15,4 6 0 16,-1 2-20-16,1 1 4 15,-1 6-8-15,4 4 4 16,0 11-20-16,0 11 0 16,4 11-4-16,0 8 0 15,-1 5-4-15,4 25 0 0,0-3-8 16,1 13 4-16,-1-12-4 16,0 8 0-16,3-5 0 15,-2-4 4-15,-5-6-32 16,-3-10 0-1,-10-15-276 1,-4-15 4-16</inkml:trace>
  <inkml:trace contextRef="#ctx0" brushRef="#br0" timeOffset="210435.4694">14866 13482 272 0,'0'-56'148'0,"21"46"-120"16,-14 4 0-16,7-6-4 0,4 5 0 16,3-8-12-16,7 5 0 15,4-5 4-15,3 11 4 16,11 1-12-16,0 6 0 16,-7-3 4-16,3 16 4 15,-6-6 0-15,-5 11 0 16,-2 8-4-16,-8 11 0 15,-7 1-4-15,-7-6 0 16,-4 5-8-16,-6 4 4 16,-8-3 0-16,-6-3 0 15,-8 3-4-15,-3-4 0 0,0-9-4 16,-1-3 0-16,5-6-40 16,2-6 0-16,5-1-92 15,6-8 4-15,11-4-40 16,4-4 4-16</inkml:trace>
  <inkml:trace contextRef="#ctx0" brushRef="#br0" timeOffset="210721.1317">15639 13812 224 0,'0'0'124'0,"0"6"-72"16,0-6 4-16,0 6-20 15,0 0 0-15,-4 1 0 16,1 8 0-16,-1-5-20 16,1 9 4-16,-5 2-8 0,1 5 4 15,-3 5-8-15,-1 7 0 16,8-1-8-16,3-5 4 16,0 8-8-16,3-11 4 15,4-1 0-15,0-3 0 16,4-3-32-16,3-7 0 15,4 4-68-15,-4-12 0 16,0-7-104-16,4-10 0 16</inkml:trace>
  <inkml:trace contextRef="#ctx0" brushRef="#br0" timeOffset="210975.8942">15632 13764 352 0,'-22'-21'192'0,"-2"5"-180"0,24 16 4 0,3 0-40 15,1-6 0-15,-1 6-100 16,4 0 0-16,0 6-12 16,4 3 4-16</inkml:trace>
  <inkml:trace contextRef="#ctx0" brushRef="#br0" timeOffset="211198.1591">15833 13899 252 0,'21'3'136'0,"7"7"-100"16,-24-10 4-16,6-3-28 0,4-4 4 15,4 7-12-15,0-3 4 16,-1 0-8-16,-3-3 0 16,0 0-64-16,-3 3 4 15,0 3-128-15,-4-4 4 16</inkml:trace>
  <inkml:trace contextRef="#ctx0" brushRef="#br0" timeOffset="211466.4817">16252 13812 344 0,'0'0'188'16,"8"28"-136"-16,-5-19 0 0,1 1-40 16,3 12 0-16,3-1-8 15,1 20 4-15,-1-9-8 16,1 8 4-16,-4-8-4 16,-3 8 4-16,-1-2-56 15,-3-7 4-15,0-5-124 16,0-4 0-16,0-4 56 15,-3-8 4-15</inkml:trace>
  <inkml:trace contextRef="#ctx0" brushRef="#br0" timeOffset="212520.3837">16708 13398 72 0,'3'-4'44'0,"1"-8"4"0,-4 12 4 16,0-6 12-16,0 3 4 15,0 3-8 1,3 0 0-16,-3 0-36 0,0 0 4 16,4 3-20-16,3 12 4 15,3-2-4-15,1 15 0 0,-1 0-8 16,5 4 4-16,-5 2 4 15,4 1 0-15,0 5-4 16,4 11 0-16,-4 2 4 16,4 16 0-16,-4 0 4 15,4 9 0-15,-4-24-8 16,-4-1 4-16,1-9-4 16,-1-7 0-16,-3-8-8 15,1-7 0-15,-5-7-64 16,-3-8 4-16,0-7-44 15,-3 0 0-15,-1 0 0 16,4 0 0-16,-4-7 76 16,4 7 0-16,-3-3 184 31,45 88-152-31,-88-182-80 16,43 93 4-16</inkml:trace>
  <inkml:trace contextRef="#ctx0" brushRef="#br0" timeOffset="212911.6668">16683 13256 216 0,'-7'-15'120'0,"10"9"-68"0,-3 6 4 15,0 0-28-15,4-4 4 0,-1 1-12 16,4 0 0-16,8-3-4 15,6 6 0-15,3 0-8 16,1 6 4-16,3 0-8 16,1 1 0-16,2 8 4 15,1-5 0-15,10 5-8 16,-6 7 0-16,2-3 12 16,-9 9 0-16,-5 7-4 15,-6 6 0-15,-4-1 0 16,-7-8 4-16,-7 5-12 15,-7 1 4-15,-7-7 0 16,-4 1 0-16,-3 2-4 16,-3-5 0-16,-5-8-4 15,5 1 4-15,2-6-48 16,5-7 0-16,6 1-92 16,4-4 0-16,4-6-16 0,6 0 4 15</inkml:trace>
  <inkml:trace contextRef="#ctx0" brushRef="#br0" timeOffset="213256.801">17427 13702 296 0,'14'9'160'0,"-38"-21"-120"0,24 12 0 0,-4 0-8 16,1 0 0-16,-1 3-12 15,1 6 4 1,-8 19-4 0,0 1 0-16,1 5-20 15,3-3 4-15,3 17-8 16,4-5 0-16,4-2 4 15,-1-3 4-15,8-1-20 16,3-11 4-16,0-1-72 16,0-13 4-16,0-12-140 15,4-19 4-15,0-3 192 16,-4-3 4-16</inkml:trace>
  <inkml:trace contextRef="#ctx0" brushRef="#br0" timeOffset="213500.4087">17445 13457 312 0,'-46'-41'168'0,"32"19"-132"0,14 22 0 16,0 0-36-16,0 0 0 15,0 0-28-15,3 0 0 16,8 0-84-16,3 7 0 16,0 5-20-16,0 7 4 15</inkml:trace>
  <inkml:trace contextRef="#ctx0" brushRef="#br0" timeOffset="213727.6233">17702 13749 272 0,'18'-3'148'0,"-14"18"-96"16,-4-12 0-16,7 4-16 15,0 8 4-15,0 1-32 16,0 0 4-16,3 6-8 16,-3 3 0-16,0-3-8 15,1 3 4-15,-5-3-16 0,1 9 4 16,-4-9-104-16,-4 0 4 15,1-9-68-15</inkml:trace>
  <inkml:trace contextRef="#ctx0" brushRef="#br0" timeOffset="213994.8599">17649 13865 356 0,'-3'9'192'0,"10"-12"-176"0,-3 3 0 15,13 0-16-15,4-6 0 0,4 3 0 16,3-4 4-16,0 4-72 16,4-9 0-16,0 5-72 15,-4-2 4-15,4-3 52 16,3 8 4-16</inkml:trace>
  <inkml:trace contextRef="#ctx0" brushRef="#br0" timeOffset="214222.0593">18161 13774 284 0,'-7'12'156'0,"7"14"-112"16,0-23 0-16,0 12-16 16,3-2 4-16,1 6-16 15,3 3 0-15,0 12-12 16,0-2 4-16,0-1-8 16,0 0 0-16,0-6-4 0,-3 0 4 15,-1-6-40 1,1-3 0-16,-4-4-76 0,0-5 4 15,-4-4-44-15,1-9 0 16</inkml:trace>
  <inkml:trace contextRef="#ctx0" brushRef="#br0" timeOffset="214533.5362">18570 13558 376 0,'-10'-10'204'0,"6"41"-196"16,4-31 0-16,4 0-8 15,3 0 4-15,3 0-60 16,1 0 4-16,-1-9-48 16,5 0 4-16,2 2-36 15,4-8 0-15,-3 8 120 16,0 4 0-16,-4-6 392 15,53 90-380 1,-117-156 56-16,65 78 4 16,-1 0-52-16,0 4 4 15,0 2-24-15,0-6 0 16,4-3-88-16,3-3 4 16,7-13-52-16,0 10 0 15</inkml:trace>
  <inkml:trace contextRef="#ctx0" brushRef="#br0" timeOffset="214777.1285">19152 13460 324 0,'-3'19'176'0,"10"-13"-140"0,-7-2 0 0,3-4-44 15,1 0 4-15,3 0-40 16,0 0 0-16,7-10-104 16,-7-2 4-16,11 5 56 15,-8-11 4-15</inkml:trace>
  <inkml:trace contextRef="#ctx0" brushRef="#br0" timeOffset="215029.2682">19731 13379 212 0,'-4'9'120'0,"8"-9"-64"0,-4 3 0 16,0 0-28-16,0 23 0 16,7-1-12-16,-4 15 4 15,5 1 0-15,-1 9 0 16,3 1-4-16,-3 8 4 15,4 1-16-15,-1 6 4 16,1-1-8-16,-4 8 0 0,0-5-20 16,0-8 0-1,-3-3-40-15,-4-7 4 0,0-6-60 16,0-7 0-16,-4-9 0 16,-3-6 0-16</inkml:trace>
  <inkml:trace contextRef="#ctx0" brushRef="#br0" timeOffset="215358.1236">19643 13583 220 0,'0'-101'124'0,"35"10"-76"16,-28 73 0-16,4-1-24 16,3 6 0-16,3-3-4 15,12 1 4-15,-1 9-8 16,4-1 0-16,3 7 0 15,4 3 0-15,-1 1-4 16,1 11 0-16,11 1 0 0,-8 22 0 16,-7-10 8-16,-7 16 4 15,-6 0-12-15,-15-4 4 16,-7 4-8-16,-4 0 0 16,-6-6-8-16,-5 3 4 15,-2-4-4-15,-8-6 0 16,-3-5-24-16,3-4 0 15,-7-4-48-15,11-11 4 16,0-1-100-16,3-6 0 16,11-3 64-16,4-4 0 0</inkml:trace>
  <inkml:trace contextRef="#ctx0" brushRef="#br0" timeOffset="215602.6509">20373 13736 356 0,'7'10'196'0,"11"34"-160"16,-18-38 4-16,7 10-28 16,0 2 0-1,3 1-12-15,1 3 4 0,-1-3-4 16,1 9 4-16,0 0-12 16,-1-3 4-16,-3 1-44 15,-3-5 4-15,-4 1-76 16,0-6 0-16,0-6-36 15,-4-10 4-15</inkml:trace>
  <inkml:trace contextRef="#ctx0" brushRef="#br0" timeOffset="215959.7907">20779 13746 284 0,'0'3'156'0,"-14"-3"-120"0,10 0 4 16,-3 6-20-16,-4-3 4 0,1 3 0 15,-4 4 0-15,0 2-12 16,-1 7 0-16,1-6 0 16,0 6 4-16,0-1-4 15,0 4 0-15,3-3-4 16,4 3 4-16,0-9-12 15,0 2 4-15,7-2-4 16,0-1 4-16,7-2-4 16,0-1 0-16,7-2 0 15,4-1 4-15,3 3-4 16,4-3 0-16,7-6 4 16,-4 4 0-16,0-1-16 15,-3 6 4-15,3-6-36 16,-7 0 4-16,-3-3-88 15,0 0 0-15,-4 0-52 16,0 0 0-16</inkml:trace>
  <inkml:trace contextRef="#ctx0" brushRef="#br0" timeOffset="216502.298">21400 13329 272 0,'10'3'148'0,"15"16"-84"0,-22-16 4 16,4 9-20-16,0-2 0 16,4 8-32-16,0 8 4 15,-1-1-16-15,-3 9 0 16,4-3 0-16,-4 7 0 15,0-7-12-15,0-5 4 16,0 2-68-16,-3 3 4 16,-1-9-56-16,1-6 0 15,-4 3-20-15,0-1 0 16</inkml:trace>
  <inkml:trace contextRef="#ctx0" brushRef="#br0" timeOffset="216752.5632">21273 13576 316 0,'3'3'176'0,"15"-9"-116"16,-15 3 4-16,8-6-40 15,6 6 4-15,8-1-24 16,10-2 4-16,4-3-8 16,4 6 4-16,2-1-4 15,1 1 0-15,4 0-16 16,-1-3 0-16,-7 3-72 15,1 0 4-15,-4-1-152 16,-1-2 0-16</inkml:trace>
  <inkml:trace contextRef="#ctx0" brushRef="#br0" timeOffset="217039.7166">22553 12808 248 0,'7'-9'136'0,"11"6"-64"0,-15 3 0 0,1 12-20 15,-1 1 0-15,4 9-32 16,0 15 0-16,1 1-8 15,-1 6 0-15,0 12-4 16,-4-3 0-16,8-2-12 16,-1 15 4-16,1-7-4 15,0-2 0-15,-1-10-28 16,1 12 0-16,-4-24-64 16,3 5 4-16,-6-15-128 15,3-3 0-15</inkml:trace>
  <inkml:trace contextRef="#ctx0" brushRef="#br0" timeOffset="217387.6273">22183 13774 280 0,'14'6'156'0,"3"-3"-96"0,-10-3 0 15,8 0-12-15,-1 0 0 16,17 0-32-16,12 0 0 16,6-3 0-16,15-3 0 0,13 0-12 15,1 2 0-15,3-2-4 16,4-3 0-16,-8 6-4 15,-6 0 0-15,-4-1-12 16,-7 1 0-16,-7 3-24 16,-7 0 0-16,-11 3-72 15,-14 1 0-15,-7 2-76 16,-7 9 0-16</inkml:trace>
  <inkml:trace contextRef="#ctx0" brushRef="#br0" timeOffset="218301.4893">22528 14235 192 0,'7'22'108'15,"-3"-22"-44"-15,-4 9 4 0,0 1-28 16,0 2 4-16,4 1-4 16,-1 9 0-16,1 12-16 15,-1 4 4-15,1 25-20 16,-1 2 4-16,1 7-12 15,-1 7 4-15,1 2-8 16,3-2 4-16,0-10-4 16,0 3 4-16,-4-3-20 15,1-6 0-15,-1-10-28 16,-3 0 0-16,0-21-36 0,0-4 0 16,-3-13-52-16,-4-15 0 15,0-3 92-15,-4-15 4 16</inkml:trace>
  <inkml:trace contextRef="#ctx0" brushRef="#br0" timeOffset="218692.7621">22535 14244 228 0,'15'-19'128'0,"9"-21"-92"0,-20 37 4 0,3-1-24 16,7-8 4-16,4 6-4 16,6 2 0-16,1 4 4 15,3 0 4-15,0 0-4 16,4 10 4-16,-4 6-8 16,-3-1 0-16,0 1-4 15,-4 3 4-15,-3 0-4 16,-4 6 0-16,-4 3 0 15,-6 6 0-15,-8-5-8 16,-6 8 0-16,-4-5 0 16,-8 5 4-16,-2-5-4 15,-4-1 0-15,-4 3-8 16,0-9 0-16,0-3-12 16,4-6 0-16,3 0-36 0,4-1 4 15,4-15-76 1,2-6 4-16,8-6-48 0,7 5 0 15</inkml:trace>
  <inkml:trace contextRef="#ctx0" brushRef="#br0" timeOffset="219005.9202">23259 14436 308 0,'7'0'168'0,"-7"6"-108"0,0 0 0 0,-4-3-24 16,1 4 4-16,-1 2-28 16,-3 3 0-16,0 7 0 15,0 0 4-15,0 0-12 16,0 12 0-16,0 1 12 16,3 8 0-16,1-8-16 15,3 9 0-15,0-10-4 16,3 3 4-16,1-9-4 15,3 4 4-15,0-7-24 16,7-4 4-16,4-8-36 16,-1 2 0-16,8-8-80 15,-4-4 4-15,-3-10-32 16,-1-6 4-16</inkml:trace>
  <inkml:trace contextRef="#ctx0" brushRef="#br0" timeOffset="219260.5247">23294 14244 392 0,'-21'-9'212'0,"21"9"-180"0,0 0 0 16,0 0-32-16,0 0 4 16,3 6-4-16,4-3 0 15,0 0-44-15,4 1 0 16,-4-4-96-16,0 0 0 0,4 0-8 15,-4 6 0-15</inkml:trace>
  <inkml:trace contextRef="#ctx0" brushRef="#br0" timeOffset="236679.8324">23841 13931 4 0,'-7'9'8'0</inkml:trace>
  <inkml:trace contextRef="#ctx0" brushRef="#br0" timeOffset="237036.2067">23858 13918 208 0,'0'-6'112'0,"0"-7"-88"0,0 13 0 0,0-9-20 0,0 9 4 16,0-3 16-16,0 3 0 16,0 0-8-16,0 0 0 15,0 3-8-15,0 6 4 16,0-6 4-16,0 13 4 0,0-6-12 15,0-4 0-15,0 6-4 16,0-5 0-16,0-1-8 16,4 3 4-16,-1-6 0 15,1 1 0-15,-1-4-4 16,1-4 4-16,3 1 4 16,0-9 0-16,-3 2-4 15,-4-8 4-15,-4 2 16 16,1 3 0-16,-1-2-12 15,1 12 4-15,-1-1-16 16,0 4 4-16,4 4 0 16,0 2 0-16,0 6-4 15,0 1 4-15,4-1-60 16,0-5 0-16,-4 2-132 16,3-6 0-16,4-3 152 15,-3-3 0-15</inkml:trace>
  <inkml:trace contextRef="#ctx0" brushRef="#br0" timeOffset="268294.8471">25160 12796 196 0,'-14'-19'108'0,"7"6"-68"0,3 7 4 0,1 0-12 16,-1 2 0-16,-3-2 0 15,0-3 4-15,-3 3-4 16,-4 6 0-16,-4 0-12 16,-7 0 0-16,-3 6-16 15,-4 9 0-15,-3 4-4 16,-4 6 4-16,4 7-8 16,0 9 4-16,6-4 0 15,8-5 0-15,0 5-4 16,10-6 0-16,8 1 4 15,10-1 0-15,7-6 0 16,7-3 0-16,4 0-4 0,7 0 4 16,3-6 4-16,7 9 4 15,4-3-4-15,0 6 4 16,-4-3 12-16,-3 3 0 16,-7-3-4-16,-4 19 4 15,-7 0 4-15,1-6 4 16,-12 0-12-16,-10-1 4 15,-10 1-12-15,-5-1 0 16,-9-2-4-16,-1 3 0 16,-3-1-4-16,-4-5 0 0,0-1-12 15,1-3 0-15,2-12-64 16,5-1 0-16,6-15-16 16,7 0 0-16,11-15-20 15,7 2 0-15,8-6 16 16,6-9 0-16,10-13 72 15,12 4 0-15,3-1 292 32,105 113-268-32,-239-194 56 15,141 82 4-15,-11 8-4 16,-6 7 0-16,-8 7-20 16,-3 12 0-16,-4 3-16 15,-11 12 4-15,1-6-8 16,-4 4 0-16,-7 21-16 15,0-9 0-15,4 6 0 0,-1-2 0 16,4 5 0-16,7 3 0 16,4-9-4-16,10 4 0 15,0-11 0-15,8-2 4 16,2-13-4-16,5-6 4 16,3-9 4-16,-4 2 0 15,-3-5-4-15,-11 5 4 16,-10-21 0-16,-15-1 0 15,-6-11 4-15,-12 5 4 16,-6 3-8-16,-7-5 0 16,-4 11-8-16,1 4 0 0,-5 7-20 15,1-1 0-15,0 12-44 16,3 4 0-16,4 0-36 16,7 6 0-1</inkml:trace>
  <inkml:trace contextRef="#ctx0" brushRef="#br0" timeOffset="269346.038">26589 12755 192 0,'3'-28'104'0,"-13"-4"-56"0,6 23 0 15,4 3-4-15,0 6 0 16,0 0-24-16,0 3 4 16,4 12-12-16,3 10 4 15,0 16 12-15,7 16 0 0,-3 8-12 16,3 14 4-16,3 9-8 16,1 15 0-16,-4-9-4 15,0-19 0-15,-3-2 0 16,3-8 0-16,-3-11-8 15,-1-1 4-15,1-18-4 16,-1-7 0-16,-3-9 8 16,4-13 4-16,-1-6-16 15,1-10 0-15,0-30 8 16,-1-4 0-16,8-13-8 16,0-8 0-16,-1 5 0 15,4 3 4-15,0 4 0 16,1 6 4-16,-1 6-4 15,0 7 4-15,0 12-4 16,-3 13 4-16,-1 9 12 16,-2 9 4-16,-5 19-12 15,1 10 4-15,-4 6-12 16,0 12 4-16,0-3-8 0,0 4 0 16,-4-1 8-16,1-9 0 15,3 0-44-15,-7-6 4 16,7-9-4-16,-3-7 0 15,3-3-80-15,0-10 4 16,3-6-76-16,8-18 4 16</inkml:trace>
  <inkml:trace contextRef="#ctx0" brushRef="#br0" timeOffset="269796.1352">28106 12912 228 0,'0'-4'124'0,"14"-21"-76"16,-14 16 4-16,0 0-20 15,0-1 0-15,0-6 0 16,0 10 0-16,0-10-8 15,0 7 0-15,-7 0-12 16,3 6 4-16,-6 9-16 16,-4 9 4-16,-8 4 0 0,-2 6 0 15,-4 7-4-15,-4 5 4 16,4-2-4-16,-1 9 4 16,1 0-4-16,3 3 4 15,8 0-4 1,3 3 0-16,7 0 0 0,7-12 0 15,10 2 0-15,8 1 0 16,7-9-4-16,6-10 4 16,8-7 0-16,0-8 0 15,-4-7-8-15,11-7 0 16,-7-5-56-16,-4 5 4 0,-7-5-68 16,1 2 4-16,-15-5-16 15,-7 5 4-15</inkml:trace>
  <inkml:trace contextRef="#ctx0" brushRef="#br0" timeOffset="270088.7666">27809 13247 252 0,'-14'9'140'0,"21"-2"-88"0,-3-7 0 0,7-3-8 16,3-1 0-16,7 1-24 15,4-9 0-15,6 6-12 16,5-10 0-16,-8 6-4 16,7-2 0-16,-3 3-4 15,0 2 0-15,-4-5-76 0,-4 9 0 16,-6-1-92-16,7-2 0 16,-8 0 92-16,-6 3 0 15</inkml:trace>
  <inkml:trace contextRef="#ctx0" brushRef="#br0" timeOffset="270383.8966">28063 12510 248 0,'-14'-12'136'0,"14"15"-92"0,0-3 0 0,0 9-16 15,0 4 0-15,4 12 4 16,-4 12 4-16,0 14-8 16,-4 18 0-16,-3 12-4 15,0 7 4-15,0 12-4 16,-7 16 0-16,-4-3-16 16,1-9 4-16,-4 9-12 15,-1-16 0-15,1-3-4 16,4-9 4-16,-1-10-24 15,7-13 0-15,1-11-12 16,-1-11 0-16,8-21-52 16,-1-16 0-16,8-18-64 15,-1-14 4-15,8-11 64 0,3-14 4 16</inkml:trace>
  <inkml:trace contextRef="#ctx0" brushRef="#br0" timeOffset="271250.8022">28702 12658 148 0,'-35'12'84'0,"24"-6"-36"0,8-6 0 16,-4 0 8-16,0 0 0 16,7 0 0-16,-4 4 0 0,4-4-16 15,0 0 0 1,0 0-28-16,0 0 4 0,0-4-16 15,4 1 0-15,6 0 4 16,4-3 4-16,4 3-8 16,7 0 4-16,10 3-4 15,4-4 0-15,6 1 0 16,1 0 0-16,0-3 0 16,0 3 4-16,-7 0-4 15,-4-1 4-15,-7 4 8 16,-6 4 0-16,-5 2-4 15,-6 10 0-15,-4 2-4 16,-4 11 4-16,-6 14 0 16,-11 5 4-16,0 14 0 15,-15-2 4-15,-2 9-4 16,-8 6 4-16,0 3-8 16,-7 13 0-16,7-6-8 0,1-7 4 15,2-5-4-15,8-8 0 16,3-8-28-16,4-13 4 15,4-3-20-15,2-16 4 16,5-7-12-16,3-2 4 16,0-16-68-16,7-16 0 15,10-12-64-15,1-16 0 16</inkml:trace>
  <inkml:trace contextRef="#ctx0" brushRef="#br0" timeOffset="271762.5373">29065 12601 212 0,'4'-34'120'0,"-1"37"-76"16,-3-3 4-16,0 3-12 16,-7 9 0-16,0 4-12 15,-3 3 4-15,-4 19 4 16,-8 5 4-16,-9 11-16 15,-1 12 0-15,-7-1-4 16,7 8 4-16,-10 2-12 16,3 10 0-16,-7-1 0 15,1-2 4-15,2 2 4 16,1-15 0-16,3-6-12 16,11-3 4-16,0-10-8 0,6-6 4 15,5-3-4-15,-1-4 0 16,8-9 0-16,-1-3 0 15,4-3-4-15,14-6 4 16,0-7 0-16,14 7 0 16,0-10 8-16,15 1 0 15,2-4-4-15,8-6 0 16,11 0-4-16,10-1 4 16,0 1 0-16,7 0 0 15,4 3-4-15,-8 0 0 16,-6 3 0-16,-8 0 4 0,0-3-12 15,-13 4 0 1,3 2-36-16,-8 0 4 0,-9-3-8 16,-1 0 4-16,0-3-88 15,-10 0 0-15,-1-3-44 16,-10-6 4-16</inkml:trace>
  <inkml:trace contextRef="#ctx0" brushRef="#br0" timeOffset="273578.6194">29958 13808 84 0,'0'0'48'0,"0"4"-56"15,0-4 0-15,0 0 4 16,3 0 4-16,-3-4 20 16,7 1 4-16,-3 0 24 15,7-3 0-15,-4 3 56 16,0 0 0-16,-4 3-16 15,4 0 4-15,-3 6-44 0,-1 6 0 16,1 4-8-16,-4 3 4 16,0 9-32-16,-4 10 0 15,1 3-12-15,-4 6 4 16,0 3-12-16,0 0 4 16,0-3-52-16,-4-3 0 15,0-7-28-15,-6 1 0 16,6-7-100-16,-6-5 4 15,6-11 84-15,4-9 4 16</inkml:trace>
  <inkml:trace contextRef="#ctx0" brushRef="#br0" timeOffset="274103.6086">30946 12908 300 0,'7'-28'164'0,"-14"22"-96"0,7 6 0 16,0 0-40-16,0 9 0 16,0 20-20-16,0 8 4 0,10 16 4 15,1 13 4-15,3 6-12 16,0 19 0-16,4-3-4 16,-1 3 0-16,-6-9-16 15,7 5 0-15,-11-18-20 16,-7 0 4-16,0-6-64 15,-7-13 4-15,0-18-72 16,-8-10 4-16,-9-10 80 16,3-12 4-16</inkml:trace>
  <inkml:trace contextRef="#ctx0" brushRef="#br0" timeOffset="274599.2242">30561 13373 324 0,'21'0'180'0,"25"-7"-156"0,-32 4 0 16,0-9-12 0,15 5 0-16,-1-8-4 0,14-4 0 15,1-3-4-15,2-3 4 16,-6 0 0-16,7-4 4 16,0-8-4-16,-7 12 4 15,-4 0 4-15,-3 12 0 16,-1 7-8-16,-2 12 4 15,-5 4 0-15,1 15 0 16,3 12 12-16,-7-2 0 16,-3 12-16-16,0 9 4 0,-8-2-4 15,1 5 0-15,3-9-4 16,-3-12 0 0,-1 0-8-1,1-20 4-15,6-15-8 16,1-9 0-16,3-9 4 15,7-11 0-15,-3-2 8 16,7-3 0-16,-7 6-4 16,-4 9 0-16,-4 0 8 15,5 4 4-15,-5 12 0 16,1 16 0-16,-8 6-8 16,12 6 0-16,-8 12-12 15,0 1 4-15,-7-3-8 16,3 0 4-16,1-1-60 15,-7-5 4-15,-1-11-80 16,4 5 4-16,-3-14-52 16,6-6 0-16</inkml:trace>
  <inkml:trace contextRef="#ctx0" brushRef="#br0" timeOffset="274916.8816">31891 13404 332 0,'0'28'184'0,"0"22"-136"0,0-43 4 16,4 8-40-16,-4-2 0 15,7 6-12-15,-4 9 4 0,11 3-4 16,-3-3 4-16,7-3-4 16,-4-3 4-16,14-3-8 15,0-6 0-15,0-1-12 16,1-9 4-16,-1-6 8 15,-4-9 4-15,-6-1 4 16,-4-18 0-16,-7 3 0 16,0-7 4-16,-7-2-12 15,-7-7 0-15,0 12-32 16,4 1 0-16,-4 12-56 16,7 3 0-16,10 1-88 15,-3 8 0-15</inkml:trace>
  <inkml:trace contextRef="#ctx0" brushRef="#br0" timeOffset="275245.9969">32590 13322 344 0,'-4'-12'188'0,"-31"6"-132"0,24 6 0 16,-6 0-32-16,-12 6 4 15,8 3-20-15,-3 1 0 16,-5 8-12-16,12 8 0 15,6-1 0-15,8-3 0 16,3 3 0-16,3-3 0 16,15 0 0-16,-1-1 0 0,5-2 4 15,2 0 4-15,4 3-12 16,4-6 0-16,-4 9 8 16,1 0 4-16,-12 3 20 15,1 0 4-15,-15 1 8 16,-6 11 4-16,-4-11-32 15,-14 5 4-15,-4-3-48 16,-14-5 4-16,-7-5-96 16,4 5 4-16,-22-14-124 15,-10-9 4-15</inkml:trace>
  <inkml:trace contextRef="#ctx0" brushRef="#br0" timeOffset="276536.0361">1358 15887 136 0,'-7'26'76'0,"4"5"-40"16,3-25 4-16,0-3 4 16,0 4 0-16,0-4 16 15,0 0 0-15,0 3-8 16,0-3 4-16,0-3-36 16,0-9 4-16,0 3-28 0,0-4 4 15,-7-12 0-15,7-19 4 16,0-2-4-16,0-5 0 15,0-20 0-15,0-8 4 16,0-8 0-16,-7-4 0 16,3 13-8-16,4 2 0 15,-7 11 8-15,3 12 0 16,4 9-4-16,0 13 0 16,0 2-4-16,0 20 4 0,0 9 0 15,0 16 4-15,11 12-4 16,7 32 4-16,-4-10-8 15,14-2 0-15,0 15 8 16,7-1 0-16,11-2-8 16,-7-3 0-16,7-13 4 15,-7-3 4-15,0-7-4 16,3-9 4-16,-3-12-8 16,-11-6 4-16,0-14 4 15,-10-14 4-15,3-4-4 16,-14-10 0-16,4-5-4 15,-11-14 4-15,-11-18-4 16,4-3 0-16,-4-3 0 16,1 0 0-16,3 22 0 15,-4 6 0-15,1 3-48 16,3 19 0-16,7 18-92 16,0 10 4-16,0 7-20 15,0 9 4-15</inkml:trace>
  <inkml:trace contextRef="#ctx0" brushRef="#br0" timeOffset="290272.7255">2861 15430 244 0,'-11'0'132'0,"4"3"-108"16,7 0 4-16,0 3-4 15,7 4 4-15,-7 5 20 16,11-8 4-16,-4 11-24 15,-7-5 4-15,4 9-20 16,3 9 0-16,-7-3-8 16,3-3 4-16,4 4-8 15,0-4 0-15,-7-3-4 16,4-3 4-16,3-4 4 16,-7-5 0-16,3-10-4 15,4-13 0-15,-7-6 0 16,8-6 0-16,-8-6-4 15,10-1 4-15,-6-5 0 16,3-1 0-16,0-3-4 0,3 20 0 16,1 5 4-16,7 10 4 15,-8 9-4-15,1 9 0 16,3-2 0-16,0 8 0 16,0 1 0-16,0 3 0 15,0 6 0-15,7-2 0 16,-13-5 0-16,6-5 4 15,-4-10-4-15,4-2 0 0,0-8-4 16,1-11 4-16,2-7 0 16,4-6 4-16,-3-13-4 15,-4 6 4-15,4-2-4 16,-4 12 0-16,-4 6 4 16,8 16 4-16,-4 15-4 15,0 1 0-15,0 6-4 16,4 6 0-16,0 15 0 15,-8 7 0-15,8 0 0 16,0 1 4-16,-8-1-20 16,8 0 4-16,-8-4-84 15,8-17 4-15,-7-4-80 16,6-19 4-16,-6-6 96 16,6-13 4-16</inkml:trace>
  <inkml:trace contextRef="#ctx0" brushRef="#br0" timeOffset="290560.5726">3679 15552 228 0,'8'6'128'0,"-1"7"-68"0,-4-10 4 16,4 9-40-16,4-2 0 15,-1 9-12-15,8 6 4 16,-7 3 4-16,6 6 0 16,1-5-20-16,-1 5 4 15,1-6-4-15,3-3 0 16,-7-9 0-16,1-6 4 15,2-7 0-15,11-6 0 16,-14-19-4-16,1 0 4 0,-12-7 0 16,-3-8 0-16,-3-1 0 15,-4 1 0-15,-4-7-4 16,0 12 0-16,-3-2-52 16,11 6 0-16,-4 9-68 15,7 12 4-15,7 7-28 16,14 7 4-16</inkml:trace>
  <inkml:trace contextRef="#ctx0" brushRef="#br0" timeOffset="290933.3232">4332 15452 232 0,'4'-10'128'0,"-22"1"-68"16,18 9 4-16,-4-3-36 15,-10 6 0-15,0 0-4 16,-10 13 0-16,2-4-8 15,-2-2 0-15,-1 5-12 16,0-5 4-16,8 8-4 0,3-2 0 16,7 0-8-16,-1-1 4 15,16 1 0-15,-1-6 0 16,7 2 0-16,3-6 0 16,8-3 0-16,3 4 0 15,0 2-4-15,1-6 4 16,-1 0-4-16,-3 1 4 15,-1 2 24-15,-6 6 0 16,-4-2-8-16,0 5 0 0,-14 7-8 16,0 0 0-16,-17 3-8 15,-1-3 0-15,-3 0-12 16,-4-3 0-16,4-3-64 16,0 0 4-16,3-13-36 15,0-6 4-15,8-7-64 16,3-12 4-16</inkml:trace>
  <inkml:trace contextRef="#ctx0" brushRef="#br0" timeOffset="291220.5854">4540 14947 340 0,'0'9'184'0,"0"41"-136"15,0-31 0-15,4 9-36 16,10 13 0-16,0 16 0 0,4 12 0 15,6-1-16 1,-10 11 4-16,11 2 0 0,-4-8 4 16,4 8-20-16,-4-15 4 15,4 3-72-15,-11-13 4 16,-3-12-88-16,-8-12 0 16,-3-10 100-16,-10-10 4 15</inkml:trace>
  <inkml:trace contextRef="#ctx0" brushRef="#br0" timeOffset="291493.044">4434 15564 348 0,'11'0'192'0,"21"0"-164"0,-22 0 0 0,19-3-24 16,6 0 0-16,11-3 0 16,3 3 4-16,11-13-16 15,4 4 0-15,-8-10-120 16,-7 12 4-16,1 4-48 15,-11 6 4-15</inkml:trace>
  <inkml:trace contextRef="#ctx0" brushRef="#br0" timeOffset="292088.6264">5673 15169 148 0,'0'0'80'0,"3"0"-56"0,-3 0 4 0,4 0 0 15,-1 0 0-15,1 0 20 16,3 3 4-16,0 13-4 15,3 0 0-15,5 21-16 16,-1 10 0-16,3 1-20 16,5 5 4-16,-1 10-16 15,3 9 4-15,1 6 4 16,-4-3 0-16,0-3-8 16,1-9 4-16,-5-13-4 15,-3-6 4-15,-3-16 8 16,-4-2 0-16,-4-20-12 15,-3-12 0-15,0-10 0 16,-3-6 0-16,3-13 0 16,-4-8 4-16,4 2-8 0,4-3 4 15,3 6-4-15,0 4 0 16,4 2 4-16,6 7 4 16,1 0-8-16,7 10 4 15,-4-1 0-15,11 10 0 16,-4 2 0-16,-4 4 0 15,1 7 0-15,-4 5 4 16,0 1 0-16,-10 12 0 16,7 6 0-16,-15 1 4 15,1 2-4-15,-4-3 0 0,-7 7 0 16,-4-7 4-16,-7-5-8 16,-10-5 4-16,0-5-8 15,-11-3 4-15,4-10-40 16,0-3 4-16,14-3-84 15,-4-4 4-15,14-11-84 16,8-1 4-16</inkml:trace>
  <inkml:trace contextRef="#ctx0" brushRef="#br0" timeOffset="292481.1101">6375 15699 288 0,'7'10'156'0,"14"9"-116"15,-18-16 4-15,5 0-12 16,9 0 0-16,8-3-20 16,0-3 4-16,3-3-12 0,0-4 4 15,0-2 0-15,-3-7 0 16,-4 6-4-16,-3-2 4 16,-4-4-8-16,-7 6 0 15,-7-3 4-15,-7 7 0 16,-7-7 0-16,0 4 0 15,-8 2 0-15,-6 10 0 16,4 0-4-16,-1 0 4 16,4 10 0-16,3 6 0 15,4 9-4-15,3 9 0 0,8-3-4 16,3-2 4-16,14 5 4 16,7-6 0-16,4-3-8 15,7-6 4-15,3-6-20 16,7 3 4-16,8-13-60 15,-1 0 0-15,-7-3-52 16,4-3 0-16,11 0 4 16,3-13 4-16</inkml:trace>
  <inkml:trace contextRef="#ctx0" brushRef="#br0" timeOffset="292765.2528">7669 15655 288 0,'4'10'156'0,"3"31"-120"0,-3-29 4 15,13 13-4-15,1 10 4 16,10 21-24-16,-7 1 0 16,4 12-12-16,0 0 4 15,-1 3-4-15,1 0 4 16,3 0-8-16,-3 6 0 15,-4-9-28-15,-7-9 4 16,-3-1-100-16,-8-15 0 16,-3-22-48-16,-3-9 4 15</inkml:trace>
  <inkml:trace contextRef="#ctx0" brushRef="#br0" timeOffset="293065.3783">7560 15862 176 0,'0'-50'100'15,"11"-9"-56"-15,-8 49 0 0,4-12 0 16,0 3 0-16,7-3-12 16,8 1 0-16,6-1 4 15,4 3 4-15,-1 6-20 16,8-2 0-16,0 11-12 16,-4 1 0-16,0 3 0 15,4 7 4-15,-7 11 0 16,-4 4 0-16,-3 3-4 15,0 0 0-15,-11 4 16 16,-7 8 4-16,-7-8-16 16,-4 2 4-16,-6 0-8 15,-12 1 4-15,-6-4-16 0,0-6 4 16,-4-7-8-16,-3-8 0 16,3-10-60-16,4-1 4 15,3-11-76-15,8 2 0 16,13-6-44-16,15 1 4 15</inkml:trace>
  <inkml:trace contextRef="#ctx0" brushRef="#br0" timeOffset="293411.1006">8114 15621 272 0,'25'6'148'0,"-11"0"-112"0,-11-2 4 15,1 8-24-15,3-2 0 0,3 11 16 16,1 1 0-16,-4 0-12 15,4 3 0-15,-4 1-4 16,0-5 4-16,-4-2-16 16,-3-6 4-16,-3 3-8 15,-1-13 4-15,-3 0-4 16,0-3 0-16,-3-6 4 16,2-10 0-16,1 0-4 15,0-9 4-15,4-3 0 16,3 3 0-16,3-3-8 15,4 6 4-15,4 3 0 16,7 6 0-16,6-6-4 16,8 7 4-16,3 2-4 15,-3 7 4-15,0 0-72 0,-7 0 4 16,-1 3-72-16,-3 0 0 16,1 3 8-16,-5 0 0 15</inkml:trace>
  <inkml:trace contextRef="#ctx0" brushRef="#br0" timeOffset="293692.2322">8597 15564 348 0,'4'10'192'0,"10"18"-156"0,-14-19 0 16,3 7-24-16,4 9 0 0,0 3-8 16,4 1 4-16,-4 8-12 15,0-2 4-15,-3 2-24 16,-1-5 4-16,-3-1-84 15,-3-9 0-15,-8-9-88 16,1-20 0-16</inkml:trace>
  <inkml:trace contextRef="#ctx0" brushRef="#br0" timeOffset="293758.2632">8484 15336 220 0,'4'-41'120'0,"-4"38"-132"16,0 15 4-16,3-2-100 15,8 12 4-15,7-1 52 16,3 8 4-16</inkml:trace>
  <inkml:trace contextRef="#ctx0" brushRef="#br0" timeOffset="294446.1259">8816 15571 288 0,'21'22'160'0,"-10"6"-92"0,-11-16 4 16,3-2-44-16,1 9 0 15,-1 3-16-15,1 3 4 16,-1 0-4-16,1-3 0 15,-4-3-8-15,0-4 4 16,0-5 0-16,-4 2 0 16,4-6-8-16,0-6 4 15,0-6-4-15,0-10 4 16,4-9-8-16,3-3 0 16,0-6 0-16,0 9 4 0,7 0 0 15,0 3 4-15,4 3-4 16,0 9 0-16,-1-2 0 15,1 6 4-15,-4 9-4 16,0 6 0-16,-3 0 0 16,-1 10 0-16,1 0 0 15,-1-3 4-15,4-1-4 16,1-5 0-16,2-1-4 16,-3-6 0-16,0-6 4 15,4-9 4-15,0 2-8 16,-1-8 4-16,1-1-4 15,0 6 4-15,-1-9 0 16,1 7 0-16,-4-7 0 16,0 6 4-16,0 6-4 15,-3 10 4-15,-1 0 8 0,1 10 0 16,0 2-12-16,-1 10 4 16,1 0 0-16,6 3 4 15,-3 4 4-15,4-1 0 16,0 0-8-16,3 0 0 15,4-6-8-15,3-3 4 16,4-10 0-16,-1-9 0 16,5 0 0-16,-1-15 0 15,4-1-8-15,-8-6 4 16,-6-9-4-16,-4 6 0 16,-3 0 4-16,-4 0 4 0,-10-4 0 15,-8 1 4-15,-3 0-8 16,-7 12 0-16,0 4 4 15,0 12 4-15,-4 9 4 16,0 0 0-16,4 17 4 16,4 2 0-16,10 6-12 15,3-2 4-15,8 2-8 16,3-2 4-16,7-11-20 16,4 1 0-16,-1-12-40 15,8 2 0-15,0-9-120 16,0-3 4-16,-1-3 32 15,1-3 4-15</inkml:trace>
  <inkml:trace contextRef="#ctx0" brushRef="#br0" timeOffset="294734.9075">10188 15796 460 0,'0'26'252'0,"11"-4"-248"0,-4-22 4 16,7 0-56-16,0 0 4 15,0 0-188-15,0-7 4 16,-3-8 144-16,-1 8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21:41:43.1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1725 1416 176 0,'0'-3'100'0,"-7"-4"-76"16,7-2 0-16,-3 6-12 15,3-4 0-15,0 7 4 16,0-15 4-16,0 9 16 16,0-1 0-16,0 4-12 15,-8-13 0-15,5 13 0 16,-4-6 0-16,-4-1-4 0,-6 7 4 15,-1 0-20-15,0 0 0 16,-3 3-4-16,-7 6 0 16,0 4 0-16,0 9 0 15,-1 9 0-15,1 9 4 16,-11 4-8-16,11 9 4 16,0 7-4-16,3 12 4 15,-3 15 0-15,10-11 0 16,4 2 0-16,7-9 0 15,7 0-4-15,7 6 4 0,4 6 0 16,6-18 0-16,12 6 0 16,9-19 4-16,1 0-4 15,18-10 4-15,-8-9 0 16,8-6 4-16,-1-22-4 16,4-22 0-16,0-15 4 15,-4 5 4-15,-3-11-4 16,-3-20 0-16,-4 3 0 15,-8-21 0-15,-9-1-4 16,-8 1 4-16,-14-1-4 16,-7-3 0-16,-7 10 0 15,-4 6 4-15,1 6-8 16,-12 16 4-16,-6 4-8 16,3 14 0-16,4 11-4 15,-7-1 0-15,3 16-60 16,4-1 4-16,0 8-124 15,3 2 0-15,8 16 100 0,3-7 4 16</inkml:trace>
  <inkml:trace contextRef="#ctx0" brushRef="#br0" timeOffset="300.3347">1792 2002 228 0,'0'13'124'0,"18"9"-64"0,-18-19 4 16,7 12-28-16,-4-5 0 16,4 5-16-16,4 1 4 0,7 0-12 15,-8 3 4-15,8 6-4 16,-1 9 0-16,5-2-4 16,-1 12 0-16,-4-1 0 15,1-8 0-15,10 3-8 16,-10-1 4-16,0-2-4 15,3-7 4-15,-4 3 0 16,-6-9 0-16,0 0-28 16,-1-12 4-16,-3 8-80 15,0-18 0-15,-7 0-124 16,0-6 4-16</inkml:trace>
  <inkml:trace contextRef="#ctx0" brushRef="#br0" timeOffset="525.0777">2427 1620 288 0,'11'0'160'0,"-11"0"-144"0,0 0 0 15,0 0-16-15,0 0 0 0,3 3-24 16,4 0 4-16,-7 9-196 16,0-2 0-16</inkml:trace>
  <inkml:trace contextRef="#ctx0" brushRef="#br0" timeOffset="661.7818">2484 2043 284 0,'-7'16'156'0,"-11"5"-156"16,14-21 4-16,4 4-44 16,0-1 0-16,0 6-140 15,0-3 0-15</inkml:trace>
  <inkml:trace contextRef="#ctx0" brushRef="#br0" timeOffset="2116.1364">3743 1344 256 0,'0'-26'140'0,"-11"8"-96"0,11 11 4 16,0 7-28-16,0-6 0 15,0 6-16-15,-7 3 0 0,7 7 0 16,-3 18 0-16,3 10 0 16,-4 5 0-16,4 14 4 15,-3 21 4-15,3 1-8 16,0 15 0-16,-7-6 0 15,14-4 4-15,-7-2-4 16,3-13 4-16,4 0-12 16,0-10 4-16,4-15 0 15,-4-9 4-15,7-20-4 16,4-11 4-16,-1-14-4 16,5-21 0-16,2-7 0 15,-6-21 4-15,3-14-4 16,-3-2 4-16,-1 9-4 15,-3-3 0-15,1 10-4 16,-5 21 0-16,-6 0 8 16,10 13 0-16,0 10-8 0,0 15 0 15,0 19 4-15,0 18 4 16,4 4-4-16,3 12 0 16,7 4 0-16,1 2 4 15,-1-9-8-15,0-3 4 16,4 4 8-16,-4-11 0 15,0-15-4-15,0-6 4 16,-3-16 8-16,0-6 0 16,-4-16-4-16,-3-6 0 0,-4-19-12 15,-4-18 4-15,-6-4 0 16,-4 3 0-16,-4-21-8 16,-3 11 4-16,0 4-44 15,0 16 0-15,0 9-88 16,0 13 4-16,3 21-48 15,1-2 4-15</inkml:trace>
  <inkml:trace contextRef="#ctx0" brushRef="#br0" timeOffset="2553.6303">4530 1293 296 0,'-7'-18'164'0,"7"-4"-132"16,0 22 0-16,0 6-24 15,7 6 4-15,-7 7 12 16,10 9 0-16,-6 13-12 16,10 3 0-16,0 9 4 0,0 10 4 15,0 9-12-15,0 0 0 16,-3 16 0-16,-4-13 0 16,4-6-4-16,-1-6 0 15,1-9 0-15,-1-7 0 16,1-7 0-16,3-11 0 15,-3-11 4-15,-1-8 0 16,8-10-8-16,-1-10 0 16,-2-12 16-16,2-15 0 15,1-7-32-15,-1-3 4 0,1 0 12 16,0 12 4-16,-1 1-8 16,-2 12 4-16,-1 12 0 15,0 20 0-15,0 6 0 16,-4 12 4-16,1 13 8 15,0 2 0-15,-1 4-56 16,1 7 0-16,3 2-20 16,4-2 4-16,3-14-56 15,-4-2 4-15,4-7-44 16,15-21 4-16</inkml:trace>
  <inkml:trace contextRef="#ctx0" brushRef="#br0" timeOffset="2972.4893">5408 1811 376 0,'-35'-16'208'0,"3"26"-188"0,29-10 4 15,-15 3-16 1,0 15 4-16,1 4-4 0,-5 4 0 16,5 2-4-16,-4 13 0 15,3-10-4-15,0 7 4 16,4-1-4-16,7 1 0 15,-3-1-4-15,6-5 4 16,4-1 0-16,4-12 0 16,10-7-4-16,3-12 4 0,8-12 0 15,-4 3 4-15,4-20-4 16,0 1 4-16,-1-10-4 16,-10-5 0-16,1-1 0 15,-5 12 4-15,1 1 4 16,-4 12 0-16,0 10-12 15,-4 9 4-15,4 19 4 16,-3-1 0-16,3 11-4 16,0 11 0-16,0 1 0 15,7-3 0-15,-7 6-8 16,4 0 0-16,-1-16-36 16,1 6 4-16,0-12-108 15,-4-9 0-15,3-1 0 16,1-31 0-16</inkml:trace>
  <inkml:trace contextRef="#ctx0" brushRef="#br0" timeOffset="3212.717">5694 1356 280 0,'0'-16'152'0,"0"35"-96"0,0-12 0 15,0 5-24-15,3 7 0 16,1 12-16-16,-1-3 0 15,4 20-8-15,-3 17 4 16,3 4-12-16,-7 3 0 16,7 4 0-16,0-4 4 15,0 6-16-15,0-12 0 16,0 3-52-16,-3-12 4 16,-4-10-64-16,0-7 0 0,-4-8-8 15,-3-17 4-15</inkml:trace>
  <inkml:trace contextRef="#ctx0" brushRef="#br0" timeOffset="3409.1102">5553 1811 304 0,'10'6'168'0,"29"3"-128"16,-28-9 0-16,3 0-20 15,11-6 4-15,6-6-20 16,8 9 0-16,7-16 0 15,0 9 0-15,7-2 0 16,0 2 0-16,-11 4-132 16,0-6 0-16,1 8-52 0,-1-8 4 15</inkml:trace>
  <inkml:trace contextRef="#ctx0" brushRef="#br0" timeOffset="3873.2956">7377 1689 260 0,'-15'-16'140'0,"-13"-16"-68"15,18 32 4-15,-4-3-40 16,-8 3 0-16,-6 0-24 15,-4 3 0-15,-3 13-12 16,-7 12 0-16,3 13 4 16,0-3 4-16,0 6-4 0,8 6 4 15,2 9-8-15,12-15 4 16,6 3-8-16,8 0 0 16,10-3-8-16,10-15 0 15,15 2-56-15,14-12 0 16,7-10-72-16,14-9 0 15,7-9 28-15,0-1 4 16</inkml:trace>
  <inkml:trace contextRef="#ctx0" brushRef="#br0" timeOffset="4233.7571">7909 1811 332 0,'-21'-35'184'0,"-21"-5"-120"0,21 36 4 0,-4 4-44 15,-3 4 0-15,-4 11-12 16,-7 1 4-16,0 15-4 15,4 1 0-15,0 5-20 16,7 13 4-16,-1-9 4 16,12 3 0-16,6-13-4 15,11 1 0-15,7-10-4 16,4-7 4-16,6-8-12 16,5-7 0-16,6-10 4 15,7-9 0-15,-3-6 8 16,-4-12 4-16,-3 5 4 15,-4-5 4-15,-3 5-4 16,-8 10 0-16,-3 7-4 16,-3 15 4-16,3 12-4 15,-4 1 4-15,1 15-4 16,-1 7 0-16,4 2-12 16,0-2 0-16,4 5-32 0,3-2 4 15,-3-10-100-15,3-3 4 16,0-21-12-16,0-8 0 15</inkml:trace>
  <inkml:trace contextRef="#ctx0" brushRef="#br0" timeOffset="4579.3349">8114 1710 340 0,'-18'7'188'0,"18"30"-144"0,-3-27 0 0,-4 15-28 15,3 9 0 1,4 1-4-16,0 6 0 0,0 3-8 15,4-7 0-15,3-5 4 16,0-7 0-16,0 0-4 16,0-7 0-16,0-14-4 15,0-4 4-15,4-7-8 16,3-15 4-16,3-6-4 16,5-19 4-16,6-9 0 15,7 2 0-15,0 7 0 16,-3 3 0-16,0 16 0 15,-4 3 4-15,0 9 12 16,-7 16 0-16,1 19 4 16,-8 10 0-16,-4 18-20 15,-3 6 0-15,0 6-52 16,0-8 0-16,0 8-104 16,4-12 0-16,3-9-24 0,0-7 4 15</inkml:trace>
  <inkml:trace contextRef="#ctx0" brushRef="#br0" timeOffset="4984.8576">9991 1149 348 0,'-4'10'188'0,"1"55"-152"16,3-49 0-16,0 15-20 15,0 13 0-15,0 7-12 16,0 8 4-16,0 16-8 16,0-18 0-16,0 31-32 15,0 3 4-15,-4-4-184 0,1 7 0 16,-8-9 128-16,-3-16 4 15</inkml:trace>
  <inkml:trace contextRef="#ctx0" brushRef="#br0" timeOffset="5209.4202">9567 2140 384 0,'14'13'212'0,"53"-7"-200"0,-49-6 4 15,10-6-8-15,15-1 0 0,6-11-4 16,11-1 0-16,11-6-4 16,-1 3 4-16,-6 0-8 15,-8 9 4-15,-10-2-120 16,0 5 4-16,-14-6-88 16,-8-2 4-16</inkml:trace>
  <inkml:trace contextRef="#ctx0" brushRef="#br0" timeOffset="5421.7052">9479 1278 352 0,'-7'3'192'0,"35"-34"-156"16,-17 27 0-16,10-11-28 15,14 2 0-15,18-9 0 0,11 0 0 16,6 3-8-16,8-3 0 15,10 7 0-15,-3 9 4 16,3 2-20-16,-3 4 0 16,-4 4-132-16,-7 2 4 15,-4 9-16-15,-3 7 4 16</inkml:trace>
  <inkml:trace contextRef="#ctx0" brushRef="#br0" timeOffset="5944.6599">11896 1133 268 0,'0'-28'148'0,"3"-9"-96"16,-3 33 4-16,0 4-20 15,4 0 4-15,-1 16-24 16,1 0 0-16,-1 21 4 16,1 7 4-16,-1 7-4 15,1 2 0-15,-1 6 0 16,1 10 0-16,3 0-32 16,0 4 0-16,0-11 20 15,0-8 4-15,0-1-12 16,0-15 4-16,-3-7-24 0,-1-12 4 15,1-16 12-15,-8-9 0 16,-3-10 4-16,-7-12 0 16,-14-1 0-16,-7-8 0 15,-1 5 0-15,-9-5 0 16,6 21-4-16,-7 0 4 16,4 10-4-16,3 9 4 15,7 4 0-15,4 15 4 16,7-1-4-16,6 17 0 15,15 3 0-15,4-7 0 0,10-2-4 16,7 2 0-16,8-6 4 16,9-6 0-16,5-3-52 15,3-13 0-15,6-2-124 16,15-8 4-16,-3-11 52 16,-8-1 0-16</inkml:trace>
  <inkml:trace contextRef="#ctx0" brushRef="#br0" timeOffset="6289.8434">12188 1726 384 0,'-24'3'212'0,"31"19"-192"15,-4-22 4-15,4 0-20 16,8 0 4-16,6-3-4 16,3-6 4-16,5-1 0 0,2-9 0 15,1 1-8-15,0-4 0 16,3 0 4-16,-7-3 0 15,-6-4 0-15,-8 4 0 16,-4-3 0-16,-6-9 0 16,-11 11-4-16,-4 4 4 15,-10 7-4-15,-4 9 0 16,-3 9 4-16,-7 12 0 16,7 7 0-16,-1 7 4 15,8 11-8-15,7 4 4 16,7 6-8-16,11-3 0 15,6 0 4-15,8-12 0 0,13 3-40 16,5-17 4-16,6-5-76 16,0-13 4-16,8-12-104 15,6-7 4-15</inkml:trace>
  <inkml:trace contextRef="#ctx0" brushRef="#br0" timeOffset="6725.0563">12972 999 296 0,'-4'-29'160'0,"-3"33"-96"0,7-4 0 0,-3 12-48 16,-1 1 4-16,4 15-4 15,-4 13 0-15,4 6 4 16,0 15 0-16,0 1-12 16,0-3 4-16,4 18-4 15,0-12 0-15,-1 15-12 16,4-8 4-16,-3-4 4 15,3-4 4-15,0-18-8 0,0 0 0 16,-4-15 0-16,-3-13 0 16,0-7-8-16,0-21 4 15,-7-13 4-15,-7-6 0 16,-7-7-8-16,-7-2 4 16,-11-1 4-16,4 0 4 15,3 13-4-15,0 6 0 16,4 7 0-16,0 9 0 15,3 18-4-15,4 10 4 16,3 1-4-16,8 14 4 16,3-5 0-16,7 6 4 0,7-13-8 15,14 6 0-15,7-6-20 16,4-6 4-16,3-6-68 16,4-6 4-16,10-10-112 15,1-7 0-15,6-12 152 16,-6-6 0-16</inkml:trace>
  <inkml:trace contextRef="#ctx0" brushRef="#br0" timeOffset="7025.7295">13399 1425 344 0,'-25'-9'188'0,"-10"24"-140"16,27-5 4-16,1 5-32 16,0 4 0-16,0 6-8 15,4 10 0-15,-1 6-8 16,1 3 4-16,3 3-8 0,0 6 4 15,10-12-4-15,1 3 4 16,7-1-4-16,-1-2 4 16,4-13-8-16,4-12 0 15,0-6 4-15,-1-10 0 16,8-19 0-16,-7-10 0 16,-4-14-8-16,-3-1 4 15,-8-3-8-15,-3-4 4 16,-3 4-12-16,-4-3 4 15,0 13-52-15,3 8 4 0,1 7-92 16,3 16 4-16,0 6 52 16,4 6 4-1</inkml:trace>
  <inkml:trace contextRef="#ctx0" brushRef="#br0" timeOffset="7310.9763">14111 1425 256 0,'4'-22'140'0,"-8"3"-64"16,1 7 4-16,-1 6-36 15,-3 6 4-15,0 0-36 16,-7 0 4-16,-7 12-4 16,-4 4 0-16,-7 9-4 15,4 6 0-15,-4 4 0 16,4 12 0-16,3 3 0 0,1 6 4 15,6-2-16-15,7-7 4 16,4 0-8-16,7-7 0 16,7-8-32-16,0 2 4 15,18-12-80-15,10-15 4 16,1-1-100-16,3-6 4 16</inkml:trace>
  <inkml:trace contextRef="#ctx0" brushRef="#br0" timeOffset="7745.7629">14228 1604 320 0,'-18'16'176'0,"21"27"-124"0,-3-43 4 16,4 7-44-16,3 5 0 0,4-5-4 16,6-1 4-16,4-6-12 15,8 0 4-15,-1-10 0 16,4-5 4-16,-1 2-8 15,12-6 4-15,-5-3-4 16,-2-6 0-16,-4-6 0 16,-4 5 4-16,-14-14 0 15,-11 5 4-15,-6 0-12 16,-8-6 4-16,-6 7 4 16,-12 5 4-16,1 10-4 15,0 16 0-15,-4 12 0 16,0 4 4-16,1 18 12 15,2 7 0-15,5 8-8 16,6-5 4-16,8 9-8 16,3 6 4-16,7 1-12 15,3 2 4-15,11-9-4 0,7 3 0 16,8-6 0-16,2-15 0 16,15-4-12-16,0-7 4 15,0 1-40-15,3-9 0 16,-6 2-56-16,-5-12 4 15,-2-9-140-15,-5-1 0 16</inkml:trace>
  <inkml:trace contextRef="#ctx0" brushRef="#br0" timeOffset="12551.385">16736 1190 236 0,'-11'-16'128'0,"-3"-46"-84"0,11 46 0 16,-4 3-24-16,-1-6 0 15,-2 1 4-15,-1-7 0 16,-3 0 4-16,0-7 4 15,0-2-12-15,-4 5 0 16,-10 11-16-16,7 5 4 0,-11 4-4 16,0 12 0-16,1 12-4 15,-5 7 0-15,8 19 0 16,3 13 0 0,4 11-4-16,4 11 4 0,6 15 0 15,4-1 4-15,4 20-8 16,3-13 4-16,3-2 0 15,4 2 4-15,0-9-4 16,0-4 4-16,0-12-32 16,-3-3 0-16,-4-12-96 15,0-4 0-15,-4-22-52 16,-3-5 0-16</inkml:trace>
  <inkml:trace contextRef="#ctx0" brushRef="#br0" timeOffset="13255.4429">15960 1616 304 0,'0'-6'164'0,"24"6"-128"0,-20 0 4 15,6-6-20-15,8-4 4 16,7 4-12-16,7-3 0 16,6-4-12-16,5-2 0 15,6-4 0-15,4 6 4 16,0-2-4-16,-4-1 0 15,-3 10 4-15,-3 2 0 16,-1 4-4-16,-7 4 4 0,-3 14-8 16,-4-5 4-16,-3 6 4 15,-1 15 4-15,-2-6 0 16,-5 16 0-16,-3-15-4 16,1 8 4-16,-8-5-8 15,-4-4 4-15,4-6 0 16,-7-3 0-16,0-4-4 15,0-9 4-15,-3-15-8 16,-4-3 4-16,0-17 4 16,-1 1 0-16,1-13-8 15,0-3 4-15,4 4 0 16,3 8 4-16,7 4-8 16,3 0 4-16,8 12 0 15,10-3 0-15,1 1-4 16,2 8 0-16,5-2 8 15,-1 5 0-15,11-5-4 0,-7 9 0 16,-4 0 0-16,-3-1 4 16,-11 1 8-16,-4 3 0 15,-10 3-4-15,-7 7 0 16,-3 2 4-16,-4 7 4 16,-4 6-28-16,-3 3 4 15,0 4 8-15,0 9 4 16,3 2-12-16,8-2 4 15,3-3 4-15,3-7 0 16,15-15-4-16,3 0 0 16,7-16-8-16,4-7 0 0,0-11 8 15,-4-4 0-15,-3-4 4 16,-8-2 4-16,-6-6-8 16,-7 6 4-16,-8-4 0 15,-14-5 4-15,-6 11-36 16,-1-2 4-16,0 6-88 15,4 7 4-15,3 11-84 16,4 4 0-16</inkml:trace>
  <inkml:trace contextRef="#ctx0" brushRef="#br0" timeOffset="13781.9632">17410 1394 300 0,'3'19'164'0,"18"21"-116"15,-21-33 0-15,0 11-24 16,7 1 4-16,0 3-20 16,0 6 4-16,1 1-8 0,-1-1 4 15,0-6-8-15,0 0 4 16,0-7-4-16,-4 1 4 16,1-13-4-16,-1 0 0 15,8-21 0-15,-4 8 0 16,4-27 0-16,-1 5 4 15,8-15-8-15,-4 6 4 16,0-6 0-16,0 7 4 16,0 14 0-16,-3 5 4 0,3 17 4 15,0 8 4-15,4 8-8 16,-1 4 4-16,1 9-12 16,-4 6 0-16,4-6 0 15,-1 0 0-15,1-12 4 16,3-1 0-16,0-8-4 15,8-8 0-15,-5-8 0 16,1-13 4-16,3 3-4 16,0-3 4-16,-3-7-4 15,0 7 4-15,-4 0 4 16,-3 6 4-16,-1 7-4 16,1 9 4-16,-1 12-8 15,1 4 0-15,-4 18-4 16,-3 4 0-16,-1 18-16 15,1 6 4-15,0-12-80 16,3 1 0-16,0-5-144 0,10 1 4 16,8-19 180-16,3-18 4 15</inkml:trace>
  <inkml:trace contextRef="#ctx0" brushRef="#br0" timeOffset="14172.1575">19449 927 208 0,'3'-32'112'0,"-6"10"-48"16,3 19 4-16,0 3-28 15,-4 0 0-15,4 6-16 16,0 7 4-16,0 9-12 16,4 15 0-16,-1 11-8 15,1 5 0-15,-1 10-8 16,4 6 4-16,-3 0-4 15,-1 15 4-15,1-5-12 16,-1 8 0-16,-3-11-56 16,0-11 0-16,0-8-60 0,-3-4 4 15,-1-25-4-15,1-2 0 16</inkml:trace>
  <inkml:trace contextRef="#ctx0" brushRef="#br0" timeOffset="14908.3316">19163 1325 216 0,'-14'-25'120'0,"17"12"-68"0,-3 7 4 16,4 6-36-16,3 0 4 15,3 0-12-15,8 0 4 0,3-10-8 16,8-5 0-16,2-1 0 16,5-15 0-16,2-1-4 15,5-5 0-15,3 9 4 16,-1-4 4-16,-6-2-12 15,-4 5 4-15,-6 8 0 16,-5 5 4-16,1 13 4 16,-4 6 0-16,-3 19-8 15,-4 22 4-15,0 0 4 16,-3 18 0-16,-1 4 0 16,-3-6 4-16,4 18-12 15,0-18 4-15,-1 2-12 16,4-11 0-16,-3-11 8 15,3-11 0-15,0-7-4 16,0-22 4-16,4-4-4 16,3-8 0-16,0-13-4 0,0-10 4 15,0-5 4-15,-3-4 0 16,0 9-4-16,-4-3 0 16,-4 13-4-16,1 10 0 15,0 8 8-15,-4 11 0 16,-4 11-4-16,1-2 4 15,-1 12-4-15,4 9 0 16,-3 7 4-16,3-3 0 16,3 3-8-16,5 2 4 15,2-2-4-15,8-13 4 16,7 4 0-16,3-7 0 0,7-16 4 16,1-9 0-16,6-9-4 15,-10-7 0-15,-4-15 0 16,0 3 4-16,-6-4 0 15,-8-9 0-15,-7-2-4 16,-7-1 0-16,-4 3 0 16,-6 10 0-16,-4 5-4 15,-4 8 4-15,-3 15-4 16,-4 3 0-16,4 18 4 16,-3 4 0-16,6 10 0 15,1 5 0-15,10 13-4 16,7-6 4-16,7 0-8 15,7-9 0-15,7-10-40 16,7 0 4-16,8-13-108 16,6-12 0-16,1 0 8 15,6-6 0-15</inkml:trace>
  <inkml:trace contextRef="#ctx0" brushRef="#br0" timeOffset="15523.3451">20955 1187 352 0,'-49'-25'192'0,"-25"72"-160"0,59-35 4 16,1-2-28-16,0 9 0 15,4-10-8-15,-1 10 4 16,4 3-4-16,3-4 0 0,8 8-4 16,3-4 4-1,25-1 4 1,3 5 4-16,0-8-8 15,1 1 0-15,2-3 0 16,1 0 4-16,-11 6 0 16,1-1 0-16,-8-11 12 15,-7 18 0-15,-7-9 4 16,-11 9 0-16,-6-3 0 16,-4-9 0-16,-7 6-20 15,-4 3 0-15,0-3 0 16,1-6 4-16,6-1-28 15,11-8 0-15,3-4 20 16,11 3 4-16,7 3-8 16,11-9 0-16,0-9 8 0,7 0 0 15,3-13-4-15,11-4 0 16,-4-2 0-16,4-9 0 16,0 2 8-16,-4-3 0 15,-3-2 0-15,-11 5 0 16,-3-2-4-16,-15 8 0 15,-6-8 4-15,-8 9 0 16,-6 2 0-16,-11 11 0 16,3 8 16-16,-3 7 0 15,0 10-12-15,0 18 4 16,-1 3-12-16,12 1 4 16,3 15 0-16,7 0 4 15,10-3-8-15,12 3 0 0,9-13-8 16,12-9 4-16,10-3-60 15,-1-3 0-15,8-16-192 16,4-12 0-16,6-22 192 16,12 2 0-16</inkml:trace>
  <inkml:trace contextRef="#ctx0" brushRef="#br0" timeOffset="16019.1111">22560 1014 96 0,'0'-40'52'15,"7"14"-16"-15,-3 20 0 0,-1 0 24 16,1 0 0-16,-1 3 4 16,4 6 4-16,0 9-28 15,0 1 0-15,1 28-8 16,2 6 0-16,4 15-16 16,-3 10 0-16,6 4-16 15,-2 15 4-15,-1 0-4 16,0-1 0-16,-4-21-16 15,1 0 0-15,3-12-100 16,-7-10 4-16,-3-9-80 16,-4-10 0-16</inkml:trace>
  <inkml:trace contextRef="#ctx0" brushRef="#br0" timeOffset="16770.1304">22433 1425 288 0,'14'-12'160'0,"11"-4"-120"0,-22 10 4 16,5 2-16-16,6-11 4 15,3 2-24-15,8-6 4 16,7-3-8-16,3 4 0 16,4 8-4-16,0-5 0 15,-1 11 4-15,5 4 0 16,-11 0 0-16,-1 4 0 0,-3 8 0 15,-3 1 4-15,0 12-4 16,-7 9 4-16,-1-2 0 16,1 8 0-16,-4 1-4 15,4 6 4-15,-8 0 0 16,1-3 0-16,-4-13-8 16,0-2 4-16,-4-1 0 15,-3-16 4-15,0-5-4 16,-3-14 0-16,-4-8-4 15,0-7 4-15,-7-6-8 16,3-4 4-16,4-9-4 16,3-2 4-16,4 2 0 15,4 6 0-15,3 7 0 16,7-3 4-16,7 15-8 16,0-3 4-16,4 4 0 15,7 5 0-15,3-6-4 0,4 13 4 16,0-3 4-16,-4-3 0 15,4 9-4-15,-7 0 0 16,-8-3 0-16,1-1 4 16,-4 1-4-16,-3 0 0 15,-4 3 0-15,0 3 4 16,-3 4 4-16,-4 5 4 16,-4 7-4-16,1 12 0 15,-1-3-4-15,1 1 4 0,3 5-12 16,0-2 0-1,3 11 4-15,5-17 0 0,-1 5 0 16,7 0 0-16,0-9 4 16,0-16 0-16,0 1-4 15,1-14 4-15,-1-11-4 16,-4-7 4-16,-3-4 0 16,1-11 0-16,-8-1-20 15,-4 3 0-15,-3-9-52 16,0 3 0-16,-3 3-64 15,3 10 0-15,0 15-12 16,3 1 4-16,1 12 100 16,-1 6 4-16</inkml:trace>
  <inkml:trace contextRef="#ctx0" brushRef="#br0" timeOffset="17099.6494">23781 1362 272 0,'14'10'148'0,"14"5"-100"15,-17-15 4-15,-1 0-16 0,4 0 0 16,8 0-16-16,2 0 0 15,4 0-8-15,4-9 0 16,0-3-4-16,-4 5 4 16,0-12-12-16,-3 4 0 15,0-7 4-15,-11-3 0 16,-4 0-4-16,-6 0 0 16,-8-1 4-16,-6 11 4 15,-11-1-4-15,3 10 0 16,-7 12 0-16,1 10 4 15,-1 3-4-15,4 15 0 0,3 4-4 16,4 12 4-16,7 0 0 16,7 3 0-16,14-2-4 15,11-1 0-15,10-13-4 16,7-12 0-16,11 1-32 16,-3-23 4-16,6-6-152 15,11-4 0-15,7-12 40 16,7-6 0-16</inkml:trace>
  <inkml:trace contextRef="#ctx0" brushRef="#br0" timeOffset="17836.982">25915 1108 260 0,'-3'-22'140'0,"-1"22"-92"16,0 0 0-16,-3 0-16 15,0-3 0-15,-7 3-8 16,-3 0 4-16,-5-3-16 16,-6 6 4-16,-7 0-8 15,0 19 0-15,-11-3-12 0,0 9 4 16,4-2-4-16,-1 2 0 15,12 3 0-15,6 0 4 16,4-2-4-16,10-1 4 16,11 3 0-16,7-6 4 15,11-12-4-15,3 6 0 16,4 0-4-16,3-4 0 16,4 1 4-16,-1 0 4 15,5 2-4-15,-5-8 4 16,-2 5 8-16,-5 1 0 15,-10 0-4-15,-10 6 4 0,-4 3-8 16,-7-3 4-16,-7 3-8 16,-11 9 4-16,0-9-4 15,-6 1 0-15,-5-4-36 16,1-4 4-16,3-15-68 16,4-3 0-16,7-25-116 15,7-9 4-15</inkml:trace>
  <inkml:trace contextRef="#ctx0" brushRef="#br0" timeOffset="18060.0008">25996 870 264 0,'18'-12'148'0,"-18"27"-92"16,0-9 4-16,0 4-24 15,0 12 0-15,3 15-24 16,4 11 4-16,0 5 0 0,4 10 4 15,-4 6-16-15,0 0 0 16,0 6-4-16,0 3 0 16,-3-3-36-16,-1-2 4 15,-3-11-124-15,0-12 4 16,-3-3 8-16,-1-6 0 16</inkml:trace>
  <inkml:trace contextRef="#ctx0" brushRef="#br0" timeOffset="18586.9153">25788 1387 240 0,'-11'-47'132'0,"50"47"-88"0,-28 0 4 0,10 0-40 16,-3 4 4-16,20 8-4 16,8-9 4-16,4-3-8 15,3 3 4-15,-4 1-4 16,4-4 4-16,0 0-8 15,0-4 0-15,-4 1 4 16,-6 0 0-16,-5-6 20 16,-9 2 4-16,-8 4-8 15,-7-6 0-15,-7-1-8 16,-7 7 0-16,-11 0-8 16,-6 6 0-16,-5 0 0 15,-2 19 0-15,-1 0-4 0,0 3 4 16,1 1-4-16,3 2 0 15,3 3-4-15,7-3 4 16,8-3 0 0,3-6 0-16,3-6 0 0,8-4 4 15,7-9-12-15,3-3 0 16,7-9 4-16,-3-4 4 16,-1-6 0-16,1-3 0 15,-4 9 4-15,-3 0 0 16,-4 1 0-16,-3 12 0 15,-4 6-4-15,0 6 4 16,0 7-4-16,0 0 0 0,0 15 0 16,0-3 0-16,0 7-4 15,0-1 4-15,0-6-76 16,0-3 0-16,7 10-116 16,-3-13 4-16,-1-6 124 15,1-16 0-15</inkml:trace>
  <inkml:trace contextRef="#ctx0" brushRef="#br0" timeOffset="18796.3168">26772 948 372 0,'4'-3'204'0,"-11"10"-184"0,10 5 0 0,1 1-16 15,-1 6 0-15,4 21 4 16,0-2 4-16,4 21-12 0,-4-11 4 15,0 21-4-15,-3-19 0 16,-1 34-32-16,4-24 0 16,-17 21-128-16,3-12 4 15,7-6 24-15,0-10 4 16</inkml:trace>
  <inkml:trace contextRef="#ctx0" brushRef="#br0" timeOffset="19157.0031">26599 1359 236 0,'15'-3'132'0,"30"19"-84"0,-41-10 0 15,14 3-32-15,-4-5 4 0,21 8-4 16,-3-6 0-16,17-2 8 16,-7-4 0-16,15 0-12 15,-8-4 0-15,8-11-8 16,-11 8 4-16,-1-11-4 15,-9 8 4-15,-8-12-8 16,-3 0 4-16,-15-3 0 16,-3 6 4-16,-10 1-8 15,-1 11 0-15,-17 1 0 16,3 0 0-16,-13 37 4 16,6-6 0-16,-7 22 0 15,11-12 0-15,7 28-4 16,3-16 4-16,11 18-8 15,0-18 4-15,18 4-24 16,-4-7 4-16,14-23-108 0,-3 1 0 16,14-18-48-1,-7 8 0-15</inkml:trace>
  <inkml:trace contextRef="#ctx0" brushRef="#br0" timeOffset="19711.0885">27411 1256 356 0,'-7'69'196'0,"17"-3"-172"0,-10-54 0 15,4 16-16-15,-1-6 0 0,4 22 0 16,1-12 0-16,-1 11-8 16,0-5 4-16,0-10-4 15,0-9 4-15,0-3-4 16,-4 3 0-16,4-22-4 15,0-1 0-15,4-18-8 16,-4 0 0-16,7-15 4 16,-3 2 0-16,6-9 8 15,-6 1 4-15,7 2 8 16,-8 13 4-16,1 6-4 16,-1 9 4-16,-3 13-4 15,-7 0 0-15,11 9-12 16,-4 1 4-16,0 12-4 15,-3-3 4-15,6-4-4 0,-6 4 0 16,10-9-4-16,-4 8 4 16,8-18 4-16,-4 4 0 15,11-20 0-15,-4 6 0 16,7-15-12-16,-3 7 4 16,3-20 12-16,-3 10 0 15,-4 3-8-15,-3 6 0 16,-1-3 12-16,-6 9 0 15,-4 23 4-15,-3-1 4 16,-4 22-16-16,0-5 0 16,0 17-4-16,0-11 4 15,0 24-16-15,0-18 4 0,7 6-68 16,-4-3 0-16,1-13-100 16,-1 3 0-16,8-12 56 15,-4 0 0-15</inkml:trace>
  <inkml:trace contextRef="#ctx0" brushRef="#br0" timeOffset="20041.3576">28198 1497 372 0,'0'3'204'0,"14"1"-168"16,-14-4 0-16,7 0-32 15,0 0 0-15,17 0-4 16,-2-4 4-16,9-11-4 15,-6 5 4-15,7-9-4 16,-7 4 4-16,-4-7-4 16,-4 9 4-16,-6-9-4 0,-4 0 0 15,-11 7 0-15,4 5 4 16,-17 7 0-16,3-3 0 16,-11 22-8-16,4 2 4 15,-4 14 8-15,0-1 0 16,15 16-8-16,-8-9 0 15,18 3 0-15,-3-4 0 16,13-5-28-16,-3-1 4 16,18-12-80-16,-7 0 4 15,13-13-120-15,-6 3 4 0</inkml:trace>
  <inkml:trace contextRef="#ctx0" brushRef="#br0" timeOffset="20420.292">28663 1347 288 0,'-7'-35'156'0,"14"38"-76"15,-7-3 4-15,-3 3-64 16,3 7 4-16,0 9-8 16,0 0 0-16,3 9-8 15,1-3 4-15,3 9-8 16,-4-5 4-16,1 8-8 16,-1-9 4-16,4 1-8 15,-3-7 4-15,3-4-4 16,0-8 4-16,4-13-8 15,-1 0 0-15,11-7 4 16,-6-6 4-16,9-15-4 16,-6 3 4-16,10-7-4 0,0 7 0 15,-3-3 8-15,-4 3 0 16,4 18 0-16,-8-6 4 16,-6 20 4-16,0-1 0 15,-1 22-12-15,-3-3 4 16,-3 22-4-16,3-4 0 15,-4 11-20-15,4-11 4 16,-3 11-76-16,0-1 0 16,-1-13-128-16,4-8 4 15,7-7 180-15,-7-7 4 16</inkml:trace>
  <inkml:trace contextRef="#ctx0" brushRef="#br0" timeOffset="20642.6228">29425 801 356 0,'4'-6'196'0,"-8"40"-144"16,4-31 0-16,0 23-28 15,0-1 4-15,0 40-4 16,0-11 0-16,4 24-16 16,-1-18 0-16,1 24-8 15,6-21 4-15,-3 28-48 16,-3-19 4-16,-1 10 0 15,1-16 0-15,-4-7-108 16,0-9 4-16,-7-18-12 16,3-4 0-16</inkml:trace>
  <inkml:trace contextRef="#ctx0" brushRef="#br0" timeOffset="21171.3389">29231 1419 300 0,'14'9'164'0,"29"-6"-120"0,-40-3 0 16,18 0-20-16,-3 0 0 16,24-3-24-16,-6 0 4 15,20-6-4-15,-3 6 4 0,21-7-8 16,-18 1 0-16,11 2-8 16,-17-2 0-16,6-3 12 15,-10 8 0-15,-7 1 4 16,-11-9 4-16,-3 5 0 15,-11 7 0-15,-7 0 8 16,-3 0 0-16,-19 4-8 16,1-1 4-16,-14 16-4 15,7-7 4-15,-7 7 4 16,10 0 0-16,0 3-16 16,-3-7 0-16,21 4 0 15,0-6 4-15,21 6-4 16,-13 2 0-16,16 1 0 15,-10-6 0-15,22 3-4 16,-15 3 4-16,14-6 0 16,-10 2 4-16,7 7 0 15,-8-3 4-15,-10 13 8 0,4-4 0 16,-11-3 0-16,4 1 0 16,-18-4-8-16,3 0 4 15,-10-6-20-15,3-1 0 16,-10-8-40-16,4 2 0 15,-15-12-44-15,7 0 4 16,-3-18-160-16,3 8 0 16,4-34 240-16,3 10 4 15</inkml:trace>
  <inkml:trace contextRef="#ctx0" brushRef="#br0">30441 974 312 0,'-14'-4'168'0,"28"-21"-100"15,-14 22 4-15,7-9-56 16</inkml:trace>
  <inkml:trace contextRef="#ctx0" brushRef="#br0" timeOffset="21667.0146">30843 1651 392 0,'18'69'212'0,"-25"-38"-160"0,7-31 0 0,-4 13-44 16,-3 2 0-16,7 11-56 16,0-14 0-16,0 1-260 15,7-1 0-15</inkml:trace>
  <inkml:trace contextRef="#ctx0" brushRef="#br0" timeOffset="22970.0643">5937 4291 192 0,'7'-15'108'0,"4"-11"-48"0,-11 14 0 16,0 3-20-16,0 2 0 0,0-8-4 15,0 5 4-15,-4-2-24 16,4 8 4-16,-7 4-12 16,0 0 0-16,-7 19 4 15,0-6 4-15,-4 31-8 16,-3-7 4-16,-3 29-12 16,6-12 4-16,-3 40 0 15,0-19 4-15,6 60-4 16,5-26 4-16,6 45-4 15,1-38 4-15,6 28-8 16,1-31 0-16,14 16 4 16,-4-23 0-16,21-8-4 15,-10-14 4-15,6-15-48 16,-2-12 4-16,2-16-32 16,-6-10 4-16,3-22-104 15,-7-6 0-15,-3-21 96 0,-4 5 0 16</inkml:trace>
  <inkml:trace contextRef="#ctx0" brushRef="#br0" timeOffset="23420.9052">6265 4668 216 0,'0'0'120'0,"0"3"-76"15,0-3 4-15,0 12-8 16,0-6 4-16,4 26-16 16,3-1 4-16,0 32-12 15,0-10 0-15,7 26-4 0,-7-10 0 16,7 28-12-16,-3-13 0 15,3-8-4-15,-3-10 4 16,3-1-16-16,-4-18 0 16,-3 1-80-16,-3-8 4 15,-4-18-136-15,0-6 4 16</inkml:trace>
  <inkml:trace contextRef="#ctx0" brushRef="#br0" timeOffset="23809.3772">6149 4686 208 0,'-4'-3'112'15,"8"-9"-64"-15,-4 12 0 0,7-3-20 16,0-4 4-16,11-12-4 16,-4 7 0-16,10-1-16 15,-2-5 4-15,16-4-4 16,-6 6 4-16,21 3-12 15,-7-2 0-15,7 12 0 16,-11-4 0-16,11 10 4 16,-11 1 4-16,4 11 0 15,-10-5 4-15,-1 12 0 16,-7 0 0-16,-10 21-4 16,-1-11 4-16,-13 12 4 15,-1-4 4-15,-13 4-16 16,-1-12 4-16,-10 8-8 0,-4-8 0 15,-13 5-8-15,6-11 4 16,-10 5-36-16,10-9 4 16,4-3-16-16,6 0 0 15,5-10-64-15,3 3 4 16,14-8-88-16,0 2 0 16</inkml:trace>
  <inkml:trace contextRef="#ctx0" brushRef="#br0" timeOffset="24636.2162">7214 5508 148 0,'0'6'80'0,"0"-18"-36"0,0 12 0 15,0 0 4-15,0 0 0 16,0 0-16-16,0 0 0 15,0-3 4 1,0 3 4-16,4-4-20 16,-1 1 4-16,1-9-12 15,-1 5 0-15,4-5-12 16,-3 2 4-16,3-11-4 16,0-1 0-16,7-10 0 15,-3 1 0-15,6-22 4 16,-2 12 0-16,6-34-8 15,-4 6 0-15,5-19 4 16,-8 12 4-16,7-11-4 16,-4 15 0-16,1-7-4 15,-4 16 4-15,0 4 0 16,-3 18 4-16,-1 13 0 16,1 12 0-16,0 16 4 15,-1 0 0-15,1 25 0 16,-1-3 0-16,8 32 4 15,-4-11 0-15,4 26 0 0,-4-12 4 16,4 28 4-16,-4-23 4 16,14 14-20-16,-7-17 0 15,7 1 0-15,-3-4 4 16,-4-3-8-16,-3-6 0 16,-1-3 0-16,-2-9 0 15,-1-4-4-15,-4-6 0 16,1-6-56-16,-4-6 0 15,0-10-84-15,-4 3 0 16,1-25-36-16,-1 0 4 16</inkml:trace>
  <inkml:trace contextRef="#ctx0" brushRef="#br0" timeOffset="25987.2693">8241 4733 156 0,'0'4'84'0,"0"-11"-20"16,0 7 0-16,0 0-4 16,0 0 4-16,-4 3-20 15,4 1 0-15,0-4-24 16,0 0 4-16,0 0-16 15,0 0 4-15,0 0-8 16,0 0 0-16,0 0 0 16,0 3 0-16,4 0-4 0,-1 0 0 15,8-6 4-15,-4 3 0 16,18-3-4-16,-8 0 0 16,5 3 4-16,-5-4 0 15,8 4-8-15,-4 0 4 16,4-3 0-16,-4 0 4 15,7-6-4-15,-3 6 0 16,0-1 0-16,-4 1 0 16,10-6 0-16,-6 3 0 15,-7 2 0-15,-4 4 4 0,4 0-4 16,-4 0 4-16,-4 0 0 16,1 0 0-16,-4 10 4 15,-4 2 0-15,1 10-4 16,-1-9 4-16,-3 21-4 15,0-8 0-15,0 11 0 16,0-9 0-16,0 7 4 16,0-1 0-16,0 1-8 15,0-4 4-15,0 1-8 16,0-10 0-16,0 6-32 16,0-6 0-16,0-4-44 15,0 1 0-15,8-9-96 16,-1-1 4-16,3-18 88 15,1 2 4-15</inkml:trace>
  <inkml:trace contextRef="#ctx0" brushRef="#br0" timeOffset="27910.2011">9200 4514 116 0,'8'-3'68'0,"-8"0"-24"16,0 3 0-16,0-4 4 15,0 4 0-15,0 0-4 0,0 0 4 16,0-3-24-16,0 3 4 16,0 0-12-16,0 0 0 15,0-3 4-15,0-3 4 16,0 6-28-16,0 0 4 15,0 0 4-15,0 0 0 16,0-3-12-16,0 3 4 16,0 0 8-16,0 0 0 15,0-3-4-15,0 0 0 16,0-1 0-16,0 1 0 16,0 3 0-16,0 0 0 15,0 0 0-15,0 0 0 16,0 0 0-16,0 0 0 0,0 0 0 15,0 0 0-15,0 7 0 16,0-4 4-16,0 15-4 16,0-2 0-16,7 19 8 15,-4-1 4-15,4 29-12 16,0-10 0-16,0 19 8 16,-3-15 0-16,3 24-8 15,0-15 4-15,3 9-8 16,-2-18 4-16,-1 12-4 15,0-13 4-15,-4-6-76 16,1-9 0-16,-8-9-68 16,1-11 0-16,-4-14 56 15,0 2 0-15</inkml:trace>
  <inkml:trace contextRef="#ctx0" brushRef="#br0" timeOffset="28450.6649">9042 4483 212 0,'0'-16'120'0,"-18"6"-88"0,15 10 0 15,6-3-12-15,1 0 4 16,10-6-4-16,0 6 0 0,14-1 0 16,-3-2 0-16,14-6-8 15,-8 9 4-15,15-4 4 16,-11-2 0-16,11 9-16 15,-7 0 4-15,10 6 0 16,-10-3 0-16,4 4-4 16,-8-4 4-16,-3 12 0 15,-4-8 0-15,-10 11-4 16,-1 1 0-16,-17 9 4 16,0-6 0-16,-14 7-12 15,3-4 0-15,-13 15 8 16,3-8 0-16,-8 5-4 15,5-11 0-15,-5 5 0 16,8-3 0-16,4-3-4 16,3-9 4-16,3-4-4 15,0-2 0-15,8 6 4 16,-1-1 4-16,8-5-4 16,-1 5 0-16,11 4-4 0,1-6 4 15,9 9 8-15,-3-4 0 16,18 11-4-16,-7-7 0 15,7 6-4-15,-7-3 0 16,3 6 0-16,-3-6 0 16,-4 0-4-16,-3 1 4 15,-4-5-44-15,-4-5 0 16,-3-10-76-16,-3 4 4 16,-4-10-56-16,0 0 0 15</inkml:trace>
  <inkml:trace contextRef="#ctx0" brushRef="#br0" timeOffset="29125.2651">9881 4025 248 0,'-3'-3'136'0,"6"6"-80"0,-3-3 0 0,0 0-40 16,0 0 4-16,4 9-8 15,3 1 4-15,3 11-4 16,12 5 4-16,-1 17-4 16,4 4 4-16,3 4-8 15,0 15 4-15,7 2-4 16,1 11 4-16,-1 2-4 15,0-2 0-15,-3 5-4 16,-7-5 4-16,-4 9 0 16,-4-1 4-16,-3 8-8 15,-7-5 0-15,-3 1-8 16,-4-18 4-16,-7-4 0 16,-7 0 4-16,-4-4-16 15,1-8 0-15,-1-4-56 0,-3-15 0 16,0-4-96-1,6-15 4-15,5-10 48 0,3-9 4 16</inkml:trace>
  <inkml:trace contextRef="#ctx0" brushRef="#br0" timeOffset="29695.6006">10721 4843 304 0,'35'0'164'0,"11"-9"-120"0,-32 9 4 0,7 0-24 16,8 3 0-16,6 3-20 15,7 0 0-15,1-2 0 16,9-1 4-16,-2 0-8 16,-1-6 0-16,8 0 0 15,-4 3 4-15,-1-4-4 16,-6 1 4-16,-7 0 4 15,-11-6 4-15,1 2 0 16,-12 1 0-16,-6-9-4 16,-11 5 0-16,-7-9-8 15,-7 0 0-15,-4 1 0 16,-3 5 4-16,0-3-12 16,0-2 4-16,-1 8 4 15,5-5 4-15,-1 8 0 16,4-5 0-16,3 5-4 0,1 4 0 15,10 3-4-15,0 0 0 16,7 0 4-16,3 3 4 16,5-3-8-16,6 7 0 15,10 5 8-15,1 7 0 16,3-6 0-16,1 9 0 16,-1 0 4-16,-7-1 0 15,0 5 16-15,-10-1 4 16,-4 3-16-16,-10 3 4 15,-4-3-16-15,-7-2 4 16,-14-5-12-16,-4 5 4 0,0-1-44 16,-3-7 4-16,0 1-48 15,3-9 0-15,4 2-72 16,3-9 4-16,8-3 68 16,6 0 0-16</inkml:trace>
  <inkml:trace contextRef="#ctx0" brushRef="#br0" timeOffset="30416.7911">12464 4407 176 0,'17'-19'96'16,"-10"-12"-32"-16,-7 19 0 0,0 5-16 16,0-2 0-16,0 3-8 15,0 2 0-15,0 1-20 16,0 0 4-16,-7 3-8 15,0 3 4-15,-7 7-8 16,-4 9 4-16,-3 2-8 16,-3 5 4-16,-8 17 12 15,4 1 0-15,-1 10-24 16,5 12 0-16,3 3 0 16,3 0 4-16,7 0-8 15,4-1 4-15,11-5 0 16,10 0 4-16,14 0-16 15,4-4 0-15,7-12 12 16,10-19 0-16,0-9-4 0,11-12 0 16,4-11 0-16,-1-18 0 15,4-3 4-15,-7-15 0 16,-7-7 0-16,-7-4 4 16,-3-18 0-16,-12 4 0 31,-27-29 12-31,-8-1 0 15,-13 14-36-15,-4 6 0 16,-11 12-16-16,0 16 4 0,-7 12-100 16,0 17 4-16,4 18-64 15,3 15 4-15</inkml:trace>
  <inkml:trace contextRef="#ctx0" brushRef="#br0" timeOffset="30657.7484">12806 4746 324 0,'14'28'176'0,"7"10"-104"15,-17-23 4-15,3 7-48 16,3 3 4-16,1 4-28 16,7 11 0-16,13 8 0 15,1-1 0-15,3 3-8 16,4 9 0-16,0-9-16 0,0 1 4 15,0-7-36 1,-1 6 0-16,-2-13-120 16,-8-5 0-16,0-7 60 0,-7-6 4 15</inkml:trace>
  <inkml:trace contextRef="#ctx0" brushRef="#br0" timeOffset="31752.7174">6163 6424 108 0,'0'-4'64'0,"0"-18"-32"0,0 16 0 15,0-3 4-15,0 3 0 16,0-1 4-16,0-2 4 16,0 3 4-16,0 2 0 0,0 4-32 15,0 0 0-15,-7 4 12 16,0 11 0-16,-4 7-24 16,-3 6 0-16,-3 16 0 15,-5 7 0 1,5 18-4-16,-4 18 0 0,3 7 4 15,4 26 0-15,3-4-8 16,4 12 4-16,4 1 4 16,3 18 0-16,7-21 0 15,0-4 4-15,7 3-8 16,4-9 0-16,3-19 0 16,3-2 4-16,8-5-4 15,-4-11 0-15,-3-20-12 16,0-5 0-16,-1-13-72 15,-6-20 0-15,0-2-128 16,-4-22 4-16</inkml:trace>
  <inkml:trace contextRef="#ctx0" brushRef="#br0" timeOffset="32172.6542">6618 6954 132 0,'4'-7'76'0,"-4"-8"-40"0,0 15 0 0,0 0-4 15,0-4 0-15,0 1 4 16,0 3 0-16,0 0-8 16,0 0 4-16,0 0-16 15,0 3 4-15,0 4-8 16,0 8 4-16,3 7-8 16,-3 10 0-16,7 8 0 15,7 14 0-15,-3 12-4 16,0-1 4-16,3 4-8 15,0 7 4-15,0-4-4 16,3 13 0-16,1-13 0 16,-7 9 0-16,6-9-80 15,-10-15 4-15,-3-10-136 0,3-3 0 16</inkml:trace>
  <inkml:trace contextRef="#ctx0" brushRef="#br0" timeOffset="32593.1101">6555 6969 220 0,'-4'-15'124'15,"18"-11"-100"-15,-10 20 0 0,6-6-12 16,4 2 4-16,4-5-4 15,7-7 4-15,3 6-4 16,4 7 0-16,3-7 4 16,0 3 0-16,1 1-4 15,2 2 0-15,-2 7-4 16,2-3 0-16,1 6 8 16,-3 9 0-16,-5 1-4 15,-6 2 0-15,-4 1-4 16,-7 6 4-16,-14 6 4 15,-7 6 0-15,-3 0-8 16,-8 10 0-16,-7-3-8 16,1 6 0-16,-8 0 0 0,4 0 4 15,-8-7-4-15,5-9 0 16,2-3-24-16,1-3 0 16,7-6-76-16,3-10 4 15,8-2-116-15,3-4 4 16</inkml:trace>
  <inkml:trace contextRef="#ctx0" brushRef="#br0" timeOffset="33192.804">7634 7665 228 0,'-14'13'128'0,"7"-4"-68"15,7-9 4-15,0 0-40 16,0 0 0-16,0-9-4 16,0-1 4-16,3-5-12 15,1-1 0-15,3-12-4 16,4-7 0-16,-1-8-8 0,4-23 4 16,0 0-4-16,1-9 0 15,6-1 0-15,-11-12 4 16,8 4-4-16,-7 5 0 15,-1 4 4-15,-3 12 0 16,4 20-4-16,-4-1 0 16,3 15 0-16,-3 14 0 15,4 24 4-15,0 13 0 16,-1 9 0-16,1 26 0 0,6 18-4 16,5 16 4-16,-1-9-8 15,0 5 4-15,4-2 4 16,-8-16 4-16,8 9-8 15,0-9 4-15,-4 0-4 16,-4-18 0-16,-2-7-4 16,-5-4 4-16,1-8-64 15,-4-14 4-15,0-8-92 16,0-4 0-16,0-18 40 16,0-1 4-16</inkml:trace>
  <inkml:trace contextRef="#ctx0" brushRef="#br0" timeOffset="33628.3778">8530 6928 212 0,'-10'0'120'0,"10"-3"-88"0,0 3 4 32,3 0 20-32,4-3 4 15,4 3-48-15,3 0 4 16,0-6 8-16,0 3 4 16,11 0-28-16,-1-1 4 15,5 4 4-15,-1-6 0 0,4-3-8 16,-1 6 0-16,5 0 4 15,-5-1 0-15,5 1 0 16,-8 0 0-16,0 3 4 16,-7 6 0-16,-3 1-4 15,-11 11 0-15,0 8 0 16,-3 2 4-16,-1 9-12 16,-6-11 4-16,6-1-4 15,-3 0 0-15,7-6-68 16,0-1 4-16,4-11-52 15,-1-1 0-15,1 0-12 16,3-12 0-16</inkml:trace>
  <inkml:trace contextRef="#ctx0" brushRef="#br0" timeOffset="33869.5508">9536 6696 272 0,'0'44'152'0,"3"32"-104"0,-3-61 4 16,0 10-8-16,4 7 0 16,-1 12-40-16,8 21 4 15,-1 8-8-15,8-4 4 16,-4 6-4-16,0 3 0 0,0-3-16 16,4-2 0-1,-7-8-60-15,-4 4 0 0,0-18-76 16,-7-8 0-16,0-21 84 15,0-15 4-15</inkml:trace>
  <inkml:trace contextRef="#ctx0" brushRef="#br0" timeOffset="34350.803">9529 6737 284 0,'3'-19'156'0,"18"-15"-112"15,-17 24 0-15,13 4-12 16,5-10 0-16,6 7-24 16,7-3 0-16,0 5-4 15,4-8 0-15,3 8 0 16,-3 4 4-16,0 6-8 0,-4 0 4 16,1 13 4-16,-12-6 0 15,-2 11-4-15,-8 5 4 16,-7 11-4-16,-7-9 4 15,-7 7-8-15,-7 6 4 16,-4-1-8-16,-7 4 4 16,-3-9 0-16,0 6 4 15,0-4-4-15,-1-2 4 16,8-1-8-16,0-6 4 16,7 4 0-16,3 2 4 15,8-5-4-15,3-1 0 16,7 3 0-16,3 0 4 15,8-5 0-15,3 2 0 0,7 3-4 16,4-6 4-16,3 0-4 16,4 0 0-16,0 0 0 15,3-3 0-15,4 4-12 16,-3-5 0-16,-5-5-56 16,-2-6 0-16,-5-7-88 15,-6-3 0-15,-4-3 48 16,-3-7 0-16</inkml:trace>
  <inkml:trace contextRef="#ctx0" brushRef="#br0" timeOffset="34665.6488">10195 6477 308 0,'4'-3'168'0,"-4"3"-104"15,0 3 0-15,7 6-52 16,11 1 4-16,3 9-4 0,-4-4 0 15,19 23-4-15,2 21 4 16,8-5 0-16,4 12 0 16,3 6 0-16,-1 12 0 15,-2 4-8-15,-1-6 4 16,1 5 0-16,-12 4 4 16,-2 0-4-16,-19 3 0 0,-13 1-8 15,-8-1 0 1,-10-3 4-16,-7-16 0 0,-11-3-48 15,-3 3 0-15,0-22-56 16,-4-2 4-16,0-7-144 16,0-22 4-16,4-7 228 15,3-9 4-15</inkml:trace>
  <inkml:trace contextRef="#ctx0" brushRef="#br0" timeOffset="36990.6006">11416 7007 216 0,'-32'9'120'0,"-7"-6"-56"0,32-3 0 16,-3 0-24-16,-1 0 4 0,4 0-8 15,0 0 0-15,0 0-32 16,7 0 0-16,0 0-8 16,3 0 4-16,8 0 0 15,7 0 4-15,17 0-4 16,4 0 4-16,10 0-8 15,4 0 4-15,7 0 4 16,-3 0 0-16,-1-3-4 16,-3 0 4-16,-4-6 0 15,-3 6 0-15,-11-1 8 16,-3-2 0-16,-7-3-8 16,-4 2 4-16,-7 1-4 15,-7-6 4-15,-3 5-8 16,-8-5 4-16,-3 2-4 15,-3 4 0-15,-5-6-4 0,1 5 0 16,0-11 4-16,0 11 0 16,4-8-4-16,-1 11 4 15,4 1-4-15,7 3 0 16,0 0 4-16,3 3 0 16,4-3 0-16,4 4 0 15,3-1 0-15,4 6 0 16,3-3-4-16,7-2 0 15,4 2 4-15,0 6 4 16,-1-2 0-16,-2 5 0 16,-5 7 0-16,-6 0 4 0,-4 3-8 15,-7 1 0 1,-3-1 0-16,-11 3 4 0,-4 6-4 16,-3-5 4-16,-4-1-48 15,-3-3 4-15,3-3-80 16,4-7 0-16,4-5-68 15,3-16 4-15</inkml:trace>
  <inkml:trace contextRef="#ctx0" brushRef="#br0" timeOffset="37382.5455">12460 6797 244 0,'-3'12'136'0,"-19"-15"-80"0,22 3 0 16,4 0-40 0,-1 0 4-16,1 3-8 15,3-6 4-15,4-3-4 0,3 6 4 16,3 0-16-16,5 0 4 16,2 0 0-16,4 0 0 15,8-3 0-15,-4 6 0 16,3-3 0-16,-3 9 4 15,-4-2 4-15,0-4 0 16,-3 12-8-16,-8-2 4 16,-3 9 4-16,1 12 4 15,-5 1-12-15,-3 12 0 0,-3 6-4 16,-1 1 4-16,-3-11-4 16,4 4 4-16,-1-9-20 15,1-3 4-15,-1-7-84 16,1 3 0-16,-1-21-96 15,4-4 0-15,8-12 148 16,-1-13 0-16</inkml:trace>
  <inkml:trace contextRef="#ctx0" brushRef="#br0" timeOffset="37835.5183">13596 6605 220 0,'18'-28'124'0,"-15"16"-44"16,-3 12 0-16,0 0-28 16,-3 0 4-16,-4 12-40 0,-4 1 4 15,-3 2-8-15,-4 23 0 16,-3-7 4-16,0 10 0 16,-4 6-8-16,-3 10 0 15,-4 5-8-15,11 11 0 16,4 2-4-16,2 6 4 15,12-9 4-15,6-3 0 16,4 0-8-16,8-3 4 16,9-12-4-16,8-7 4 15,7-3-4-15,3-19 0 16,4-7 0-16,7-14 0 0,3-14 0 16,8-6 4-16,-4-21-4 15,-7-4 4-15,-7-19 0 16,-8-5 4-16,-9-7-4 15,-8 3 4-15,-18-4 0 16,-17-8 0-16,-7 2 0 16,-11 7 0-16,-3 7-8 15,-11 11 0-15,-3 13-56 16,-1 10 0-16,1 19-136 16,7 15 4-16,6 25 96 15,8 10 0-15</inkml:trace>
  <inkml:trace contextRef="#ctx0" brushRef="#br0" timeOffset="38073.2262">13829 7139 396 0,'10'28'216'0,"12"66"-184"0,-19-75 4 15,4 6-20-15,4 9 0 16,3-2-12-16,7 5 4 15,4 1-8-15,3 6 0 16,0 3-8-16,0 0 0 16,-3 0-24-16,-4-3 4 15,0 3-52-15,-6-6 0 0,-5-1-104 16,-6-8 4-16,-1-7 120 16,-3-10 0-16</inkml:trace>
  <inkml:trace contextRef="#ctx0" brushRef="#br0" timeOffset="39453.7753">1866 12309 236 0,'-10'0'132'0,"20"-15"-104"0,-10 15 0 16,0-6 8-1,0 2 4-15,0-8 16 0,0-1 0 16,0-6-40-16,0 4 0 16,7-1-12-16,-7 0 0 15,0-21 0-15,11-1 0 16,-8-9-4-16,11-9 0 16,-3-16-4-16,0-13 4 15,-4-9 0-15,3-6 4 0,1 2-4 16,-4-8 0-16,4 15 4 15,-11 15 0-15,3 7-4 16,4 16 0-16,-7 9 0 16,7 7 0-16,-3 12-4 15,3 15 4-15,10 16 4 16,-6 20 0-16,7 17-4 16,3 30 4-16,7 14 0 15,-3 7 0-15,3 0-8 16,0 7 0-16,0-1 12 15,4-3 0-15,-4-15-12 16,1-1 0-16,-5-12 4 16,-10-12 4-16,0-1-48 15,-10-12 4-15,-4-16-92 16,0-2 4-16,-11-8-40 16,1-15 0-16</inkml:trace>
  <inkml:trace contextRef="#ctx0" brushRef="#br0" timeOffset="39679.9975">1940 12030 236 0,'-10'4'128'0,"10"-11"-76"0,0-2 4 16,3-1-20-16,4-2 4 16,11 2-12-16,-4-8 4 0,21-1-24 15,1 3 0-15,6 1-4 16,0-7 0-16,1 12-4 15,-1-6 4-15,-3 10-8 16,0-3 4-16,-4 3-80 16,-7 2 0-16,-10 1-104 15,3 0 0-15,-14 3 136 16,3 0 4-16</inkml:trace>
  <inkml:trace contextRef="#ctx0" brushRef="#br0" timeOffset="40279.486">2353 10854 176 0,'4'0'100'0,"13"0"-60"16,-10 0 0-16,-7 4 0 16,11 2 0-16,-4 6-12 15,7 4 4-15,4 12-16 16,6 16 0-16,-2 6 8 15,-1 7 4-15,7 12-20 16,14 19 0-16,-3 6 0 16,-4-3 4-16,4 0-4 15,-7 9 0-15,3 0 8 16,-7 7 4-16,-10 0-4 16,0-13 0-16,-15-3 8 15,-6-4 4-15,-4-5-28 16,-15-4 4-16,5-12-28 0,-1-9 4 15,-10-10-36-15,3-7 0 16,1-15-104-16,-1 1 4 16,4-20 20-16,-8-6 0 15</inkml:trace>
  <inkml:trace contextRef="#ctx0" brushRef="#br0" timeOffset="41390.1373">3856 11388 124 0,'-28'-7'68'0,"6"-24"-32"0,19 25 4 0,-1-1-16 15,4-8 4-15,-7 5 4 16,4-5 0-16,3 8 4 15,0-5 4-15,0 9-8 16,0 3 4-16,0 15-12 16,3 14 0-16,4 21-16 15,11 16 4-15,-7-1-8 16,6 4 4-16,1 7-12 16,3 8 4-16,0-12 4 15,4 7 0-15,-4-1-4 16,-3-2 4-16,-1-7-60 15,-10-19 4-15,-7-3-48 16,-3-7 4-16,-1-18-56 0,-6-12 0 16</inkml:trace>
  <inkml:trace contextRef="#ctx0" brushRef="#br0" timeOffset="41781.2392">3605 11303 220 0,'-3'-16'120'0,"-8"-9"-84"0,11 16 4 0,4 2-24 15,3 4 0-15,-4-12 0 16,12 8 0-16,6-8-8 16,3 5 0-16,5-5-4 15,9-1 4-15,12 7-4 16,6 2 4-16,11-5-8 15,4 9 4-15,-4-1 0 16,-4 8 4-16,-3 2 0 16,4 6 4-16,-18 1 4 15,-8 6 4-15,-6 6 0 16,-7 9 4-16,-11 1-8 16,-10 9 0-16,-8 12-8 15,-7-3 0-15,-10 1-8 16,-10 5 4-16,-5-12-4 15,-3-15 0-15,-3 2-28 16,-4-9 0-16,7-12-68 0,8 3 0 16,6-4-120-16,11-6 0 15</inkml:trace>
  <inkml:trace contextRef="#ctx0" brushRef="#br0" timeOffset="42306.4935">4685 11682 296 0,'28'13'164'0,"25"18"-140"0,-35-28 0 0,10-3-12 16,0-6 4-16,14-10-8 16,8 1 4-16,17 2-4 15,0-6 0-15,7 1 0 16,-11 2 0-16,-3 6-4 15,-3-2 4-15,-11 3 0 16,-14 2 0-16,-4-5 8 16,-4 5 4-16,-13 1-16 15,-7-10 0-15,-8 1-4 16,-7 5 4-16,-6-8-4 16,-8-1 4-16,-7 3-12 15,1-3 4-15,-1 0 4 16,7 4 0-16,0 5-4 15,8-2 0-15,3 6 4 16,7 2 0-16,7 4-4 16,10 4 0-16,8-1 0 0,0 6 4 15,10 1 0-15,0-1 4 16,4 3-4-16,3 7 4 16,-7-6 0-16,0 9 0 15,1 9 12-15,-8 10 0 16,-4 0 0-16,-6-1 0 15,-7-5-12-15,-4 3 4 16,-7 2-12-16,-4-8 0 0,-3 2-24 16,-7-9 4-16,-1-9-96 15,1-4 4-15,7-5-100 16,-3-7 4-16</inkml:trace>
  <inkml:trace contextRef="#ctx0" brushRef="#br0" timeOffset="42575.7962">6121 11196 360 0,'3'28'196'0,"-3"13"-164"15,0-31 4-15,4 15-28 16,3 16 4-16,0 9-8 15,7 16 4-15,0-1-8 16,7 4 0-16,-10 4 0 0,6 2 4 31,1 19-72-31,-4-6 4 16,-3-23-96-16,-8-11 0 16,-3-17 60-16,-14-30 4 15</inkml:trace>
  <inkml:trace contextRef="#ctx0" brushRef="#br0" timeOffset="43056.089">5863 11039 228 0,'0'-9'124'16,"32"-19"-80"-16,-21 22 4 0,6-4-28 15,11-2 4-15,8 5-8 16,10-5 0-16,3 6-4 15,7-1 4-15,8 4 8 16,-1 6 4-16,4 4-24 16,-3 8 4-16,-8-2 4 15,-10 12 0-15,-7 3-4 16,-7-3 4-16,-8 3-8 16,-9-3 4-16,-12 13-4 15,-6-3 4-15,-8 5-8 16,-14 1 0-16,-3-3 0 15,-4 3 4-15,-3 9-4 16,0-6 0-16,3-1 0 16,4-5 0-16,0-7 0 0,10-5 0 15,4-1-4-15,3 0 4 16,8-3 0-16,3 3 4 16,7-3 0-16,10-3 4 15,5 2-4-15,13-2 4 16,7 0-8-16,4-3 4 15,3 3-4-15,1 3 4 16,3 3 0-16,0 3 0 16,-8 6-28-16,1-5 0 0,-10 5-140 15,-1-6 4-15,7 1-12 16,4 8 0-16</inkml:trace>
  <inkml:trace contextRef="#ctx0" brushRef="#br0" timeOffset="43882.9943">10171 11156 292 0,'0'3'160'0,"0"-6"-124"0,0 3 0 16,0 0-8-16,0 9 0 16,3 7-24-16,1 6 4 15,10 15-4-15,3 10 0 0,5 10-4 16,-1 15 4-16,0-6-8 16,-3-1 4-16,-1-8 0 15,-3 3 4-15,-3-13-56 16,-8 3 0-16,-3-10-112 15,-3-8 4-15,-4-13 76 16,-11-7 0-16</inkml:trace>
  <inkml:trace contextRef="#ctx0" brushRef="#br0" timeOffset="44393.111">9948 11043 276 0,'-10'-57'152'0,"42"16"-128"15,-25 35 0-15,3-3-12 16,8 2 4-16,10 1-12 16,14-3 4-16,8 3 0 0,3 6 0 15,7-4 0-15,-4 4 4 16,-3 4 4-16,-7 2 0 16,-7 13-12-16,-4 9 4 15,-14 6 0-15,-14 1 4 16,-7 2-8-16,-7 7 4 15,-11 0-8-15,-10 10 4 16,4-11-4-16,-12 1 0 16,5-9 0-16,2 2 0 15,8-11 0-15,3-1 0 16,11-7-4-16,11 4 0 16,3-6 0-16,11-3 0 0,3 2 4 15,7-5 4-15,7 9-4 16,1 2 0-16,6 1-4 15,0 0 4-15,1 0 0 16,-1 3 4-16,-3 1 0 16,0-1 4-16,-8 0 4 15,-13 9 4-15,-4-2 0 16,-10 5 4-16,-15-2-8 16,0 9 0-16,-6-7-8 15,-11-2 0-15,-8-1-8 16,-3-6 4-16,-3-9-40 15,-7-9 4-15,-4-10-72 16,7-13 0-16,7-18-104 16,11-4 0-16</inkml:trace>
  <inkml:trace contextRef="#ctx0" brushRef="#br0" timeOffset="44737.2705">10576 10560 252 0,'-10'-32'140'0,"-4"32"-92"0,10 3 4 16,4 7-32-16,4 2 0 15,3 4 0-15,3 0 4 0,4 15-16 16,4 4 0-16,7 9 0 16,6 3 4-16,12 15-8 15,6 10 4-15,1 1-4 16,-1 17 4-16,0-2 0 15,1 16 0-15,-4 2-4 16,-4-12 0-16,-10 4 8 16,-8 5 4-16,-6-6-8 15,-11 1 4-15,-7 8-12 16,-11-21 4-16,-6 0-4 16,-8-16 4-16,-14-1-56 15,-7 1 0-15,1-15-132 16,-1-7 0-16,-4-6 64 15,1-16 0-15</inkml:trace>
  <inkml:trace contextRef="#ctx0" brushRef="#br0" timeOffset="45953.2438">12471 11124 128 0,'-18'-16'72'0,"-7"-5"-8"15,18 17 0-15,4-2-8 16,-4-3 0-16,0 6-12 16,3-1 4-16,1 4-16 15,-1-3 4-15,1-6-28 16,3 9 4-16,0 0-12 15,0 0 4-15,0-6-4 16,3 6 4-16,4 0-12 16,0 0 4-16,4-4 8 15,3 4 0-15,4 0-4 16,6-3 0-16,1 3 0 0,3-3 0 31,4 0 4-31,0-3 4 16,-1 3-8-16,-2 0 4 15,-5-1-8-15,-3 4 4 16,1-3 0-16,-1 0 4 16,-4-3-4-16,-2 6 0 15,-1 0 0-15,-4 0 4 16,1-3-4-16,-4 3 0 16,0 0 0-16,0-3 4 15,0-4-8-15,-3 10 4 16,-1-3 4-16,1 0 0 15,-1 0-4-15,-3 4 0 0,0-4-4 16,0 3 4-16,4-3 0 16,-4 0 4-16,0 0-8 15,0 9 4-15,0-6 0 16,0 4 4-16,0-4-4 16,0 12 0-16,0 4 0 15,0-3 4-15,0 6-4 16,3 3 4-16,1 9-8 15,-1 10 4-15,1 0 0 16,3 6 0-16,0 1 0 16,0 11 0-16,0-12-16 15,0-3 0-15,0-6-68 16,4-13 4-16,-4-12-60 16,3-13 4-16,1-22 48 15,0-3 4-15</inkml:trace>
  <inkml:trace contextRef="#ctx0" brushRef="#br0" timeOffset="46208.9441">13212 10795 304 0,'0'34'164'0,"7"17"-132"0,-4-36 0 16,1 13 0-16,3 16 4 0,3 3-28 15,1 4 0-15,-1 18-8 16,8 3 4-16,3 9-4 16,0 4 4-16,-3-7-20 15,0-12 4-15,-4-6-64 16,-4-10 0-16,-3-9-52 16,1-4 0-16,-5-12 40 15,-3-15 0-15</inkml:trace>
  <inkml:trace contextRef="#ctx0" brushRef="#br0" timeOffset="46569.7748">13095 10833 284 0,'11'-29'156'0,"-1"7"-136"16,-6 16 4-16,3-6-8 15,7 5 4-15,7-8-16 0,14 5 0 16,8-2 4-16,10 5 0 15,3 1 12-15,1 0 0 16,3 6-12-16,-8 6 4 16,-2 3 0-16,-8 7 4 15,-3 0 0-15,-11 15 4 16,-7 7-4-16,-7 6 0 16,-6 0 12-16,-8 3 0 15,-11-3-20-15,-7-4 0 16,-6-8-4-16,-8-4 0 15,-3 3-8-15,-11-6 0 0,3-6-28 16,5-3 4-16,2 0-20 16,8-13 4-16,7 0-72 15,3 3 4-15,8-6-60 16,13-12 0-16,11 8 152 16,4 8 0-16</inkml:trace>
  <inkml:trace contextRef="#ctx0" brushRef="#br0" timeOffset="47395.9615">14411 11833 216 0,'0'6'120'0,"0"-18"-72"16,0 12 4-16,0-10-32 15,0-6 4-15,0 1-8 0,0-1 0 16,4-15-8-16,3-7 0 16,3-6-4-16,1-9 4 15,3 0 12-15,-4-4 0 16,5-9-12-16,-1-12 4 16,-4 3 0-16,1 6 0 15,3 0-4-15,-7 15 4 16,4 4-8-16,-1 6 0 15,-3 10-4-15,0 12 0 16,7 12 0-16,0 14 4 0,4 21-4 16,0 19 4-16,-1-1 4 15,1 8 4-15,3 11-8 16,0 7 0-16,1 0-8 16,2 3 4-16,-3-3 0 15,1-6 4-15,2-10-8 16,-6-9 4-16,0-12-52 15,-4-7 4-15,0-9-76 16,-4-1 0-16,1-15-40 16,3-6 0-16</inkml:trace>
  <inkml:trace contextRef="#ctx0" brushRef="#br0" timeOffset="47635.8392">15356 11105 296 0,'4'51'160'0,"10"39"-116"0,-10-68 4 15,-1 7-16-15,8 15 0 16,3 15-32-16,3 4 4 16,1 0-4-16,-4 2 4 15,4-8-28-15,-4 2 4 16,-3-5-44-16,-8-7 0 0,1-6-84 15,-4-16 0 1,-4-7 76-16,-7-14 0 0</inkml:trace>
  <inkml:trace contextRef="#ctx0" brushRef="#br0" timeOffset="48055.1263">15318 10908 308 0,'7'-28'168'0,"24"-4"-140"15,-24 20 4-15,11 5-8 16,3-8 4-16,11 2-20 16,3 1 0-16,4 5-4 15,3 1 4-15,1 6-4 16,-1 3 4-16,8 3-4 16,-15 4 4-16,-7 9 4 15,-14 3 0-15,-7 15-4 0,-7-2 0 16,-7 12-4-1,-7 0 0-15,-7-3 0 16,0 0 4-16,-8 0-4 0,1 3 4 16,0-7-4-16,10-8 0 15,4 2-4-15,4-6 0 16,6-2 4-16,8 2 0 16,3-3-4-16,7 0 4 15,3 9 8-15,12-2 4 16,6 5-20-16,4-2 4 15,7-1 0-15,0-5 4 16,3-4-20-16,-3 0 4 16,3 0-28-16,-10 3 0 0,-7-3-96 15,-1-3 4-15,-2-6-56 16,-1 3 0-16</inkml:trace>
  <inkml:trace contextRef="#ctx0" brushRef="#br0" timeOffset="49842.6308">19964 11061 204 0,'-25'-37'112'0,"18"12"-88"0,3 15 4 15,4-2 0-15,0 5 4 16,0 4 0-16,0-3 0 16,0 0 0-16,0 3 0 0,0 0-4 15,0 3 4-15,0 0-24 16,0 0 0-16,0-4-4 16,0 1 0-16,0-6-8 15,0 6 0-15,-3-4 4 16,3 7 4-16,0 0 0 15,0 0 0-15,-7-3-4 16,3 3 0-16,-3-3 0 16,-7 3 4-16,-3 0 0 15,-5 10 0-15,-2 8 0 16,-5 7 0-16,1 1-4 16,0 8 4-16,-7 1-8 15,6 8 0-15,5 8 4 16,3 11 0-16,10-11 0 15,4 18 0-15,14-7 0 16,7-5 0-16,11 2 0 16,7-9 0-16,13-9 0 0,5-9 0 15,3-10 0-15,7-1 0 16,10-14-40-16,4-7 4 16,-3-7-84-16,-1-11 0 15,1-7-48-15,3-1 0 16</inkml:trace>
  <inkml:trace contextRef="#ctx0" brushRef="#br0" timeOffset="50487.9813">20426 10415 220 0,'-11'-25'124'0,"15"19"-80"0,-1 6 4 16,-3 0-24-16,4 10 0 15,3 5 0-15,3 13 4 16,8 4-8-16,3 9 0 0,4 12-4 16,3 22 4-16,11 3-16 15,-4 10 4-15,4 3 4 16,0 6 0-16,-4 7 0 15,0 18 4-15,-6-15-4 16,-12 3 4-16,-3 2-12 16,-14-2 0-16,-7-3-4 15,-3-4 4-15,-8-5-8 16,-3-17 4-16,0-6-28 16,0-18 4-16,-4-10-72 15,0-10 4-15,4-5-56 16,3-20 0-16,11-18 64 15,11-22 0-15</inkml:trace>
  <inkml:trace contextRef="#ctx0" brushRef="#br0" timeOffset="50879.1075">21862 11055 244 0,'-14'-19'136'0,"14"7"-100"0,0 12 0 15,0 0-12-15,3 15 4 0,4 7-12 16,4 10 0-16,6 15 0 16,5 16 4-16,6 6-12 15,-4 0 4-15,5 18-8 16,-5-18 0-16,-2 0-4 16,-5-3 0-16,1-3-24 15,-4 0 4-15,-7-13-60 16,-4-9 0-16,-6-10-28 15,-8-15 4-15,-3-4 12 16,-3-24 4-16</inkml:trace>
  <inkml:trace contextRef="#ctx0" brushRef="#br0" timeOffset="51194.0923">21738 11140 208 0,'-14'-119'116'0,"25"37"-84"15,-8 66 0-15,4 1-4 0,7-1 4 16,8-6-16-16,2 3 4 15,8 1-4-15,7-1 4 16,10 6-4-16,4 4 0 16,4 6-8-16,2 6 4 15,-6 6-4-15,4 4 0 16,-11 2 12-16,-7 4 0 0,-8 13 0 16,-10 11 0-1,-10-2-12-15,-7-3 0 0,-8-1 0 16,-10 1 4-16,-11-7-12 15,-3-5 0-15,-11-1 0 16,-3 0 0-16,-8-6-16 16,8-4 4-16,7-9-56 15,3-2 4-15,7-4-72 16,11-4 0-16,11-2 4 16,10-6 0-16</inkml:trace>
  <inkml:trace contextRef="#ctx0" brushRef="#br0" timeOffset="51615.4992">22885 11049 228 0,'0'-3'124'0,"14"6"-64"0,-14-3 0 16,3 6-24-16,4 4 0 15,4 8-12-15,0 1 0 16,3 6-12-16,0 4 4 16,3 8-4-16,1 1 4 15,7 6-12-15,-8 3 4 16,1 12 0-16,0-5 0 16,-1-1-4-16,1 6 0 15,0-15 0-15,-4-9 0 0,-4-1 0 16,1-9 0-16,-4 1 0 15,0-8 4-15,0-11-8 16,0-7 0-16,4-13 0 16,-1-25 0-16,1-5 0 15,10-14 0-15,4-9 0 16,-1-6 0-16,-2-16-8 16,-1-3 4-16,0 4-44 15,-3 8 0-15,-1 13-76 16,1 4 4-16,-1 18-60 15,-2 16 4-15</inkml:trace>
  <inkml:trace contextRef="#ctx0" brushRef="#br0" timeOffset="51884.4159">23925 10980 228 0,'15'38'128'0,"6"9"-72"0,-14-29 0 16,0 4-28-16,0 3 4 16,3 7-4-16,-3 12 0 15,4 3-24-15,0 12 0 16,-1-2-4-16,1 5 0 16,-1-5 0-16,-3 2 4 0,1-11-52 15,-5-8 4-15,-3-8-32 16,-3-4 4-16,-1 0-16 15,-3-19 0-15,-4-12 4 16,-6-31 0-16</inkml:trace>
  <inkml:trace contextRef="#ctx0" brushRef="#br0" timeOffset="52303.7166">23890 10854 216 0,'11'-87'120'0,"45"15"-56"0,-49 62 0 0,7-6-32 16,7 4 0-16,8 3-4 15,2-1 0-15,12-2-12 16,-1 8 0-16,0 1-8 16,4 3 4-16,0 3-8 15,0 1 4-15,0 2 0 16,-4 10 0-16,-10-1 0 16,-11 7 0-16,-7 6-8 15,-7 1 4-15,-7 11 4 0,-7 7 0 16,-7-6-8-16,-7 0 4 15,-4 3-4-15,-3-3 4 16,0-4-4-16,7-9 4 16,3-2-4-16,4-8 4 15,0 4 0-15,7-3 4 16,7-3-8-16,7 9 4 16,3-3 12-16,5 3 4 15,2 6-12-15,8-3 0 16,3-2-8-16,4 2 4 15,7 6-8-15,-1-5 4 0,1 8-32 16,-3-6 4-16,-8-2-20 16,0 8 0-16,0-12-88 15,-7 1 4-15,1-11-44 16,6-5 0-16</inkml:trace>
  <inkml:trace contextRef="#ctx0" brushRef="#br0" timeOffset="52921.123">27700 11036 296 0,'-7'-3'160'0,"4"-6"-132"16,3 15 4-16,3 3-16 16,4 10 4-16,7 10-8 15,0 11 4-15,8 10-12 0,-1 7 4 16,0 9-8-16,0 6 4 15,0-6-4-15,-7 0 0 16,-3-1-40-16,-8-8 4 16,1-4-88-16,-4-9 0 15,0-13-8-15,-7-12 0 16</inkml:trace>
  <inkml:trace contextRef="#ctx0" brushRef="#br0" timeOffset="53281.4585">27506 10917 280 0,'0'-31'152'0,"18"15"-124"0,-18 10 0 0,7 0-8 15,10 2 0-15,12 1 0 16,2 0 4-16,15 3-16 16,0 3 4-16,14 0-12 15,-3 7 4-15,-5 12 8 16,8 3 0-16,-7 9-8 15,-7 1 4-15,4 9 0 16,-15-3 0-16,0 6 4 16,-14 3 4-16,-7 6-4 15,-10-6 4-15,-4-3-4 16,-11 7 0-16,-6-7-12 16,-4 0 4-16,-11-10-4 15,-11 7 0-15,-2-15-12 16,-5-1 4-16,-3-6-24 15,7-7 4-15,8-8-72 0,6-4 0 16,7-9-28-16,11-10 4 16,11 0 24-16,10-9 4 15</inkml:trace>
  <inkml:trace contextRef="#ctx0" brushRef="#br0" timeOffset="53701.412">28095 10419 188 0,'-10'-7'104'0,"10"-11"-56"0,0 18 0 0,0 0-12 16,7 3 4-16,0 9-8 16,3 1 4-16,8 21-12 15,3 1 4-15,11 15-12 16,10 9 4-16,-3 20-4 16,-7-20 0-16,14 42-8 15,-4 2 4-15,0-2-8 16,-3 12 4-16,-4-1-4 15,-10-8 4-15,-4-1-4 0,-10-5 0 16,-11-7-4-16,0-1 0 16,-14-11-8-16,-4-1 4 15,-7-21-48-15,4-7 4 16,-14-13-72-16,7-15 4 16,0-22-60-16,6-6 0 15</inkml:trace>
  <inkml:trace contextRef="#ctx0" brushRef="#br0" timeOffset="54271.4223">28836 10902 208 0,'0'0'112'0,"0"0"-48"0,0 0 0 15,0 0-24-15,0 0 0 16,7-4-12-16,-3 1 0 16,3 3-16-16,10 0 0 15,1 0-4-15,3-3 0 16,7-3-8-16,1 6 4 15,-1-3-4-15,14 3 4 16,-10 0 0-16,-4 3 0 16,0 6 0-16,1-2 0 15,-5 8 0-15,-3 10 4 0,-10 3-4 16,0 10 4-16,-1 0-8 16,-3 3 4-16,-7-1-4 15,7-2 4-15,-3 3-8 16,3-1 0-16,-4-11-28 15,1-1 0-15,-4 0-80 16,3-12 4-16,-3-1-84 16,11-8 4-16</inkml:trace>
  <inkml:trace contextRef="#ctx0" brushRef="#br0" timeOffset="54721.641">29577 10826 140 0,'18'0'76'0,"-50"-9"-72"0,32 9 4 16,3-3 12-16,-3 3 0 15,0 0 12-15,0 0 0 16,0-3 0-16,0 3 0 15,0-7-4-15,4 4 0 16,-1-3-16-16,-3 3 0 16,0 0 0-16,0-1 4 0,4 4-8 15,-4-3 0-15,0 3 0 16,0-3 0-16,0 3 0 16,0 0 0-16,7 0 8 15,-7 0 0-15,0 3-8 16,0 0 0-16,3 13 0 15,1 6 4-15,0 9-8 16,-1 13 4-16,4 7-8 16,0 8 4-16,4-2-4 15,-1 8 0-15,1 1 4 16,-4-9 0-16,11 9-52 16,-8 3 0-16,-10-10-52 15,7-9 4 1</inkml:trace>
  <inkml:trace contextRef="#ctx0" brushRef="#br0" timeOffset="55083.5049">29401 10807 228 0,'0'-59'124'0,"7"12"-56"0,0 41 0 16,-4-1-48-16,11-5 4 15,4 5-20-15,10-5 4 16,7 6 8-16,11 3 0 16,0-1-8-16,0 1 4 15,10 3-8-15,-6 0 0 0,-4 3 0 16,7 1 4-16,-11 5 4 16,-7 3 4-16,-7 7 4 15,-3 3 0-15,-11 0-4 16,-7 3 0-16,-7 3 4 15,-7 4 0-15,-3 2-20 16,-12-5 0-16,-6-4-16 16,-7 3 4-16,0 0-16 15,-4-12 0-15,0-1-60 16,0-5 4-16,15 2-80 16,2-8 4-16,5-4 76 15,13 3 4-15</inkml:trace>
  <inkml:trace contextRef="#ctx0" brushRef="#br0" timeOffset="55622.5517">30120 11068 240 0,'25'0'132'0,"17"3"-60"0,-35-3 0 16,4 0-40-16,10 0 4 15,4 0-24-15,3 0 4 16,4 0-8-16,-1 6 4 15,12-6-8-15,-4 0 0 16,-4-9-4-16,4 6 0 16,3-1 0-16,-10 1 4 15,7-9-4-15,-8 5 0 0,-2 1 4 16,-8-9 0-16,0 5-4 16,-7-9 4-16,-11 0-4 15,-3 10 4-15,0-7-4 16,-7-2 0-16,-3-1-4 15,-4-3 4-15,0 6 0 16,-4-3 4-16,4 1 0 16,-4-1 4-16,8 6-4 15,3-3 0-15,0 10-4 16,7-3 4-16,0 6-4 16,3 3 4-16,1 0 0 15,6 3 4-15,8 6-4 16,3-3 4-16,-3 10-4 15,6 0 0-15,-3 0 12 16,1 2 0-16,-5 4-8 16,1 3 0-16,-7 0 0 0,-1 7 0 15,-6-1-8-15,-8 4 4 16,-6 2-4-16,-5-5 4 16,-2 2-40-16,-8-6 0 15,-3 1-28-15,0-7 4 16,-1-1-88-16,-2 1 0 15,6-6 0-15,11-6 4 16</inkml:trace>
  <inkml:trace contextRef="#ctx0" brushRef="#br0" timeOffset="56973.2656">31754 10600 236 0,'0'-3'132'0,"-8"-25"-88"16,5 19 4-16,-4 2-28 15,-4 4 4-15,8 0-8 16,-11-3 0-16,-4 15-4 16,-3-2 0-16,-7 8 4 15,-1-2 4-15,-6 9-8 16,-4 12 0-16,1-2-4 0,-1 8 0 16,3 11-4-16,5 2 4 15,-5 3-4 1,15 4 0-16,-3 3-4 0,6-1 4 15,7-8-8-15,11-1 4 16,0 3 0-16,11-12 0 16,17-6 0-16,-3 0 4 15,7 2-4-15,10-15 0 16,0-12 0-16,4-1 0 0,0-8 0 16,3-8 4-16,-3-2 0 15,-3-9 0-15,-1-7-8 16,-7-4 4-16,4-14 4 15,-11 2 0-15,-10-6 0 16,3-9 0-16,-14 0-4 16,-7 6 4-16,0-1-4 15,-11 1 0-15,-6 0-12 16,-11 4 0-16,-1-1-32 16,-6 9 4-16,-7-3-68 15,-1 17 4-15,-2 2-80 16,2 16 4-16</inkml:trace>
  <inkml:trace contextRef="#ctx0" brushRef="#br0" timeOffset="57244.1912">31662 11127 272 0,'17'19'152'0,"12"28"-84"0,-22-37 4 15,0 2-32-15,7-3 0 16,4 10-36-16,-8-6 4 16,8 9-8-16,6 0 0 15,-2 3 0-15,6 9 4 16,11-5-8-16,-11-4 4 16,0 9-8-16,0-6 0 15,-3-3-36-15,-4 1 4 0,-3-5-48 16,-8 1 0-16,1-6-100 15,0-6 4-15</inkml:trace>
  <inkml:trace contextRef="#ctx0" brushRef="#br0" timeOffset="68669.8109">4918 8155 124 0,'-4'0'72'0,"1"3"-72"15,3-3 0-15,7 0 0 16,3 3 4-16,4 3 12 15,4-3 0-15,3 0 12 16,7 0 0-16,1-3-16 16,17 0 0-16,-1 0 0 15,8 0 4-15,4 0-4 0,13-3 0 16,-3 0-4-16,7 0 0 16,8-6-8-16,9 6 4 15,1 3 0-15,3 0 0 16,4 0-4-16,3 3 0 15,11 0 0-15,-3 3 0 16,6-3 12-16,0-3 4 16,1 0-16-16,17-3 4 15,-14-3 4-15,14 6 4 16,-7-3-12-16,21 0 4 0,-7 3 0 16,11 0 0-16,0 0-8 15,10 0 0-15,0-4 4 16,0 1 4-16,15 0-4 15,-8-3 0-15,4 6 8 16,3-3 0-16,1 3 0 16,3 0 0-16,-4 0-4 15,8 0 0-15,6 0 0 16,1 0 4-16,10-3-8 16,10-1 0-16,4 1 4 15,11-9 4-15,-4 2-4 16,4 4 0-16,7-6 0 15,-4 8 4-15,4-2-8 16,0-6 4-16,-11 8 0 16,11-2 4-16,-11-3-8 15,-3 6 4-15,7 0 8 16,-11-1 0-16,-10 1-12 0,-1 3 0 16,-3 0 0-16,-10 7 0 15,-4-7 4-15,-4 9 0 16,-6 3-4-16,-19 4 0 15,5-10-20-15,-22-2 4 16,-14 8-68-16,-21-2 4 16,-15-4-80-16,-17 3 0 15,-17-3 128-15,-18-6 4 16</inkml:trace>
  <inkml:trace contextRef="#ctx0" brushRef="#br0" timeOffset="69704.8687">5556 8669 248 0,'-17'-3'136'0,"3"-7"-84"0,14 10 4 15,0 0-44-15,-4-3 4 16,0-3-12-16,4 6 0 16,0 0-4-16,0 9 4 15,0-2 4-15,0 5 0 16,0-3 4-16,0 1 0 16,4 2-12-16,0-5 0 15,-1 5 0-15,1-5 0 16,3-1 4-16,0 0 4 0,7-6-8 15,-4-6 0-15,1 3 0 16,-8 0 4-16,1-13 0 16,-4 6 0-16,-7-8 8 15,0 8 4-15,-4-5-8 16,-6 11 0-16,3 1-8 16,-1 10 4-16,5-1-4 15,-1 6 0-15,4-2-4 16,0 5 4-16,7-5 0 15,0 2 0-15,4-5 0 16,3 5 0-16,0-6 0 16,0-6 0-16,0 0 0 15,0 0 4-15,-3 0-8 16,3 0 0-16,-4 0-104 16,-3 0 4-16,0 0-108 15,0 0 4-15</inkml:trace>
  <inkml:trace contextRef="#ctx0" brushRef="#br0" timeOffset="70260.2712">5140 9450 92 0,'0'-19'52'0,"4"-3"-16"0,-4 16 4 0,0 2 12 16,0-2 4-16,0-6 8 16,-4 2 0-16,4-5-8 15,-7 5 4-15,0-6-40 16,0 16 4-16,0 0-20 15,0 4 0-15,-4 8-4 16,4 1 0-16,4 6-8 16,-5 2 4-16,5 5 0 15,3-1 4-15,0-3 4 16,3 0 0-16,5-7-4 16,-8-5 4-16,3-4-4 15,1 3 4-15,-1-18-4 0,1-1 4 16,-1 1-4-16,-3-3 0 15,-3-4 8-15,-4 3 4 16,0-6-8-16,-4 10 0 16,4-3 0-16,-4 5 0 15,1 4-8-15,3 3 4 16,-4 6-4-16,4 1 4 16,4 8 0-16,-1-2 0 15,4 6-4-15,4 0 4 16,6-1-64-16,1-8 0 15,-1 5-72-15,8-8 4 0,10 2 8 16,7-9 0 0</inkml:trace>
  <inkml:trace contextRef="#ctx0" brushRef="#br0" timeOffset="70851.3223">5729 9468 216 0,'-7'-12'120'0,"0"6"-76"16,7 6 0-16,0 0-12 15,0 0 0-15,-4 0-4 16,1 0 4-16,-1 6-12 0,1 6 0 15,-1-2-12-15,1 6 0 16,3 5-12-16,0 1 4 16,3-6-4-16,4-3 4 15,0 2 0-15,4-12 4 16,0 1-4-16,-1-8 4 16,1 1-4-16,-4-9 0 15,0 2 4-15,-4-5 4 16,-3-4-4-16,0 6 0 15,-3-2 0-15,-1 5 4 16,1-2-8-16,-1 5 4 0,4 7 0 16,-3 4 0-16,-1 2 0 15,4 6 4-15,-7-2-4 16,7 5 4-16,0-5-12 16,0 2 4-16,0-5 4 15,7-4 4-15,-7-3-8 16,4-3 0-16,-1-4 0 15,1-5 4-15,-4 2 8 16,0 1 4-16,-4-3 4 16,1 5 0-16,-1-2-32 15,-6 6 4-15,3 6 8 16,3 6 4-16,1 1-12 16,3 8 4-16,3 1-96 15,4-9 4-15,7 2-164 16,0-9 0-16</inkml:trace>
  <inkml:trace contextRef="#ctx0" brushRef="#br0" timeOffset="96160.9776">956 10528 208 0,'-21'32'116'0,"7"24"-108"16,14-46 4-16,0 12-4 15,7 9 4-15,0 10 12 16,-4 24 4-16,8 14-12 16,3 9 0-16,0 15-12 15,4 13 4-15,-1 13 12 16,5 6 0-16,2-1-8 16,-6 8 0-16,3 5-4 15,-3 3 0-15,-8-12 0 16,8-6 0-16,-7-6-12 15,-1-14 4-15,-3-11-36 16,11-17 0-16,-8-15-48 16,1-22 0-16,-4-37-68 0,-3-20 0 15</inkml:trace>
  <inkml:trace contextRef="#ctx0" brushRef="#br0" timeOffset="97659.2997">935 10403 180 0,'-7'6'100'0,"35"4"-100"0,-21-7 4 0,4 6-8 15,6-3 4-15,12 4 0 16,9-4 4-16,8-3 0 16,4-3 0-16,17 0 12 15,3 0 0-15,8 0-4 16,-4-3 0-16,14-3 0 15,-3 0 4-15,14 2-8 16,3-11 4-16,4 8-4 0,7 4 0 16,-4-6-4-1,14 6 0-15,1 0-8 0,-4 0 4 16,3 3 0-16,8-4 4 16,-1 1-8-16,1-12 4 15,3 15 0-15,-11-10 4 16,15 1 4-16,-4 2 0 15,4 7-8-15,-1-6 0 16,8 0 0-16,7 0 0 16,-1 3 0-16,4-4 0 15,15-2-4-15,-4-1 4 16,-1 4 0-16,-2-6 4 0,2 2-8 16,-2-5 0-1,-1 8 4-15,-14-2 4 0,7 6-4 16,-10 3 0-16,-7 3 0 15,-4 3 0-15,-4-3 0 16,4 4 4-16,-3-7-4 16,-11 0 0-16,0 0-8 15,-11 0 0-15,-7 0 4 16,-6-4 4-16,-5 1 0 16,-6 3 0-16,-7 3 0 15,-15 1 4-15,-10-4-4 16,-7 12 4-16,-7-3 8 15,-4 7 0-15,-7 0-4 16,-3 6 4-16,-7 3-4 16,-1 13 4-16,-6 9-4 15,-4 0 4-15,-4 6-4 16,4 6 0-16,0 17-4 0,-3 8 4 16,-1 10-4-16,5 1 4 15,-1-1-8-15,0 12 0 16,3-2 4-16,1 12 0 15,3-3 4-15,-3 6 4 16,3 9-8-16,3 1 0 16,1-1-4-16,3-2 0 15,0-13 0-15,0 3 4 16,-3-10-4-16,0-8 0 16,-4-1-4-16,-4-16 4 0,1-12 0 15,-4-6 4-15,-3-10-4 16,-4-6 0-16,-15 0 4 15,-2-6 4-15,-4-9-8 16,-8 2 0-16,-9-3 0 16,-19-5 0-16,-6-1 0 15,-11-7 4-15,-18 1-4 16,-7-12 4-16,-17-1-8 16,-18 0 4-16,-4-6 0 15,-21 0 4-15,-14 0 0 16,1 0 4-16,-15 3 4 15,-11 0 0-15,4 4-4 16,-14 5 0-16,0-6-8 16,3-2 4-16,0-1-4 15,-3-3 4-15,11-3-8 0,-1-1 0 16,11 1 4-16,-3-6 4 16,13 6-4-16,-3 0 4 15,4 3-4-15,17 0 0 16,-6 3-8-16,9 0 4 15,8 6 4-15,-4-6 4 16,15 4 0-16,-11 5 0 16,10-5-8-16,8 8 4 15,3-9-4-15,10 10 4 16,4-10 0-16,11 13 4 16,0-12-8-16,6-1 4 0,12 3 0 15,3-3 0-15,14-2 4 16,0 2 0-16,3 6-4 15,8-8 0-15,6-1-4 16,11-3 4-16,4 3 0 16,-4-3 4-16,11 0-8 15,3 0 0-15,4 0 4 16,0 0 0-16,3-3-4 16,1 0 4-16,6-1-4 15,-6-2 4-15,6-16 0 16,-3 7 0-16,0-36-8 15,7-11 4-15,-4-26-24 16,1-9 4-16,2-7-48 16,8-18 4-16,0-7-156 15,8 1 4-15</inkml:trace>
  <inkml:trace contextRef="#ctx0" brushRef="#br0" timeOffset="111770.5222">6516 15034 180 0,'-25'10'100'0,"-3"2"-84"0,28-12 4 0,3 0-8 16,-3 0 0-16,4-3 28 15,-8-6 0-15,8 3 4 16,-8-1 4-16,1-5-16 15,-1 2 0-15,-3-12-20 16,0-6 0-16,-3-19-8 16,-1-9 0-16,-3-16-4 15,0 0 4-15,0-19-4 16,-7-4 4-16,3-5-4 16,0 0 0-16,1 3 0 15,-1 12 0-15,-3 10 4 16,3 15 0-16,1 4-4 0,2 12 0 15,-6 9 0-15,4 4 0 16,-1 15-4-16,0 1 4 16,-3 15 0-16,4 6 4 15,-5 9-4-15,5 4 0 16,3 0-4-16,3 0 0 16,4 3 4-16,4-3 0 15,-1-4-4-15,4-5 4 16,7-1 0-16,0-9 0 15,4-12 0-15,3-1 4 16,-4-9-8-16,8-9 4 0,0 9 0 16,-4 0 0-16,0 6 0 15,0 1 4-15,0 8-4 16,0 4 0-16,4 6 0 16,-1 4 0-16,1 11 0 15,0 4 4-15,3 3-20 16,0 16 4-16,0-3-68 15,0 6 4-15,4-4-60 16,0 7 4-16,3-3 48 16,-3-9 4-16</inkml:trace>
  <inkml:trace contextRef="#ctx0" brushRef="#br0" timeOffset="112131.2441">7056 14834 236 0,'-11'-6'132'0,"-14"-4"-84"0,18 10 4 16,-3-6-24-16,-1 12 0 15,-3-6-4-15,-4 10 0 16,1-4-8-16,-8 9 0 0,-3 1-12 16,3 0 0-16,0 15 4 15,1 4 0-15,3 9-12 16,3 6 4-16,7 6 0 16,8-2 0-16,6-1-4 15,4 3 0-15,11-9-60 16,7-12 4-16,3-1-68 15,11-15 4-15,14-16 4 16,0-18 4-16</inkml:trace>
  <inkml:trace contextRef="#ctx0" brushRef="#br0" timeOffset="112477.7692">7387 14987 272 0,'-14'-6'152'0,"-28"-3"-100"15,31 9 4-15,-3 3-24 16,-4 9 4-16,1 7-24 15,-8 6 0-15,0 0 0 0,4 7 0 16,4 5-16-16,6 7 4 16,7-3-4-16,4-3 4 15,8-1 0-15,9-5 0 16,4-7-4-16,8-6 0 16,2-4-16-16,8-15 0 15,0-22 4-15,0 0 0 16,-4-12 16-16,-7 3 0 15,-3-7 12-15,-11 3 0 16,-10-2 4-16,-8 5 4 16,-10 4-12-16,-11-3 0 0,1 9-8 15,-5 6 0-15,1 1-4 16,3 8 4-16,4-2-48 16,7 18 0-16,7-2-84 15,7 5 4-15,7-3-8 16,7 1 0-16</inkml:trace>
  <inkml:trace contextRef="#ctx0" brushRef="#br0" timeOffset="112853.2258">7662 14940 304 0,'-10'-3'164'0,"-11"16"-112"16,17-7 0-16,1 4-36 15,-1 8 4-15,4 11-12 16,0 2 4-16,4 7-4 15,-1-1 4-15,4-2-12 16,4 9 4-16,3-16-4 0,0 3 0 16,7-9 0-16,4-13 0 15,3-9 0-15,-3-6 4 16,3-16-4-16,-3-18 0 16,-1-8 0-16,1 8 4 15,-7-10-4-15,-4 2 0 16,0 1 4-16,-7 16 0 15,-4 0 0-15,5 18 4 16,-1 7-12-16,-4 12 4 16,1 4 8-16,3 12 0 0,0 9-12 15,0 13 4-15,0 0-8 16,7 12 4-16,4-6-64 16,-1 1 0-16,1-8-84 15,0-14 4-15,3-11 28 16,-4-14 4-16</inkml:trace>
  <inkml:trace contextRef="#ctx0" brushRef="#br0" timeOffset="113061.1163">8234 14448 312 0,'-7'3'172'0,"10"54"-124"15,-3-39 4-15,4 14-36 16,3 12 0-16,0 15-4 15,0-8 4-15,0 17-16 16,0 5 0-16,7-8 0 0,7 4 0 16,-3-3-68-16,0-16 4 15,-1-2-84-15,-3-27 4 16,4-5 36-16,0-25 4 16</inkml:trace>
  <inkml:trace contextRef="#ctx0" brushRef="#br0" timeOffset="113480.9674">8696 14332 316 0,'18'6'176'0,"-4"35"-128"0,-11-28 4 16,1 15-32-16,3 13 0 0,0 15-4 16,0 4 4-16,4 6-12 15,-1-1 0-15,1 1-4 16,-1 3 0-16,1-9-8 15,-1-4 4-15,5-6 0 16,-8-15 4-16,0-4-4 16,0-9 0-16,-4-16 0 15,-3-6 0-15,-3-9 0 16,-8-10 0-16,-3-3 0 16,-11 0 4-16,1-3-4 15,-1 6 0-15,0 1 0 16,1 11 4-16,2 4-8 15,1 6 0 1,4 32 8-16,6 12 4 16,11-6-8-1,7-1 0-15,4 1 4 0,6-9 0 16,12-7-8-16,2-7 4 16,12-18-16-16,2 4 4 15,8-8-108-15,-3-8 4 16,3-1-100-16,-7-5 0 15</inkml:trace>
  <inkml:trace contextRef="#ctx0" brushRef="#br0" timeOffset="114066.5309">9550 14332 300 0,'-11'9'164'0,"11"10"-124"0,0-12 0 15,4 18-20 1,3 15 4-16,3 14-4 0,8 12 0 16,0-1-8-16,-4 20 4 15,0-3 0-15,0 5 0 16,0-8-12-16,-3 5 4 15,-1-18-4-15,-3-9 0 16,4-10-4-16,-1-10 0 16,1-15-4-16,3-18 4 15,0-11 0-15,0-18 4 16,4-12-4-16,0-7 4 16,-4 9-4-16,-4-2 4 15,4 11-8-15,-7 1 0 0,4 7 4 16,-4 2 4-16,-3 13-8 15,3 15 4-15,0 7-12 16,3 9 4-16,1 4-36 16,3 15 0-16,7 0-76 15,0 3 4-15,4-12 16 16,0-7 0-16,3-12 20 16,4-10 4-16</inkml:trace>
  <inkml:trace contextRef="#ctx0" brushRef="#br0" timeOffset="114428.3198">10333 14959 280 0,'-7'-41'152'0,"-46"-6"-96"16,39 47 4-16,0-6-24 0,0 9 4 15,-4 4-28-15,0 5 0 16,-3 4-8-16,7 15 4 16,-4 4 0-16,4 12 4 15,4-7-8-15,3 7 0 16,3-9-12-16,4-7 4 15,4-2 8-15,3-10 0 16,3-19-8-16,8 0 4 16,3-19-4-16,0-10 0 15,0 1 4-15,-3-9 4 16,0 8-4-16,-4 4 0 16,0 3 0-16,-4 4 4 0,1-1-4 15,-4 12 0-15,4 7 0 16,-1 7 0-16,4 15-4 15,1 12 4-15,-1-2 0 16,3-1 0-16,4 7-12 16,1 9 4-16,-5-16-84 15,-3 3 0-15,0-15-140 16,-3-6 0-16</inkml:trace>
  <inkml:trace contextRef="#ctx0" brushRef="#br0" timeOffset="114744.1872">10520 14918 312 0,'3'7'168'0,"11"34"-132"0,-6-35 0 16,-1 13-8-16,3 9 0 16,1 3-12-16,3 1 0 15,0-4-4-15,0 9 4 16,0-8-12-16,-3 8 4 15,3-12-4-15,-4-6 0 16,5-13 0-16,-1-6 0 16,0-12-8-16,0-4 4 15,4-18 4-15,-4-10 0 16,3 6-4-16,-6-15 0 0,-4 0-40 16,-4-4 4-16,1 4-88 15,0 18 4 1,-1 1-56-16,1 24 0 0,3 14 164 15,7 11 4-15</inkml:trace>
  <inkml:trace contextRef="#ctx0" brushRef="#br0" timeOffset="115073.8752">10950 15160 288 0,'18'31'160'16,"0"-18"-132"-16,-11-13 4 0,7-3-12 15,0 0 4-15,3-4 4 16,5-12 0-16,-1-2-20 15,3-5 0-15,-2 1 0 16,-5 0 0-16,-3-6-4 16,-3 0 0-16,-8-10-4 0,-3 3 4 15,-7-3 0 1,-3 4 0-16,-4 9-4 0,-4 18 4 16,0 10-8-16,-3 13 4 15,4 5 4-15,-1 4 0 16,4 13 0-16,7 18 0 15,3 1-4-15,8-1 4 16,6 6-4-16,8-8 0 16,7-4 0-16,3-3 0 15,4-16-32-15,7-6 0 16,-1-7-92-16,12-15 0 16,10-15-60-16,-4-7 4 15</inkml:trace>
  <inkml:trace contextRef="#ctx0" brushRef="#br0" timeOffset="115524.4324">12086 14849 304 0,'-17'19'168'0,"9"16"-116"16,5-32 4-16,3 9-40 15,0-2 4-15,0 9-16 16,3 6 4-16,8 9-4 16,3-2 4-16,4 2-8 15,-4-3 4-15,4-5-4 16,-4-1 4-16,0-3-4 0,3 0 0 16,1-16 0-16,0 0 4 15,-1-18 0-15,1-14 0 16,-4-2-4-16,0-13 0 15,0-2 0-15,-3-8 0 16,-4-11 0-16,-4 18 4 16,1 9 0-16,0 7 4 15,-1 6-4-15,1 22 0 16,-1 10-4-16,1 5 4 16,3 7-4-16,0 10 4 15,0 5-8-15,7 10 0 0,0 0-8 16,4-3 4-16,-1 6-76 15,4-6 4-15,1-12-76 16,-1-7 4-16,4-13 56 16,6-18 4-16</inkml:trace>
  <inkml:trace contextRef="#ctx0" brushRef="#br0" timeOffset="115898.6942">12929 14686 308 0,'-38'4'168'0,"-19"-1"-116"16,39 9 4-16,-3-5-48 16,-3 14 4-16,2-2-16 15,1 6 4-15,0 0 4 16,3 1 4-16,4-5-12 16,4 1 4-16,3 0 0 0,3-3 4 15,4-3 0-15,7 0 0 16,11 2-8-16,3-5 4 15,4-1 4-15,3 7 0 16,4-9-8-16,-1 2 4 16,1-6 0-16,0 10 4 15,-4-6 0-15,0 8 4 16,-6-2 8-16,-8 3 4 16,-7 3-16-16,-7 0 4 15,-7 0-4-15,-7 9 0 0,-8-6-20 16,-9-9 0-16,2 0-72 15,1-13 0-15,3-6-84 16,11-1 4-16,14-8 96 16,4 2 4-16</inkml:trace>
  <inkml:trace contextRef="#ctx0" brushRef="#br0" timeOffset="116259.8527">13155 15097 280 0,'14'-9'152'0,"7"-1"-104"15,-17 7 4-15,3 0-24 16,4-6 0-16,3 2-20 16,7 1 4-16,4-10-8 15,-1 7 0-15,-3-3 0 16,1-10 4-16,-5 6-4 0,-6 3 0 16,-4-9 0-1,-14 0 0-15,-4-3-4 0,-10 3 0 16,-4 4 16-16,1 11 0 15,-1 7-16-15,0 10 0 16,-3 5 4-16,0 11 0 16,7 2-4-16,7 13 4 15,6-1-8-15,5-2 4 16,6 0 4-16,5 2 4 16,6-8-16-16,7 2 4 15,11-12-12-15,3-12 4 16,11-4-64-16,0-6 0 15,3-6-64-15,0-13 4 0,8-6 24 16,-8 0 4-16</inkml:trace>
  <inkml:trace contextRef="#ctx0" brushRef="#br0" timeOffset="116710.3774">13790 14341 372 0,'-10'7'204'0,"6"18"-168"16,4-13 0-16,0 10-24 15,4 10 4 1,6 52 8 0,4-12 4-16,0 4-16 15,4-4 0-15,0 3-8 0,3-3 0 16,7-12-20-16,-3 3 0 15,-8-20 12-15,1-5 4 16,-4-10-16-16,-3-6 4 16,-4-12-4-16,-7-7 0 15,-11-6 8-15,-3-7 0 16,-4-9 8-16,-3-3 0 16,-3 4 0-16,-1-1 0 15,0 6 12-15,-3 1 4 16,0 5-8-16,-1 7 4 0,8 7-12 15,-3 8 4-15,9 11-8 16,5-1 4-16,10 3 0 16,7 6 0-16,7-5-4 15,14-4 0-15,4-3 0 16,7-7 4-16,3-8-88 16,4-7 0-16,3-7-160 15,4-5 0-15</inkml:trace>
  <inkml:trace contextRef="#ctx0" brushRef="#br0" timeOffset="117234.8035">15166 14379 288 0,'-4'-16'156'0,"4"16"-120"16,0 0 0-16,0 0-16 15,4 16 0-15,7 9 0 16,6 19 4-16,4 13-16 16,4 12 4-16,3 6-12 15,0 9 4-15,1 11-4 16,-1 14 4-16,0-12 0 16,-7-9 0-16,-7-12-72 15,1-14 4-15,-5-8-112 16,-3-11 4-16,-7-2 96 0,-7-16 4 15</inkml:trace>
  <inkml:trace contextRef="#ctx0" brushRef="#br0" timeOffset="117564.8313">14894 14395 256 0,'-3'-13'140'0,"31"-6"-112"0,-21 13 4 16,7-3-8-16,4 2 0 0,6 7-12 15,15-6 0-15,14 3-8 16,11 3 0-16,-1 3 4 16,8 3 0-16,-1 4 4 15,4 12 4-15,-7 12 0 16,-3 1 4-16,-4 18-4 16,-4 0 0-16,-13 13 0 15,-19-6 4-15,-10 3-12 16,-10 9 4-16,-8 6-4 15,-10 1 4-15,-7-1-12 16,-7 3 4-16,-7-12-4 16,-8-18 4-16,5-4-36 15,2-10 0-15,5-12-96 16,9-18 4-16,8-20-80 16,14-9 0-16</inkml:trace>
  <inkml:trace contextRef="#ctx0" brushRef="#br0" timeOffset="117760.7196">15995 14966 364 0,'18'21'196'0,"-4"52"-168"0,-11-51 0 16,8 3-16-16,3 15 0 16,0 7-8-16,0 4 0 15,0-4-4-15,0-7 4 16,-3-5-40-16,0-1 0 15,-11-9-148-15,0-6 0 0,-4-12 80 16,-7-7 4-16</inkml:trace>
  <inkml:trace contextRef="#ctx0" brushRef="#br0" timeOffset="118151.1251">16083 15075 192 0,'32'44'108'0,"17"-6"-76"16,-38-29 4-16,7-3-4 15,-4 13 0-15,3-12 0 16,1 8 0-16,0-5 12 16,-4 2 0-16,-4-6-8 15,1 1 0-15,-4-4-16 16,-4 3 0-16,-3-12-12 15,-3 0 0-15,-1-4-4 0,-3-9 0 16,-3-6-4-16,3-12 4 16,0 8 0-16,3 1 0 15,1 3-8-15,3 3 4 16,3 0-4-16,4 3 4 16,7-3 0-16,4 10 0 15,7 3 0-15,10-1 4 16,4-2-4-16,3 8 0 15,4 1-36-15,-7 0 0 0,-1 3-100 16,-6 3 0 0,3 4-56-16,-3 5 4 0</inkml:trace>
  <inkml:trace contextRef="#ctx0" brushRef="#br0" timeOffset="118480.2685">16856 14987 244 0,'-18'-6'132'0,"36"6"-100"15,-18-6 0-15,3 0-28 16,4 3 4-16,0-16 12 16,0 9 4-16,0-9 8 15,1 4 0-15,-5 2-8 16,-3-6 4-16,-3-3-16 16,-5 7 4-16,-2 9-20 15,-8-4 4-15,1 16 4 16,-5 4 0-16,1 5 0 15,0 1 4-15,-4 12 4 0,-3 13 0 16,7 0 0 0,3 15 0-16,8-2-16 0,6 2 0 15,8-6 0-15,6-3 4 16,8-15-8-16,7-4 4 16,10-12-64-16,0-4 4 15,4-18-92-15,18-4 0 16,-5-5 40-16,5-7 0 15</inkml:trace>
  <inkml:trace contextRef="#ctx0" brushRef="#br0" timeOffset="118736.025">17360 14912 280 0,'-24'-22'156'0,"-22"-3"-80"0,32 19 0 0,-1 6-48 16,1 12 0-16,0-5-12 15,-14 8 0-15,0 4-4 16,3 6 4-16,0 4-8 15,4 18 0-15,7-10-4 16,4 1 0-16,6 3-12 16,15 2 4-16,6 5 4 15,11-11 0-15,8-9-20 16,3-9 4-16,3-13-40 16,4-9 4-16,-4-12-56 15,0-4 4-15,1-9-20 16,-4-4 4-16,3-12 64 15,-7 0 0-15</inkml:trace>
  <inkml:trace contextRef="#ctx0" brushRef="#br0" timeOffset="118931.9382">17653 14533 340 0,'-11'-38'188'0,"8"29"-140"0,3 12 4 16,0 9-36-16,3 10 4 16,4 7 8-16,4 18 4 15,7 6 0-15,-1 3 4 16,1 10-32-16,0 9 0 15,-1-2-4-15,1 18 0 16,0-16 0-16,-4 3 0 16,0-15-48-16,-4-10 4 15,1-9-84-15,-11-13 0 16,0 1-96-16,-11-7 0 0</inkml:trace>
  <inkml:trace contextRef="#ctx0" brushRef="#br0" timeOffset="119128.4242">17519 15034 360 0,'7'0'196'0,"35"0"-164"15,-31 0 0-15,10-3-24 16,14-9 4-16,8 6-12 16,-1-10 4-16,4 6-4 15,-7 4 4-15,3-6-100 16,-14 5 4-16,-3 1-88 15,-14 0 0-15,-8 3 132 16,-10 0 0-16</inkml:trace>
  <inkml:trace contextRef="#ctx0" brushRef="#br0" timeOffset="119339.1258">16108 14577 356 0,'-21'3'196'0,"21"9"-180"0,3-9 0 15,1-3-12-15,3 4 0 16,7-1-16-16,4-3 4 0,-1 0-152 16,1 0 0-16,-1 0 36 15,5-3 4-15</inkml:trace>
  <inkml:trace contextRef="#ctx0" brushRef="#br0" timeOffset="119951.9536">15536 15991 208 0,'-17'-16'112'0,"-26"23"-44"15,29-7 4-15,-3 3-40 16,-8 9 0-16,-3 1-20 16,-11 9 4-16,4 0-16 15,-1 3 0-15,5 12 16 16,-1 4 0-16,4 9-8 16,-1 4 0-16,8 18 0 15,4 0 4-15,6 6-12 16,7-6 4-16,8 0-4 15,7 1 4-15,17-8-8 16,7-11 4-16,7-7 0 16,11-13 4-16,0-24-16 15,7-1 4-15,-3-18-76 0,-4-1 0 16,3-9-44-16,0 1 0 16,-3-1 40-16,-10-9 0 15</inkml:trace>
  <inkml:trace contextRef="#ctx0" brushRef="#br0" timeOffset="120267.227">15804 16411 284 0,'-42'-16'156'0,"17"23"-116"0,18-4 4 15,0 3-12-15,0 4 0 16,-3-1-24-16,-1 29 0 0,1-7 4 16,2 10 0-16,1-1-8 15,4 4 0-15,-1 3-8 16,8-3 4-16,3 0-4 15,7 0 4-15,4-9-4 16,17-7 4-16,7-13-4 16,1-15 4-16,2-6 0 15,-6-13 4-15,-3 4-4 16,-15-7 0-16,-11-6 8 16,-17-10 0-16,-10-3-12 15,-12-3 4-15,-9-3-12 16,2 6 4-16,1 13-72 15,3 9 4-15,1 7-52 16,6 24 4-16,11-2 24 16,7 12 0-16</inkml:trace>
  <inkml:trace contextRef="#ctx0" brushRef="#br0" timeOffset="120659.6742">16125 16402 272 0,'8'0'152'0,"-1"37"-104"0,-7-27 4 16,7 15-16-16,0 16 4 16,3 2-20-16,1-11 0 15,-4 5-8-15,4 7 4 0,-4-3-8 16,-4-9 0-16,1 8-8 16,3-12 0-16,-4 1 0 15,4-14 0-15,0-8-4 16,0-10 4-16,4-4 4 15,3-12 0-15,0-12-8 16,0-22 4-16,0-1-4 16,4-11 4-16,-4 18 0 15,0 6 4-15,0 9-4 16,0 14 4-16,1 15-4 16,-5 6 4-16,1 15-4 15,-1 23 4-15,-3-6-12 16,0 5 4-16,1 8 0 15,-5-5 4-15,4 4-64 16,7-9 0-16,0-7-60 16,0-9 4-16,4-22-32 15,-4-3 4-15</inkml:trace>
  <inkml:trace contextRef="#ctx0" brushRef="#br0" timeOffset="120854.8533">16701 16173 288 0,'14'-57'156'0,"-11"39"-112"0,-3 21 4 15,4 9-16-15,-1-6 0 16,1 16-12-16,3 7 0 16,-4 18-16-16,4 19 4 15,0 18-8-15,-3-12 4 16,-4 7-8-16,0-13 4 16,3 25-76-16,8-13 0 0,0-3-68 15,-1-15 0 1,1-19 40-16,-8-16 4 0</inkml:trace>
  <inkml:trace contextRef="#ctx0" brushRef="#br0" timeOffset="121498.6947">16545 16421 240 0,'14'-4'132'0,"25"17"-104"15,-28-4 4-15,6-6-4 16,5 13 4-16,9-6-12 15,1 8 4-15,7-5-4 16,-4 6 0-16,0 3-16 16,1 12 4-16,3-2 0 15,-8-7 0-15,5 3-8 16,-8 3 4-16,0 1 0 0,-7-1 4 16,-7 0 8-16,-7-6 0 15,-7-6-4-15,-3-6 4 16,-4-10-20-16,0-6 4 15,0-4 0-15,0 1 0 16,3-19-4-16,4 3 4 16,7-15 0-16,11 5 4 15,10-5-8-15,4 11 0 16,-1-5 4-16,5 3 0 16,3 3 0-16,-1 0 0 0,5 3 0 15,-8 3 4-15,-3 6-4 16,-8-2 0-16,-2 8 4 15,-8 1 0-15,-4 6-4 16,-6 13 4-16,-8 9 0 16,-3 18 4-16,-7-5-8 15,-4-1 0-15,-3-5 0 16,0 8 0-16,4-9-4 16,2-6 0-16,5 4-4 15,3-11 4-15,3-9 4 16,8-2 0-16,3-4 0 15,3 0 0-15,5-10-4 16,2-5 4-16,1-1-4 16,-1 3 4-16,-2-2 0 15,-1 15 4-15,0 0-4 16,0 12 0-16,0-6 0 0,0 4 0 16,0 2-8-1,0-2 4-15,4 5-72 0,-4 1 0 16,0-3-92-16,4 2 0 15,-4-5 84-15,4-1 4 16</inkml:trace>
  <inkml:trace contextRef="#ctx0" brushRef="#br0" timeOffset="121712.1125">17819 16439 288 0,'0'0'160'0,"-4"29"-128"0,4-23 4 0,0 25-8 16,4 7 0-16,-1 3-12 15,4 2 0-15,-3 20-12 16,3 9 0-16,0 7-4 16,-3 9 0-16,-1 2 0 15,1-11 0-15,-1-1-52 16,-3-9 0-16,0-15-48 16,0-11 0-16,-3-17-52 15,-4-11 0-15</inkml:trace>
  <inkml:trace contextRef="#ctx0" brushRef="#br0" timeOffset="121963.5431">17657 16637 180 0,'3'-144'100'0,"36"81"-64"15,-25 54 0-15,7-10-16 16,7 9 4-16,1-5-4 16,9 5 0-16,1-5-4 0,0 8 4 15,-4 4 0-15,-3 3 4 16,-4 10-12-16,-3 8 4 15,-4 4 4-15,-7 16 4 16,-7 6-20-16,-3 3 4 16,-11-3-4-16,-4-3 4 15,-6 2-8-15,-5-14 4 16,-2-1-60-16,-1-6 4 16,0-6-52-16,8-7 4 15,6 0-52-15,8-6 4 16</inkml:trace>
  <inkml:trace contextRef="#ctx0" brushRef="#br0" timeOffset="122294.6206">18440 16427 248 0,'24'-10'136'0,"-45"10"-52"16,14 0 4-16,-7 4-60 16,-4 2 0-16,-3 6-24 15,-3 20 0-15,2 5 0 16,1 7 4-16,4-6-12 15,2 3 4-15,8 3-4 16,7-1 4-16,11-11-4 16,10-1 4-16,4-15 0 15,3-4 4-15,11-9-16 16,-7-6 4-16,3-3 0 16,0-10 0-16,-10-18 4 15,-4-1 4-15,-7-2 0 16,-10 2 0-16,-11-5 0 0,-11 11 4 15,-3 1-24-15,-14 12 0 16,3 4-32-16,0 12 4 16,7 16-92-16,8 5 4 15,17 1 52-15,7 16 4 16</inkml:trace>
  <inkml:trace contextRef="#ctx0" brushRef="#br0" timeOffset="122655.0494">18990 16380 308 0,'-49'-7'168'0,"3"14"-144"0,35-7 4 0,-3 15-20 16,0-5 0-16,0 6-8 16,-4 15 0-16,4 7 4 15,4 5 0-15,2-14-4 16,5 8 0-16,6-9-4 15,5 1 4-15,6-7 0 16,7-4 0 0,21-8-4-1,4 2 0-15,-11-5 36 16,-3 5 0-16,-7-5 0 16,-8-7 0-16,-6 9-24 0,-11 0 0 15,-4-2-4-15,-13 5 0 16,-4-2-8-16,-4 2 0 15,-3-3-60-15,-1-2 0 16,1 2-64-16,7-9 0 16,3 0-20-16,8 0 4 15</inkml:trace>
  <inkml:trace contextRef="#ctx0" brushRef="#br0" timeOffset="122851.8369">19332 16474 400 0,'0'16'220'0,"7"24"-204"0,-7-21 4 0,0 0-20 16,4 15 4-16,-1-9-4 15,1 7 0-15,-1-7-12 16,1 3 0-16,-4-3-88 16,-4-9 0-16,-3 0-100 15,-7-4 4-15,0-6 180 16,0-6 4-16</inkml:trace>
  <inkml:trace contextRef="#ctx0" brushRef="#br0" timeOffset="123041.9208">19173 16348 256 0,'-14'-106'140'0,"7"62"-100"15,7 38 0-15,0-1-44 16,4 4 4-16,3-3-72 16,3 6 0-16,1 6-88 15,7-3 4-15</inkml:trace>
  <inkml:trace contextRef="#ctx0" brushRef="#br0" timeOffset="123212.0072">19586 16069 296 0,'0'-15'160'0,"4"33"-124"0,3 1 4 16,0 0-8-16,0 0 0 16,0 22-20-16,0 3 4 15,4 3-16-15,-1 18 0 16,1 4 0-16,-1-6 0 15,-3-6-56-15,-3-4 4 0,-1-3-92 16,-3-9 0-16,4-4 32 16,-8-15 4-16</inkml:trace>
  <inkml:trace contextRef="#ctx0" brushRef="#br0" timeOffset="123479.6424">19505 16402 356 0,'7'-3'192'0,"18"15"-160"16,-11-6 0-16,4-2-32 16,6-4 0-16,5 0 4 15,2 0 0-15,5 0-8 16,-1-4 4-16,7-2 0 16,-7 0 4-16,-3 0-4 15,-4 2 0-15,-3 4 0 0,-4 0 4 16,0 0-4-16,-3 0 4 15,0 7 4-15,-1 8 0 16,-3-5-4-16,4 15 4 16,-7 3-8-16,-1 3 4 15,1-2-4-15,-4 8 0 16,-4-5 4-16,1-4 0 16,-4 3-48-16,-4-9 4 15,1-6-68-15,-4 0 4 16,0-1-80-16,-7-8 4 15</inkml:trace>
  <inkml:trace contextRef="#ctx0" brushRef="#br0" timeOffset="123901.2991">19950 16204 308 0,'0'3'168'0,"3"4"-168"15,1-7 4-15,3 0-48 16,0 6 0-16,0 3-36 15,0-2 0-15,3-1 36 16,5 6 0-16,-5-9 44 16,4 4 4-16,-3 2 32 15,3 1 0-15,0 5 16 16,-3-2 4-16,3 2-4 16,3 7 4-16,-2-3-16 15,-1 3 4-15,0 0-8 16,-4 6 4-16,1 1-20 15,3-4 4-15,0 9-20 0,-3-3 4 16,3-5-8-16,-4 8 4 16,5-6 0-16,-1-15 0 15,0 6-4-15,-4-1 4 16,8-18 0-16,3-6 4 16,4-9-12-16,0-14 4 15,-1-8 0-15,1 5 0 16,3-8-16-16,-3-4 0 15,-4 9-56-15,0-2 0 16,-3-4-40-16,-1 13 0 0,-6 2-24 16,-4 11 4-16</inkml:trace>
  <inkml:trace contextRef="#ctx0" brushRef="#br0" timeOffset="124276.5937">20648 16493 332 0,'7'15'184'0,"11"-8"-124"15,-15-7 4-15,4-4-48 16,4 4 0-16,3-3-12 16,4-6 4-16,6 0-8 15,5-13 0-15,2-7 0 16,5 1 0-16,-8-3 4 16,-3 3 0-16,-8 2-4 15,-3 1 4-15,-7 0 0 16,-7 6 4-16,-7 1 0 15,-7 8 4-15,-7 7 0 0,-4 3 4 16,1 10 0-16,-5 15 4 16,5 12 0-16,-1 7 4 15,7 6-16-15,4 7 4 16,7 2-12-16,7-15 0 16,7-6 4-16,11-1 0 15,10-8-8-15,11-7 0 16,7-4-4-16,3-2 4 15,1-10-60-15,-1 1 0 16,0-10-64-16,1-4 4 16,-8-12-108-16,0 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21:44:52.50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1782 1137 228 0,'0'-29'124'0,"-11"29"-60"0,11 0 0 16,0 0-40-16,0 0 4 16,0 4-28-16,0-1 4 0,0 15 0 15,0 11 4-15,0-1-8 16,0 13 4-16,3 9 12 16,5 9 4-16,-8-2-16 15,7 12 4-15,-7 12 0 16,-7 7 4-16,-1-3-8 15,5 0 0-15,3 5-4 16,0-11 0-16,0-4 0 16,0-15 0-16,3-1 0 15,12-21 4-15,-5 6-4 16,1-19 4-16,-1-6-4 16,8 0 0-16,10-13 0 15,-7 0 4-15,8-6-4 16,6 0 0-16,0-6 0 15,7 3 4-15,1 3 0 16,-4-3 0-16,-11 3-4 16,4 0 4-16,-8-7-24 0,5 7 0 15,-12 0-96-15,1-9 0 16,-8 9-72-16,-6-10 4 16</inkml:trace>
  <inkml:trace contextRef="#ctx0" brushRef="#br0" timeOffset="255.8064">2477 1811 220 0,'0'0'124'0,"0"0"-64"0,0 0 4 0,0 9-36 15,0 1 0-15,0 12 0 16,0 6 0-16,7 9-20 15,-7 4 0-15,3 3-8 16,4 9 0-16,-7-6 4 16,4 10 0-16,-4 2-40 15,7-2 0-15,-14-13-64 16,7-3 4-16,-4-13-68 16,4-9 0-16</inkml:trace>
  <inkml:trace contextRef="#ctx0" brushRef="#br0" timeOffset="377.8938">2342 1613 212 0,'-14'-22'120'0,"0"-3"-112"15,14 22 0-15,0-6-60 16,4 6 0-16,3-7-68 0,3-6 4 16</inkml:trace>
  <inkml:trace contextRef="#ctx0" brushRef="#br0" timeOffset="630.1417">2702 1165 300 0,'-7'0'164'0,"4"37"-152"0,3-21 4 0,0-6-4 16,0 12 4-16,3 3 0 16,4 15 4-16,0 11-8 15,4-4 4-15,-4 18-16 16,4 11 4-16,-1 8-4 15,-3-2 4-15,4 3 0 16,-8 5 4-16,4-2-8 16,0 0 0-16,4-13-48 15,-7-18 4-15,3-1-28 16,-7-18 4-16,0-7-116 16,0-25 4-16</inkml:trace>
  <inkml:trace contextRef="#ctx0" brushRef="#br0" timeOffset="843.2907">2540 1786 212 0,'4'9'116'0,"20"-9"-88"0,-20-6 4 16,6 3-8-16,4-4 4 15,8-5-20-15,13-4 4 16,-3 1-12-16,6-1 4 15,5 3-20-15,-4-5 0 16,-4 8-104-16,4-2 0 16,-11 15 28-16,0-10 0 15</inkml:trace>
  <inkml:trace contextRef="#ctx0" brushRef="#br0" timeOffset="1111.5097">3115 1133 240 0,'0'0'132'0,"0"63"-80"15,0-41 0-15,0 6-28 16,7 7 4-16,-7 21-4 16,11 4 4-16,-8 18-24 15,4 13 4-15,4 0-8 16,-1 3 0-16,5-3 4 15,-1 3 4-15,0-12-12 16,-4-1 4-16,1-21-68 16,-4-1 0-16,-3-15-140 15,-8-12 0-15,4-13 188 16,-18-16 0-16</inkml:trace>
  <inkml:trace contextRef="#ctx0" brushRef="#br0" timeOffset="1308.6132">3037 1748 200 0,'11'0'112'0,"7"3"-64"0,-15-3 4 15,8 0-20-15,6-12 0 16,8 5-20-16,-4-8 0 0,7-4-12 16,8 6 4-16,-8-2-32 15,0 8 4-15,0-8-148 16,1 8 4-16,-12-8 112 15,4 2 4-15</inkml:trace>
  <inkml:trace contextRef="#ctx0" brushRef="#br0" timeOffset="1831.5808">3478 1055 280 0,'11'13'152'0,"-18"52"-112"15,7-49 0-15,0 9-20 16,0 7 0-16,7 15-4 16,-7 12 0-16,11 13-16 15,-1-3 0-15,1 19 4 0,3-3 4 16,-4 9-4-16,-3-9 0 16,8 5-4-16,-1-5 0 15,7-10 4-15,-3-6 0 16,3-18-4-16,0-4 4 15,4-7-8-15,3-15 4 16,0-15 4-16,0-1 0 16,4-18 0-16,0-7 0 15,7-9-4-15,-11-13 4 16,7-5-4-16,-7-1 4 16,-3-3-4-16,-7-7 0 15,-4 4 0-15,-11-3 4 0,-6 3-4 16,-4 3 4-16,-15 12-4 15,5 1 0-15,-11 12-4 16,3 15 0-16,4 11 4 16,-4 18 4-16,7 9-8 15,4 13 4-15,4 12 4 16,6-2 0-16,8 5-4 16,6 1 0-16,8-10 0 15,10 6 0-15,11-21 0 16,0-1 4-16,7-5-32 15,-1-11 4-15,5-11-128 16,3-14 4-16,7-11 4 16,3-4 0-16</inkml:trace>
  <inkml:trace contextRef="#ctx0" brushRef="#br0" timeOffset="2161.5491">5309 1776 240 0,'-7'7'132'0,"7"40"-72"0,0-29 4 0,7 8-28 16,-3 14 4-16,6-2-20 15,-3 18 0-15,8 13-20 16,-1 3 4-16,0 4-4 16,-4 12 4-16,5-4-4 15,-1 10 0-15,-4 0-12 16,-3 0 4-16,0-18-56 16,-7-10 4-16,-3-16-68 15,-8-13 0-15,-3-27 20 16,-14-23 4-16</inkml:trace>
  <inkml:trace contextRef="#ctx0" brushRef="#br0" timeOffset="2461.3603">4981 1670 220 0,'4'-57'120'0,"38"23"-92"16,-31 31 4-16,-1-4-8 15,8-5 4-15,10 6-12 0,11 6 4 16,7 0-4-16,0 0 0 15,0 6-4-15,3 9 0 16,0 4-8-16,-6 3 0 16,-1 6 8-16,-7 10 4 15,-7 9-4-15,-3-6 4 16,-7 9 0-16,-8 0 0 16,-10 0-4-16,-10-3 0 15,-11-3-12-15,-8-9 4 0,1 2-4 16,-11-5 4-16,1-13-40 15,-1-4 4-15,11-12-104 16,-1-12 0-16,19-10-28 16,13-6 0-16</inkml:trace>
  <inkml:trace contextRef="#ctx0" brushRef="#br0" timeOffset="3062.9775">5701 1751 244 0,'21'10'132'0,"7"34"-92"15,-28-26 0-15,4 1-16 16,3 6 4 0,11 25 20-1,-15-6 0-15,4-3-36 16,0-13 4-16,-3 1-4 16,-4-8 0-16,-4-2-8 15,-3-9 4-15,0-10-8 0,4-10 0 16,-12-9 0-16,8-6 0 15,4-18-8-15,3 5 4 16,0 7 4-16,7-7 0 16,3 7-4-16,12 5 0 15,9 1 4-15,1 7 0 16,7-8-4-16,3 8 4 16,1 8 4-16,-8-5 0 15,7-1-4-15,1 6 0 0,-8-5 0 16,-7 5 4-16,-7 7 0 15,-7 0 0-15,-7 6 4 16,-3 0 0-16,-8 10-12 16,-3 9 4-16,-7 9 0 15,-3 1 0-15,-1 11-4 16,4 5 0-16,3-1 4 16,8 3 0-16,6-9-4 15,11-10 4-15,4 3-4 16,7-9 4-16,6-15-4 15,5-1 4-15,3-12-8 16,6-13 4-16,-6-2 4 16,-11-4 0-16,-6-7 0 15,-19 1 4-15,-6-6 0 16,-8-4 0-16,-7 0-8 16,-13-5 0-16,2 11 0 0,-9 10 0 15,6 3-52-15,4 7 0 16,6 21-64-16,12-6 4 15,3 23-24-15,14-1 0 16</inkml:trace>
  <inkml:trace contextRef="#ctx0" brushRef="#br0" timeOffset="3425.1894">6816 1748 288 0,'10'-19'156'0,"-27"10"-104"0,6 9 4 16,-3-3-24-16,-4 3 4 0,-3 3-24 15,-7 13 0-15,0 6-16 16,-1 9 4-16,1 10 0 16,7 3 0-16,10 3 0 15,8 3 0-15,6-3-4 16,8 0 4-16,7-3 0 16,13-13 4-16,1-3-8 15,3-25 4-15,4-3-8 16,0-3 4-16,0-16 0 15,-4-6 4-15,-7-3 0 16,-6-9 0-16,-12-10 4 16,-10-4 4-16,-10-5-8 15,-19 3 0-15,-2 6-4 16,-5 0 4-16,1 15-4 16,-4 4 4-16,7 9-48 15,4 7 4-15,7 18-56 0,3 3 0 16,15 16-64-16,14 4 4 15</inkml:trace>
  <inkml:trace contextRef="#ctx0" brushRef="#br0" timeOffset="3724.2524">7437 1271 272 0,'7'-65'152'0,"-50"-4"-112"0,33 47 4 16,-11 3-20-16,-4 3 0 15,0 0-8-15,-7 7 4 16,-3 12-16-16,3 7 4 0,1 27-8 16,-5-2 4-16,8 27 0 15,7 7 0-15,7 19 0 16,3 9 0-16,8 1 0 16,3 5 0-16,14-2 0 15,0 15 0-15,7-7-4 16,4-8 0-16,0-4-8 15,3-3 4-15,-4-9-40 16,-2-10 0-16,-5-16-56 16,-6-12 4-16,-8-18-72 15,-3-11 0-15</inkml:trace>
  <inkml:trace contextRef="#ctx0" brushRef="#br0" timeOffset="4189.1712">6925 1874 268 0,'7'-4'148'0,"46"8"-116"0,-39-1 0 16,14-10-24-16,15 1 4 15,6-6-8-15,8 8 0 16,10-14-4-16,0-1 0 16,-4 3 4-16,4 0 0 15,0 1 0-15,-10 2 0 16,-12-2-4-16,-9 5 0 0,-8-6 8 15,-10 4 4-15,-18 3 8 16,-7 5 4-16,-8 8-16 16,-2 2 0-16,-4 9-4 15,-1-5 0-15,5 6 0 16,3 2 0-16,7 7-4 16,7 1 0-16,3-8 0 15,8 1 4-15,3-3-8 16,11 3 0-16,6-1 8 15,1 4 0-15,3-6 0 16,4 0 0-16,-7 3-4 16,0-1 4-16,-11 1 12 15,-4 3 4-15,-6-6-4 16,-11 15 0-16,-7-9-8 16,-14 0 4-16,-11 6-16 15,-7-3 0-15,-3 1-12 16,-7-23 4-16,-1 0-140 0,4-6 0 15,7-7-36-15,11-12 0 16</inkml:trace>
  <inkml:trace contextRef="#ctx0" brushRef="#br0" timeOffset="4864.7199">8939 1140 212 0,'4'-7'116'0,"-8"-8"-72"16,4 15 4-16,4 9-16 15,3 1 4-15,7 18-12 16,0 9 4-16,4 17-8 16,3 8 4-16,0 7-12 15,-3 10 0-15,-1 6-8 0,-2-1 4 16,2-2 0-16,-6-4 0 15,-1-9-4-15,-3-9 0 16,0-10 4-16,-3-9 4 16,0-13-8-16,-4-6 0 15,0-16-8-15,0-18 4 16,3-10 0-16,1-13 4 16,3-9-8-16,3-12 0 15,1 2 4-15,3 11 0 16,4-1-4-16,3 9 4 15,3 1-4-15,1 9 0 16,0 6 0-16,0 12 4 0,-1 4 0 16,4 3 0-16,-6 7 0 15,-5 11 4-15,-3 23 0 16,-7-6 0-16,-7 5-4 16,-3 7 4-16,-8-6 4 15,-3 6 0-15,-7-18-8 16,-4 2 4-16,-6-3-8 15,-1-12 0-15,0-1-44 16,0-15 4-16,8 0-64 16,6-15 0-16,7 2-28 15,11-12 0-15,7-3 88 16,8 9 4-16</inkml:trace>
  <inkml:trace contextRef="#ctx0" brushRef="#br0" timeOffset="5360.2342">9638 1779 200 0,'39'10'112'0,"-32"6"-44"16,-7-13 4-16,0 12-32 0,0-2 0 16,3 9-12-16,-3 9 0 15,4-3-28-15,3-2 4 16,3-1-4-16,1-3 0 16,3-4 0-16,4-8 4 15,-1-1-16-15,5-9 4 16,2-9 0-16,5-4 0 15,-5-12 12-15,-3-12 4 16,-3-7-4-16,0-7 0 16,-8 8-4-16,-3 5 0 0,0 7 0 15,-3 5 4-15,-1 8-12 16,1 11 4-16,3 17 8 16,0 24 0-16,4 4 4 15,-1 12 0-15,4 7-4 16,4 12 4-16,0 0-8 15,3 18 4-15,0-11-4 16,0 11 4-16,4-5-4 16,-1 6 4-16,-9 0 4 15,-8-1 0-15,-7-15 0 16,-7 1 4-16,-8-8-8 16,-6-14 4-16,-10-11-8 15,-8-8 4-15,-7-17-8 16,-7-18 4-16,7-16-4 15,-7-9 0-15,11-13-16 16,14-6 4-16,10-3-44 0,11 3 4 16,14-6-64-16,11 12 0 15,10 0-12-15,11-3 4 16</inkml:trace>
  <inkml:trace contextRef="#ctx0" brushRef="#br0" timeOffset="5644.3226">11289 1667 296 0,'-35'-44'164'0,"-22"41"-120"0,50 3 4 0,-7 3-28 15,-4 15 4-15,-3 4-12 16,0 19 0-16,0 6-8 15,0 0 0-15,3 7-8 16,4 11 4-16,7-2 0 16,10 0 4-16,8 3-48 15,7-16 4-15,6-6-48 16,12-3 0 0,41-35-92-1,4-22 4-15</inkml:trace>
  <inkml:trace contextRef="#ctx0" brushRef="#br0" timeOffset="5960.3193">11726 1820 280 0,'-38'-41'152'0,"-29"38"-104"0,49 3 0 15,-7 10-12-15,-7 15 0 16,8 6-24-16,-1 7 0 16,4 3-8-16,7 2 4 15,7 1-12-15,10-9 4 16,8 12 0-16,10-9 0 15,7-20-8-15,7-8 0 16,-3-7-4-16,4-9 0 16,-1-4-20-16,-3-9 0 15,-11-3 36-15,-11-6 4 0,-6-13-12 16,-11-2 4-16,-14-4 20 16,-4-4 4-16,-7 7-20 15,-3 13 0-15,0 19-24 16,-1 2 4-16,8 20-36 15,3 8 4-15,8 4-168 16,6 0 0-16,15 0 212 16,13-9 0-16</inkml:trace>
  <inkml:trace contextRef="#ctx0" brushRef="#br0" timeOffset="6350.353">11878 1635 296 0,'-11'35'164'0,"11"34"-120"16,-3-54 0-16,3 10-20 16,0 1 4-16,0 11-24 15,0 1 4-15,0-1-4 0,0 7 4 16,0-3-8-16,0-10 4 16,0 1 4-16,0-7 0 15,0-6-4-15,0-7 4 16,0-12-12-16,3-12 4 15,5-10 4-15,2-16 0 16,8-9-12-16,3-19 4 16,0 4 0-16,0 8 4 15,4 10-4-15,3 4 4 0,-7 14 0 16,0 8 4-16,-3 15 0 16,3 18 0-16,-7 10-4 15,1 10 0-15,-5 12 0 16,4 12 0-16,0 4 0 15,0-6 4-15,-3 2-84 16,0-6 4-16,-1-15-76 16,1-10 0-16,-4-28 56 15,0-12 4-15</inkml:trace>
  <inkml:trace contextRef="#ctx0" brushRef="#br0" timeOffset="6576.479">12358 1271 332 0,'7'32'184'0,"7"68"-144"16,-14-75 4-16,7 13-28 0,4 9 0 15,-1 19-12-15,4 3 0 16,0 12-4-16,1-5 0 16,-1 8 0-16,0-2 0 15,0-10-44-15,-4 3 0 16,-2-22-40-16,-5-12 4 15,-3-16-72-15,-3-25 0 16,-15-15 112-16,-3-10 4 16</inkml:trace>
  <inkml:trace contextRef="#ctx0" brushRef="#br0" timeOffset="7265.808">12308 1698 212 0,'25'22'116'0,"3"12"-68"0,-24-30 4 0,6-1-20 15,5 12 4-15,-1-12-16 16,3 23 0-16,4-5-16 16,1 1 4-16,2 10-4 15,1 5 0-15,0-8 4 16,-1 8 4-16,5-8-4 16,-5-1 4-16,-2 3 0 15,-1-12 4-15,-7 0 0 16,-4 0 0-16,-10-19-16 15,0 0 0-15,-7-10 0 16,-3-12 4-16,-1-3-4 16,4-16 0-16,-3 1-4 15,6-7 4-15,4 9 0 0,0 7 0 16,18-7-4 0,3 7 4-16,3 5-4 0,8 5 0 15,4 2 8-15,2 12 4 16,8-5-12-16,4 2 0 15,-1 4 8-15,-10-3 0 16,7 3-4-16,-11-1 0 16,-3 4 0-16,-4-3 4 0,-7 6-4 15,-7 0 4 1,-7 0 0-16,-7 6 4 0,-7 7-12 16,-10 5 4-16,-5 11 0 15,-2 8 4-15,-1-5-4 16,0 8 4-16,4 7-8 15,7-9 4-15,3-7 0 16,4-5 4-16,4-8-8 16,6-8 0-16,8-10-8 15,-4 0 4-15,14-10 0 16,0-15 4-16,0-9 4 16,1 2 0-16,-5 4 4 15,1-3 0-15,-4 6-8 16,0 12 0-16,0 10 12 15,4 12 0-15,-4 10-12 16,-3 3 4-16,3 6 0 16,0 1 0-16,3-1-16 15,5 6 0-15,-1-8-60 16,0-1 0-16,-3-7-68 0,-1-8 0 16,1-10 56-16,0-10 4 15</inkml:trace>
  <inkml:trace contextRef="#ctx0" brushRef="#br0" timeOffset="7657.6101">13617 1149 296 0,'4'-56'164'0,"3"71"-108"0,-4-11 0 16,1 8-24-16,-1 16 4 16,4 7-24-16,1 9 0 0,2 15-8 15,1 10 4-15,-1 0-8 16,4 3 0-16,0 7 0 15,1-7 0-15,2-3 0 16,-6-10 4-16,-1-5-4 16,-3-10 0-16,-3-7-12 15,0-18 4-15,-8-9-4 16,-3-7 4-16,-7-6-4 16,-4-13 0-16,-10-9 12 15,-4-3 0-15,0 2 4 16,-3 8 0-16,7 8 0 15,0 10 4-15,3 10-4 16,4 8 0-16,7 14 0 16,3-7 0-16,11 13-4 15,0-7 4-15,14 7-20 16,7-7 4-16,8 0-52 0,2-15 0 16,1 3-76-16,0-16 0 15,0-6 32-15,-1-7 0 16</inkml:trace>
  <inkml:trace contextRef="#ctx0" brushRef="#br0" timeOffset="7794.2464">13977 1751 288 0,'0'3'160'0,"-7"48"-116"0,3-39 4 16,1 7-32-16,3 3 0 0,0 9-16 16,3-3 0-1,8 1-64-15,-4 5 0 0,0-6-156 16,-10-6 0-16</inkml:trace>
  <inkml:trace contextRef="#ctx0" brushRef="#br0" timeOffset="7943.0893">13836 1510 296 0,'-11'-10'164'0,"8"10"-172"15,3 0 0-15,7 4-28 16,3 5 4-16,12 7-104 15,9 6 0-15,8 6 84 16,7-3 4-16</inkml:trace>
  <inkml:trace contextRef="#ctx0" brushRef="#br0" timeOffset="8362.5364">14471 1739 280 0,'-4'-3'152'0,"-27"-26"-88"0,20 26 0 15,-7-3-24-15,-3 6 0 16,-3 9-32-16,-8-6 4 15,0 23 0-15,0-1 0 16,8 9-12-16,2 1 0 16,8-1 0-16,11 4 4 15,6 3-12-15,4-13 4 16,11-3-8-16,-4-6 4 16,14-4-32-16,11-12 4 15,0-3-44-15,10-6 0 0,1-13-16 16,-4-9 0-16,-4-9-16 15,0-26 4-15,-6 6 112 16,-8-5 4-16,-7-4 120 16,-7 6 4-16,-3 4-32 15,-4 6 0-15,-4 18-64 16,1 7 4-16,-1 9-12 16,1 20 0-16,3 14-16 15,0 8 4-15,0 21-8 16,4 6 0-16,-1 6-8 15,4-2 0-15,0 6-12 16,-3 2 4-16,0 4-64 16,-1 0 4-16,-3-6-40 15,-7-10 0-15,-3-9-28 16,-4-15 0-16</inkml:trace>
  <inkml:trace contextRef="#ctx0" brushRef="#br0" timeOffset="8647.5637">14534 1623 348 0,'4'3'192'0,"31"16"-172"0,-24-16 4 15,6 6-20-15,5-3 0 16,6 4-4-16,4-1 4 0,3 1-8 16,4 5 0-16,3-2 8 15,4-4 0-15,-7-2-4 16,-4 8 0-16,0 10 0 15,-7-3 4-15,-3 6-4 16,-4 4 4-16,-3 5-4 16,-4 1 0-16,-7 0-36 15,0 3 4-15,-3 2-60 16,-4-2 0-16,0-9-84 16,-4-17 4-16</inkml:trace>
  <inkml:trace contextRef="#ctx0" brushRef="#br0" timeOffset="9053.5212">15085 1500 192 0,'14'-3'108'0,"18"25"-108"16,-25-16 4-16,17-2-4 16,5 8 0-16,6-2-32 0,4-4 0 15,3 13 28-15,4-13 0 16,3 6 32-16,-6-8 4 15,-5 8 16-15,-6-12 0 16,-7 10 8-16,-11-7 4 16,-7 12-20-16,-14-5 4 15,-7 15-24-15,-7 12 4 16,-4 7-4-16,0 0 0 16,1 0-16-16,6 6 4 15,4-9-8-15,7-3 0 16,7-1-4-16,7-12 0 0,7-3-20 15,14-12 0-15,4-4-20 16,0-18 4-16,-1-4 28 16,-2 0 0-16,-5-21 20 15,-2-1 0-15,-12 3 16 16,-6-24 4-16,-8 9-28 16,-6 3 4-16,-12 6-36 15,1 6 0-15,4 13-56 16,-1 0 4-16,4 19-88 15,7 0 0-15</inkml:trace>
  <inkml:trace contextRef="#ctx0" brushRef="#br0" timeOffset="9458.0245">16013 1541 340 0,'3'10'184'0,"-3"5"-128"0,0-9 4 16,0 16-44-16,0 4 0 15,4 2-12-15,-1 19 4 16,4-3-8-16,0 3 0 16,0-3 4-16,0-4 0 15,0-8-8-15,4-7 4 16,-4-6-4-16,4-7 4 16,-1-9-4-16,8-6 4 0,0-12-4 15,3-7 0-15,3-7-4 16,8-21 4-16,0-3 4 15,0 0 0-15,10-1 0 16,-3 7 4-16,-4 3 12 16,-3 7 0-16,-4 12 0 15,0 15 0-15,-7 10 20 16,1 6 4-16,-5 20-32 16,4 11 4-16,1 13-12 15,2 1 0-15,12 8 0 16,2-9 0-16,8-3-48 15,11-3 0-15,13-12-48 16,8-7 0-16,14-7-168 16,3-8 0-16</inkml:trace>
  <inkml:trace contextRef="#ctx0" brushRef="#br0" timeOffset="11157.2028">7684 4065 244 0,'0'-12'136'0,"-4"6"-160"0,4 6 4 16,0 0-128-16,0 0 4 15,7 0 124-15,7-3 0 16</inkml:trace>
  <inkml:trace contextRef="#ctx0" brushRef="#br0" timeOffset="11365.9202">7775 4414 200 0,'-21'28'112'0,"0"-6"-88"0,14-19 0 0,7 6-16 15,7-2 4-15,-4-4-4 16,4 0 0-16,4 0-8 15,0-3 4-15,-1 0-28 16,1 0 0-16,-1 0-20 16,-3-3 0-16,1 3-68 15,-5-3 4-15,1 9 88 16,-4 6 0-16</inkml:trace>
  <inkml:trace contextRef="#ctx0" brushRef="#br0" timeOffset="11590.1166">7863 5310 332 0,'-3'4'184'0,"3"2"-124"0,0-6 4 15,0 0-52-15,0 3 4 16,0 3-16-16,-4-3 0 15,4-3-24-15,0 3 4 16,7-3-152-16,0-3 0 16,8 0 36-16,-5-9 0 0</inkml:trace>
  <inkml:trace contextRef="#ctx0" brushRef="#br0" timeOffset="12223.0456">7634 13166 400 0,'-10'0'216'0,"6"0"-220"15,4 0 4-15,0 0-16 16,0 0 0-16,4 3-136 0,-1 0 4 16,4 13 12-16,7-7 4 15</inkml:trace>
  <inkml:trace contextRef="#ctx0" brushRef="#br0" timeOffset="12375.1052">7761 14103 320 0,'-60'63'176'0,"35"22"-168"0,18-79 0 16,4 9-8-16,-1-5 4 15,1 2-84-15,-1-5 0 16,1 5-96-16,3-5 4 0</inkml:trace>
  <inkml:trace contextRef="#ctx0" brushRef="#br0" timeOffset="12509.4918">7772 14828 320 0,'-21'94'176'0,"-18"-10"-160"0,32-71 0 0,3 6-16 15,1-1 0-15,-1 1-96 16,1-12 4-16,-4-7-72 16,-4-7 0-16</inkml:trace>
  <inkml:trace contextRef="#ctx0" brushRef="#br0" timeOffset="23734.9785">2572 5953 148 0,'7'-3'84'0,"-7"-3"-56"16,0 6 4-16,0-3-8 16,0 3 4-16,0-3-8 15,0-1 4-15,0-2 8 16,-7 0 4-16,3 0-12 15,-3 2 4-15,-3 1-12 16,-1 0 4-16,-7-3-8 0,8 3 4 16,-8 0-12-16,1 3 0 15,-1 0 0-15,0 3 0 16,-3 0-4-16,0 6 0 16,-7-6 0-16,-1 7 4 15,1 2-8-15,0-5 4 16,-7 11-4-16,7 4 4 15,-1-6 0-15,5-3 0 16,2 5 0-16,5 8 0 0,3-4 0 16,7-1 0-16,-4 5 0 15,11-5 4-15,4 1-8 16,10 0 4-16,7-3-4 16,0-3 4-16,7 3 0 15,8 0 4-15,-1 2-4 16,7-2 4-16,0 3-4 15,-3 0 0-15,-7 3 4 16,3 0 0-16,-6 0 8 16,-8 13 0-16,3-3 4 15,-6 8 0-15,-7 1-8 16,-8 3 4-16,-3-6 0 16,-3-9 4-16,-8 5-12 15,-7-9 4-15,-10-3-8 16,0 4 4-16,0-7-8 15,-8-4 4-15,5-8-4 16,-5-1 4-16,1-2-28 16,7-7 0-16,-4 0-92 0,15-4 4 15,6 1-92-15,11-12 4 16</inkml:trace>
  <inkml:trace contextRef="#ctx0" brushRef="#br0" timeOffset="23960.935">2681 6530 312 0,'4'25'168'0,"10"35"-132"0,-4-44 0 0,-6 5-20 16,6 1 0-16,5 7-16 15,-5-4 4-15,1 0 0 16,-1 0 0-16,-3 6-48 15,0-9 0-15,-7 0-104 16,0-9 4-16,-7-1 36 16,-14-5 4-16</inkml:trace>
  <inkml:trace contextRef="#ctx0" brushRef="#br0" timeOffset="24082.8367">2515 6330 232 0,'-17'-16'128'0,"24"10"-120"15,-7 2 0-15,0 8-48 16,7-4 4-16,3 12-112 16,1-2 0-16</inkml:trace>
  <inkml:trace contextRef="#ctx0" brushRef="#br0" timeOffset="24472.4191">2896 6427 292 0,'11'31'160'0,"7"4"-132"0,-18-29 4 15,10 10-8-15,-6-1 0 16,3 7-4-16,3 3 4 16,-3 3-12-16,0 4 0 15,-3-1-4-15,3-3 4 0,-7-3-8 16,4-6 4-16,-4-9-4 16,7 5 0-16,-7-11-4 15,0-11 4-15,0-12-8 16,3-3 0-16,4-9 0 15,4-7 4-15,-1-9 4 16,4 4 0-16,-3 5-4 16,7 3 0-16,-8 10-4 15,8 3 4-15,-4 0 4 16,0 16 0-16,0 6-4 16,0 6 4-16,-3 20-4 15,-4 5 4-15,4 13-4 16,-1 12 0-16,-6-2 4 15,3-11 0-15,0-2-44 16,3-6 4-16,-6-1-116 0,3-2 0 16,0-10 0-16,4-7 4 15</inkml:trace>
  <inkml:trace contextRef="#ctx0" brushRef="#br0" timeOffset="24787.2645">3623 6380 332 0,'-11'-7'180'0,"-6"4"-144"0,13 0 4 15,4 3-28-15,-7 3 4 16,0 0-8-16,-3 4 4 16,6 8-4-16,-10 4 4 0,3 9-8 15,1-3 4-15,-1 19-4 16,-6 3 4-16,6 0-12 15,4 0 4-15,7-6 0 16,0-6 0-16,7 2-4 16,11-12 4-16,-1 4 0 15,8-10 0-15,7-4-12 16,7-9 4-16,-8-2-76 16,-3-1 0-16,8-6-72 15,-4-7 0-15,-4-5 72 16,3-1 4-16</inkml:trace>
  <inkml:trace contextRef="#ctx0" brushRef="#br0" timeOffset="25281.2882">3909 6621 220 0,'10'25'120'0,"1"-12"-64"0,-11-10 4 15,0-3-32-15,7 0 4 16,14-3-12-16,-3 0 0 16,-1-4 4-16,8-8 0 0,0 2-8 15,3-6 0-15,-7 1-4 16,4-4 0-16,-4-4-8 15,-3-2 0-15,-1-6-4 16,-6 2 4-16,-4-5-4 16,-3 5 4-1,-22-8 4 1,-3 11 0-16,-4 7-4 16,-3 19 0-16,0 6 0 15,3 16 0-15,0 6-4 16,4 7 0-16,3 15 8 15,8 12 0-15,-4-8-4 16,10 2 0-16,8 0 8 16,10-15 0-16,7 3-12 15,7-13 0-15,7-3-16 16,11-6 4-16,4-1 0 16,6-8 0-16,-3-10-76 0,4 0 4 15,6-3-180-15,-3-4 4 16</inkml:trace>
  <inkml:trace contextRef="#ctx0" brushRef="#br0" timeOffset="27564.27">5782 6420 116 0,'0'-6'68'0,"4"-16"-8"15,-4 13 0-15,0 3-4 16,0-1 4-16,0-5-20 16,0 5 4-16,0 1-20 0,0-3 0 15,0 9-16-15,0 0 0 16,0 9-4-16,0 4 4 15,3 9-4-15,1 6 4 16,3 10 0-16,0 5 0 16,0 4 0-16,3 1 4 15,1-1-4-15,-8-4 0 16,5 4-4-16,-5-6 0 16,1-3-4-16,-4 0 4 15,3-13-4-15,4-3 4 16,-7-4-4-16,7-15 4 0,0-3-4 15,0-3 4-15,4-15-4 16,0-8 4-16,3-14-8 16,-7-7 4-16,3-4-4 15,1 1 4-15,3-6 0 16,4 3 4-16,-1 6-8 16,1 3 0-16,0 12 0 15,-4-2 4-15,-4 18 0 16,4 4 4-16,-3 12-4 15,3 18 0-15,-7 7 4 16,0 19 0-16,0 7-8 16,0 8 4-16,-3-2 0 15,3 2 4-15,-4-6-4 16,4 4 0-16,-3-10 0 16,-1-6 4-16,1-7-20 15,3-6 0-15,-7-6-68 0,0-3 4 16,0-13-72-16,4-6 0 15,3-6 68-15,0-6 0 16</inkml:trace>
  <inkml:trace contextRef="#ctx0" brushRef="#br0" timeOffset="27924.0902">6608 6533 316 0,'10'3'176'0,"4"1"-148"16,-10-4 4-16,6 0-16 16,4 0 0-16,4-4-12 15,7 4 0-15,3-6-4 16,-3-3 0-16,-1 3 0 16,1 6 4-16,-4-4-80 15,-3 1 4-15,-4 3-52 16,-7 3 4-16,-3 1 20 15,-8-4 4-15</inkml:trace>
  <inkml:trace contextRef="#ctx0" brushRef="#br0" timeOffset="28121.1971">6668 6753 324 0,'-8'6'176'0,"8"4"-148"0,0-14 0 15,8 4-12-15,2 0 0 16,4 0-12-16,4 0 0 15,3-6-4-15,4-3 0 16,3 2 0-16,0 4 0 16,-3 0-88-16,0-6 4 0,-1 2-124 15,4-2 0-15</inkml:trace>
  <inkml:trace contextRef="#ctx0" brushRef="#br0" timeOffset="28855.6904">7684 6223 208 0,'7'-16'116'0,"-4"44"-72"0,-3-28 4 16,0 0-4-16,0 0 4 15,0 0-4-15,0 0 0 16,-3 0-24-16,-1 0 4 16,-3-6-12-16,-4 6 0 15,-3-6-8-15,-3 0 4 16,-1 2-8-16,-3 4 4 15,-4-3-4-15,0-3 0 16,-3 0 0-16,0 6 0 0,0 9 0 16,-4-3 4-16,7 1-8 15,1 5 0-15,2-2 4 16,1 9 4-16,4 2-4 16,3 5 0-16,3-1-4 15,4 9 4-15,0-6 0 16,3-3 0-16,4 4-4 15,7-7 4-15,0-4 0 16,1-2 0-16,2-6 0 16,1-1 0-16,-1 0 0 15,1-6 4-15,3-3-4 16,4 0 0-16,-1-3-4 16,1 0 4-16,3-3 0 15,0 6 0-15,4 0-4 16,-4 9 4-16,0-2 4 15,0 11 0-15,4 4 0 0,-4 3 0 16,0 7 4-16,-3 2 4 16,0-5 0-16,-8 2 0 15,-3 7 8-15,-3-1 4 16,-4-5-8-16,-7-1 4 16,-4 3-8-16,-6-9 0 15,-5 1-12-15,-6-5 4 16,-7-2-8-16,-4-9 4 15,-3-1-12-15,-1-6 0 16,8-6-52-16,0-6 0 16,7 2-48-16,7-11 0 0,10-4-112 15,7-3 0-15</inkml:trace>
  <inkml:trace contextRef="#ctx0" brushRef="#br0" timeOffset="29352.0625">7994 6154 332 0,'3'-19'180'0,"8"35"-148"16,-11-7 0-16,0 1-16 16,0 12 4-16,0 3-8 15,7 15 0-15,0 1-4 16,0-9 4-16,4 30-8 15,-1-2 4-15,1 9-8 16,0-6 4-16,-1 2-4 0,1-11 4 16,-1 5-4-16,1-5 4 15,-1-11-4-15,-2-11 0 16,-1-1 4-16,0-15 0 16,-4 0-8-16,-3-16 4 15,0 0 0-15,-7-7 4 16,-11-8-8-16,1-4 4 15,-4-3 0-15,0-6 4 16,-4 9-8-16,0 6 0 16,-3 1 4-16,3 9 4 0,4 9-8 15,0 6 4-15,3 1 0 16,4 6 0-16,4 6-4 16,6 0 4-16,4 3-4 15,11-3 4-15,6 0-4 16,8-6 4-16,7-6 0 15,3-1 4-15,7-6-32 16,1-6 4-16,6 0-144 16,4-6 0-16,0-6 28 15,3 5 4-15</inkml:trace>
  <inkml:trace contextRef="#ctx0" brushRef="#br0" timeOffset="29788.5458">9493 6458 248 0,'-3'-9'136'0,"6"21"-104"0,-3-6 0 0,4 4-12 15,3 18 4-15,3 3-4 16,1 20 0-16,3 5-12 16,-3-3 0-16,-1 4-8 15,1 6 4-15,-4-10 0 16,0-6 0-16,-3-9-24 16,-1-1 0-16,-10-21-100 15,0-4 4-15,-4-18-24 16,1-10 0-16</inkml:trace>
  <inkml:trace contextRef="#ctx0" brushRef="#br0" timeOffset="29891.0984">9377 6373 280 0,'-18'-15'156'0,"11"8"-188"0,7 7 0 16,4 0-152-16,10 0 0 15</inkml:trace>
  <inkml:trace contextRef="#ctx0" brushRef="#br0" timeOffset="30326.2235">10033 6424 268 0,'-18'0'148'0,"1"-4"-120"0,10 4 4 0,-4 0-20 15,-3 0 4-15,0 0-16 16,-4 7 0-16,1 8 4 16,-5 1 4-16,5-3-8 15,-1 5 0-15,1 8 4 16,-1-5 0-16,7 5-4 16,4-1 4-16,7 3-4 15,4 0 4-15,6-9-4 16,8 3 4-16,3-3 0 15,7 3 4-15,8-4-4 16,-1 4 4-16,0-9 4 16,-3 6 4-16,3 0 0 0,-7-4 0 15,-6-2 4-15,-8 2 4 16,-7 7-8-16,-7-3 0 16,-7-3-16-16,-4 3 0 15,-6 0 0-15,-5-1 0 16,-2 1-36-16,-5-9 0 15,1-4-132-15,4-6 4 16,9-3 20-16,8 0 0 16</inkml:trace>
  <inkml:trace contextRef="#ctx0" brushRef="#br0" timeOffset="30792.1581">11035 6797 240 0,'-4'15'132'0,"8"-21"-96"16,-1 6 4-16,4-6-24 15,-3 3 4-15,7-7-4 16,3-5 0-16,0 5-8 15,7-15 0-15,0-6 4 16,0 6 0-16,-3-4 4 16,-4 4 0-16,-3-12-8 15,-4 9 4-15,-4 2-4 0,-6 1 0 16,-11 3 0-16,-4 10 4 16,-3 12-12-16,-4 12 0 15,0 4 0-15,-3 3 4 16,7 19 0-16,3-7 0 15,4 22-4-15,7-6 4 16,4 0-8-16,3 0 4 16,10-3 0-16,4-12 4 15,4-4-4-15,10-6 0 16,0-7 0-16,4-11 4 16,0-4-68-16,0-4 4 0,-1 4-84 15,-2-6 4-15,6-10 16 16,-7-5 0-16</inkml:trace>
  <inkml:trace contextRef="#ctx0" brushRef="#br0" timeOffset="31092.8012">11557 6515 280 0,'-11'0'156'0,"11"21"-116"16,0-17 4-16,0 11-12 15,7 4 4-15,-3 0-20 16,0 19 0-16,-1-1-4 15,4-5 0-15,0 5-8 16,0-5 4-16,0-1-4 16,4 0 4-16,-1-6-4 15,-2-3 4-15,-1-9-4 0,7-1 0 16,0-12 0-16,0-6 0 16,4-13 0-16,3-12 0 15,3-10-4-15,1-12 0 16,-4 0 0-16,0-1 0 15,-3-2-60-15,0 9 4 16,-4 15-72-16,-4 4 0 16,-3 12-36-16,-3 10 4 15</inkml:trace>
  <inkml:trace contextRef="#ctx0" brushRef="#br0" timeOffset="31452.9222">11924 6816 288 0,'10'18'160'0,"8"-14"-120"0,-14-4 4 16,13-16 4 0,12 6 0-16,-1-12-44 15,3 1 0-15,1-8 0 16,4 1 4-16,-5-6-8 16,-3 2 0-16,-3-9 0 15,-7 13 4-15,-4-13 0 16,-11 4 4-16,-3 5-16 15,-7 7 4-15,-10 3 0 16,-11 22 4-16,-1 7-4 16,1 18 4-16,0 12 0 15,0 10 0-15,10 7 0 0,4 5 0 16,7-8 0-16,7-8 0 16,7 4 0-16,14-3 4 15,7-12-20 1,1-7 4-16,6-6-72 0,0-13 4 15,-3-6-76-15,10-6 0 16,0-4 88-16,-3-21 0 16</inkml:trace>
  <inkml:trace contextRef="#ctx0" brushRef="#br0" timeOffset="31889.0874">12608 6326 340 0,'-3'10'184'0,"6"34"-140"0,-3-29 4 0,0 4-32 16,0 9 0-16,4 4 0 16,3 9 0-16,0 6-12 15,0-4 4-15,4 4-4 16,-4-3 0-16,0-9-4 16,0-1 4-16,0-9 0 15,0 1 0-15,0-8-4 16,0-11 0-16,7-1-4 15,-3-6 4-15,-1-9 0 16,4-13 4-16,4-7-12 16,0-11 4-16,3-1 4 15,3-3 0-15,-2-3 0 16,2 6 0-16,-2 3-4 0,-1 7 4 16,0 9 0-16,-7 6 4 15,0 13 0-15,0 6 4 16,-7 7-8-16,0 12 4 15,0 9 0-15,-3 7 4 16,3-1-12-16,-7 10 4 16,0-6 0-16,0-6 0 15,0 2-24-15,0-5 0 16,3-1-100-16,-3-12 4 16,0 0-92-16,4 0 0 15</inkml:trace>
  <inkml:trace contextRef="#ctx0" brushRef="#br0" timeOffset="32189.1021">13296 6903 272 0,'7'3'148'0,"4"7"-88"16,-11-4 4-16,7 0-16 16,-4 4 4-16,1 9-32 15,-4 9 4-15,0 3-16 16,0-3 0-16,-4 20-4 16,1-8 4-16,-4 7-12 15,-4 3 0-15,-6-9-24 0,-5-6 4 16,1 6-88-16,-7-10 4 15,-11 0-108-15,8-6 4 16</inkml:trace>
  <inkml:trace contextRef="#ctx0" brushRef="#br0" timeOffset="33299.8124">15381 5859 280 0,'-7'-16'152'0,"7"13"-120"0,-7 3 0 16,7 3-24-16,0 16 4 15,11 9 0-15,-4 13 4 16,3 9 4-16,1 4 4 16,-1 15-8-16,1 3 0 15,3 13-12-15,0-7 4 16,-3 0 0-16,-4-6 0 16,0-3-8-16,-4-6 0 15,1-10 0-15,-1-9 4 16,1-9 4-16,0-4 0 15,-4-9-12-15,0-12 0 16,-8-4 4-16,1-6 0 0,-7-6 0 16,-7-20 4-16,-7-2-12 15,-11-9 4-15,-3 5 4 16,10 1 4-16,-3 12-8 16,3 7 4-16,0 12-4 15,4 15 0-15,3 7 4 16,1 10 4-16,2-4-4 15,1 9 0-15,11-2 0 16,3 3 0-16,7-7 4 16,7 3 4-16,7-9-8 15,18 1 0-15,6-8 0 16,8-8 0-16,4-7 0 16,6-9 0-16,8-4-64 15,-8-5 0-15,0 8-120 16,1-8 0-16,3 5 104 0,-4-6 0 15</inkml:trace>
  <inkml:trace contextRef="#ctx0" brushRef="#br0" timeOffset="34183.8736">16764 6449 228 0,'-11'-3'124'0,"4"3"-80"15,7 0 0-15,0 3-28 0,0 9 4 16,4 1-4-16,-1 12 4 16,4 6 4-16,1 4 0 15,-5 2-8-15,4 7 4 16,-7-9-8-16,0 2 0 16,0-8-12-16,0 2 4 15,0 0 0-15,4-9 0 16,-1-9-4-16,1-1 0 0,-1-9 0 15,4-9 0 1,4-16 0-16,-1-9 4 16,1-10-8-16,0-3 0 15,-1-3 4-15,1-6 4 0,-1 6-4 16,1 12 0-16,-4 7 0 16,0 6 0-16,0 10-4 15,0 12 4-15,0 12 4 16,0 4 4-16,0 18-4 15,0-2 0-15,0 8 0 16,1 1 0-16,-1-9-4 16,0-4 4-16,0-3 0 15,0-6 0-15,3-10-4 16,8-9 4-16,0-16-8 16,3-12 4-16,0-6 0 15,4-4 4-15,-4-12-4 0,0 9 4 16,-3 4-4-1,-4 8 4-15,-4 7 0 0,1 4 0 16,-4 18-4 0,0 12 4-16,-3 1-8 0,-1 12 4 15,1 15-4-15,-1 11 4 16,1-4 0-16,-1-7 4 16,1 1-52-16,3-9 0 15,0-4-76-15,3-6 0 16,4-7-4-16,8-15 0 15,-8-12 88-15,0-10 0 16</inkml:trace>
  <inkml:trace contextRef="#ctx0" brushRef="#br0" timeOffset="34423.4819">17455 6483 236 0,'4'-16'128'0,"17"57"-64"16,-17-31 4-16,-1 15-60 15,4 6 4-15,0 0 0 16,4 16 0-16,-1-15 4 15,5 2 4-15,2-9-12 16,-3-3 4-16,0-9-4 16,1-1 0-16,2-15-8 15,-3-9 0-15,0-4 4 16,-3-15 0-16,-7-1-24 16,-1-12 4-16,-3-3-44 15,-3-3 4-15,-1 3-64 16,0 3 0-16,4 7 8 15,0 18 4-15</inkml:trace>
  <inkml:trace contextRef="#ctx0" brushRef="#br0" timeOffset="34800.006">18175 6355 272 0,'-7'-4'152'0,"-18"4"-108"0,18-3 0 16,-3 3-36-16,-8 0 4 15,-3 3-16-15,0 1 4 16,0 8 0-16,-4-2 0 16,4 8 0-16,0 1 0 0,3 3 0 15,4 0 0-15,7-6-4 16,7 6 4-16,7 3-4 16,7-10 4-16,0 4 4 15,7-9 4-15,0 5 0 16,4-2 0-16,3-1-8 15,4 4 0-15,-7-6 32 16,-4 5 4-16,-7-5-16 16,-3 8 0-16,-8-2-8 15,-6-3 0-15,-4 5-12 16,-8 4 0-16,-6-12 0 16,-3 6 4-16,-8-1-32 15,0-9 4-15,4 1-104 16,3-4 0-16,4-13-56 15,10-2 0-15</inkml:trace>
  <inkml:trace contextRef="#ctx0" brushRef="#br0" timeOffset="35027.654">18359 5959 304 0,'0'0'168'0,"17"16"-128"0,-17-13 0 15,4 10-20-15,-1 12 4 16,4 16-16-16,0 9 4 16,4 9-4-16,0 10 0 0,-1 7-8 15,1 5 4-15,-4-2-12 16,0-4 4-16,-4 0-88 16,1-12 0-16,-4-4-124 15,0-2 0-15</inkml:trace>
  <inkml:trace contextRef="#ctx0" brushRef="#br0" timeOffset="35206.0933">18242 6398 292 0,'7'-18'160'0,"11"11"-128"16,-15 7 4-16,15 0-32 15,3 0 4-15,7 4-8 16,11-4 4-16,0 6-52 15,3 3 0-15,4-3-144 16,0-2 4-16,0 2 164 0,0 0 0 16</inkml:trace>
  <inkml:trace contextRef="#ctx0" brushRef="#br0" timeOffset="35686.3509">19491 5890 248 0,'0'29'136'0,"7"43"-68"0,-7-56 4 15,0 24-40-15,4 4 4 0,3 3-24 16,0 7 4-16,7 11-12 16,0-8 0-16,0 12 0 15,0 0 4-15,0 0 0 16,-3-10 0-16,-4-8 0 15,0-8 0-15,0-11-8 16,-3-7 4-16,-1-6-4 16,1-16 4-16,3-9-8 15,3-20 4-15,4-2 0 16,4-13 0-16,3-2-4 16,0-1 4-16,8 9 0 15,-5-2 0-15,1 11 0 16,0 1 0-16,-1 3-4 15,1 4 4-15,0 14 0 16,-4 4 4-16,-4 7 0 16,-2 8 0-16,-8 14-4 0,-7 5 0 15,-7 1 0-15,-4 9 4 16,-7-4-4-16,-3 4 0 16,-3-12-4-16,-8 2 4 15,-4-9-80-15,1-9 0 16,3 0-168-16,4-10 0 15,18-3 240-15,6-3 0 16</inkml:trace>
  <inkml:trace contextRef="#ctx0" brushRef="#br0" timeOffset="36015.55">20158 6590 252 0,'10'9'136'16,"43"-15"-84"-16,-42 3 4 0,3-3-40 15,4 2 0-15,6-8-12 16,-3 2 0-16,4-12 0 16,0 1 0-16,-4-1 0 15,-7 0 0-15,-7 0-8 16,-3-7 4-16,-8 7 12 16,-10 1 0-16,-4 5 8 15,-13 6 0-15,-1 10-12 16,-7 10 0-16,7 12-4 15,4 9 4-15,7 7 0 16,7 6 0-16,7 3-8 16,7 3 4-16,17 3-4 0,5-15 0 15,9-1-20-15,8 1 0 16,11-10-92-16,2-3 0 16,5-6-84-16,10-9 0 15</inkml:trace>
  <inkml:trace contextRef="#ctx0" brushRef="#br0" timeOffset="36452.277">21294 6533 252 0,'7'3'136'0,"21"-9"-100"16,-21 0 4-16,4-3-32 15,6 2 4-15,11-12 0 16,1 1 4-16,-5-4-8 16,5-7 0-16,-5 4-8 15,-6-9 0-15,-7 3 4 16,-8-1 0-16,-6 1 20 15,-12 3 0-15,-6 12-4 16,-3 10 0-16,-5 21-8 16,1-2 0-16,3 21-4 15,1 1 4-15,3 9-4 0,6 0 0 16,8 6-4-16,7-3 0 16,7 0-8-16,8-6 4 15,13 3-8-15,7-19 0 16,4-3-56-16,3-10 0 15,4-12-100-15,0-6 0 16,-4-7 56-16,1-12 4 16</inkml:trace>
  <inkml:trace contextRef="#ctx0" brushRef="#br0" timeOffset="36737.7715">21925 6257 332 0,'-10'51'180'0,"17"-8"-124"0,-7-27 0 0,0 0-40 15,3 9 0-15,1 6-4 16,3 1 4-16,3 12-16 16,1-4 4-16,-1-5-4 15,1 9 4-15,-4-4 0 16,0-8 4-16,0-1-8 16,0-15 4-16,4 0 0 15,3-16 0-15,4-10-8 16,3-9 4-16,3-9 4 15,5-10 0-15,-1-5-12 16,0-8 4-16,4 1-36 16,-4 3 0-16,-3-12-68 15,-4 12 0-15,-3 9-96 0,-8 10 0 16</inkml:trace>
  <inkml:trace contextRef="#ctx0" brushRef="#br0" timeOffset="37082.4514">22373 6515 260 0,'14'31'140'0,"7"-12"-76"0,-17-16 4 16,3-3-32-16,4 0 0 16,3 0-20-16,7-3 4 15,-3 0-16-15,3-4 0 16,0-8 0-16,4-1 0 16,3-3-4-16,-4-12 4 15,5 3-4-15,-12-10 4 0,1 7 0 16,-7-13 0-16,-8 12-4 15,-3-5 0-15,-7 8 8 16,-4 7 0-16,-3 19-8 16,-3 10 0-16,-1 11 4 15,0 8 4-15,1 11-4 16,3-2 4-16,0 5-4 16,3 7 0-16,7 0-8 15,4 1 0-15,8-5-4 16,2-11 4-16,4 2-48 15,7-12 4-15,8-12-72 16,2-4 0-16,8-12-60 16,0-7 4-16</inkml:trace>
  <inkml:trace contextRef="#ctx0" brushRef="#br0" timeOffset="37562.2929">22987 6072 396 0,'-4'25'216'0,"1"44"-188"0,-1-53 4 16,4 9-16-16,0 3 0 15,4 4 8-15,-1 5 0 16,1-5-20-16,3 9 4 0,-3-10-8 16,3 10 4-16,3-1-4 15,-3-11 4 1,4-11 8-1,3-11 4-15,0-10-20 16,4-4 0-16,-1-11-8 16,5-8 4-16,-1 1 4 15,3-15 4-15,5 5-8 16,-5-9 4-16,1 0 4 16,0 4 0-16,-1-4 0 15,-6 12 0-15,0 7 8 16,-4 0 4-16,0 9-4 15,0 4 0-15,-3 18 4 16,-1 4 4-16,1 18 0 16,-1 6 0-16,4 1-8 15,1 12 0-15,6-3-12 16,3 0 0-16,5 9 8 0,6-3 0 16,4-15-40-16,0 2 4 15,-1-9-32-15,1-6 0 16,-4-9-28-16,-3-1 0 15,-7-2-148-15,0 2 4 16</inkml:trace>
  <inkml:trace contextRef="#ctx0" brushRef="#br0" timeOffset="51271.407">24123 6558 212 0,'7'0'116'0,"-14"-3"-60"0,3 3 4 0,4 0-32 16,-3 0 0-16,-1 0-20 15,4 7 4-15,0-4 0 16,0 16 0-16,4-10 4 15,-1 7 0-15,1 6-12 16,-4-4 0-16,3-11-4 16,1 8 0-16,0-12 0 15,-4 4 0-15,0-4-60 16,3 3 0-16,1-12-80 16,-1 3 0-16,-3-4 52 15,0 4 0-15</inkml:trace>
  <inkml:trace contextRef="#ctx0" brushRef="#br0" timeOffset="53281.4687">24896 5574 140 0,'7'-22'80'0,"-11"-10"-48"0,4 20 4 15,0 3 48 1,0 2 0-16,0 4-52 16,-3 3 4-16,-5 6 0 15,-2 4 4-15,-4 12-28 16,-4 9 0-16,1 4-12 16,-5 18 4-16,-2 10 4 15,-1 18 4-15,0 10-12 16,4 16 0-16,0 28 4 15,0-1 4-15,10-14-8 16,4 8 4-16,7-9-4 16,4 0 4-16,6-3-8 0,8-15 4 15,0-13 0-15,3-16 0 16,3-6-36-16,1-19 4 16,0-7-80-16,3-15 0 15,-3-9-68-15,-1-13 0 16</inkml:trace>
  <inkml:trace contextRef="#ctx0" brushRef="#br0" timeOffset="54153.6826">25396 5981 152 0,'-3'-6'84'0,"6"6"-48"15,-3 0 0-15,0 0-16 16,0 0 0-16,-3-6 16 15,3 6 0-15,-4-3-8 16,4 3 4-16,-3-3-8 16,-4 6 0-16,-4-3 4 15,-3 12 4-15,0-2-24 16,-4 15 0-16,-3 6-4 16,-3 7 0-16,-1 3-4 15,4 9 4-15,0 6-8 16,-1 4 4-16,8-1-4 15,7 13 4-15,7-3 4 16,11-12 0-16,6-4-4 16,5-3 0-16,9-9-4 15,8-10 0-15,3-9 8 0,4-6 0 16,0-16-12-16,0-16 4 16,-7-9 4-16,-4-12 4 15,-7-1 0-15,-6-15 0 16,-8 6 0-16,-7-3 4 15,-7-7-4-15,-7-12 0 16,-4 3-4-16,-7 4 4 16,-3 15-4-16,-3 3 0 15,-5 12-28-15,1 7 4 16,-4 6-60-16,8 4 0 16,2 18-92-16,8 9 0 15,7-2 148-15,7 5 0 0</inkml:trace>
  <inkml:trace contextRef="#ctx0" brushRef="#br0" timeOffset="54437.2622">25975 5865 244 0,'-3'7'132'0,"-1"11"-72"16,0-14 4-16,4 8-24 15,0 1 4-15,0 12-28 16,0 12 4-16,4 10-12 16,3 7 0-16,0 8-8 15,0 4 4-15,0 0-4 0,4 9 4 16,-1-6-8-16,1 0 4 16,-4-3-28-16,0-16 0 15,0 1-44-15,-3-11 0 16,-4-15-68-16,0-3 4 15,-7-15 56-15,0-10 4 16</inkml:trace>
  <inkml:trace contextRef="#ctx0" brushRef="#br0" timeOffset="55222.8959">25813 6373 256 0,'-4'-15'140'0,"4"18"-92"0,0-3 0 0,7-3-32 16,0 0 0-16,11-1-8 15,-4 1 4-15,14-12-12 16,-7 8 4-16,11-11-4 16,-4-1 0-16,11-13 0 15,-3-2 0-15,-5-7 0 16,1 3 0-16,-4-2 0 16,-3 8 4-16,-4-5-8 15,-3 12 0-15,-4 6 8 16,0 13 0-16,-3 9 16 15,-1 16 4-15,-3 6-12 16,0 19 4-16,-3 3-8 16,3 15 4-16,-4-5-8 15,4 24 0-15,4-12 0 16,-4 6 0-16,0-27-8 0,4 5 4 16,-1 0 8-16,4-22 4 15,1-9-12-15,-1-12 4 16,3-16-8-16,1-4 4 15,3-12 0-15,0-9 4 16,0-4-4-16,1-5 0 16,-1 8 0-16,0-2 0 15,-3 9-4-15,3 0 4 16,-7 9 0-16,0 6 4 16,-3 10 0-16,3 0 0 15,-4 10-8-15,1 6 4 16,3 6 0-16,0 6 0 0,4 9 0 15,-4-8 0-15,7 8-4 16,-3-9 4-16,10 1 4 16,-4-7 0-16,8 0-4 15,-4 0 0-15,1-22 4 16,-5 3 0-16,5-6-4 16,-5 3 4-16,1-26-4 15,-4 8 0-15,-7-11 0 16,-3-5 4-16,-11-4-8 15,0 1 4-15,-7 5-4 16,0-2 4-16,-4 6-12 16,4 9 4-16,-3 12 4 15,-1 4 4-15,-3 16 0 16,3-1 0-16,4 17-4 16,0-7 4-16,11 25 0 0,-1-7 0 15,8 4-4-15,-1-9 4 16,12-1-20-16,-5-9 0 15,15-9-56-15,-4-7 4 16,11-9-56-16,-11 0 0 16,4-9 20-16,-4-3 4 15</inkml:trace>
  <inkml:trace contextRef="#ctx0" brushRef="#br0" timeOffset="55546.7352">27287 6392 304 0,'4'13'164'0,"3"24"-136"0,-7-33 0 0,3 8-16 16,1-3 4-16,7 17-4 16,-1-1 0-16,4 15-4 15,-3-11 4-15,3 11-8 16,0-15 0-16,-3 1 4 16,-1-4 0-16,-3-4 4 15,0-8 0-15,-7-7-8 16,0 3 0-16,0-22 4 15,0 10 0-15,-3-19-8 16,-1 3 4-16,4-15-4 16,0 8 4-16,7-8-8 15,0 8 4-15,8 1 0 16,-5 3 4-16,8 3-8 16,-4 3 0-16,4 1-52 0,-4 11 4 15,3 4-56-15,-3-3 0 16,15 6-60-16,-12 0 0 15</inkml:trace>
  <inkml:trace contextRef="#ctx0" brushRef="#br0" timeOffset="56012.8081">27869 6355 296 0,'8'-4'164'0,"-8"20"-104"0,0-16 0 16,0 10-32-16,0 2 4 15,-4 16-24-15,4-3 4 16,0 22-8-16,0-12 0 0,0 25-4 15,0-13 4-15,0 0 0 16,0-7 0-16,4-11-4 16,-1-4 0-16,4-7-8 15,0 4 4-15,4-28-4 16,-4-3 0-16,10-29 8 16,-6 4 0-16,3-7 0 15,-3 9 0-15,-4-11 0 16,7 14 0-16,-4 7 4 15,1 4 4-15,0 14-4 16,-1 4 0-16,1 19-4 16,-1-6 4-16,4 9-8 15,1-3 0-15,6 18 4 16,-7-12 4-16,11 4-4 16,-8-8 0-16,11-14 0 0,1 2 4 15,-1-31 0 1,-3 3 0-16,3-9-4 0,-4 6 0 15,-6-19 4-15,-4 16 4 16,-10-19-12-16,-1 7 0 16,-10-1-32-16,0-3 4 15,-3 16-52-15,3 3 0 16,-1 16-44-16,1-3 4 16,14 18 24-16,-3-3 4 15</inkml:trace>
  <inkml:trace contextRef="#ctx0" brushRef="#br0" timeOffset="56208.0653">28631 6389 272 0,'22'-12'148'0,"-8"55"-36"0,-14-39 4 0,0 18-108 16,7-4 0-16,0 17-8 15,-4-1 4-15,1-2-8 16,-1-4 0-16,-6 10-72 15,-1-17 0-15,-3 1-68 16,-3 0 4-16,-4-18 32 16,0-4 4-16</inkml:trace>
  <inkml:trace contextRef="#ctx0" brushRef="#br0" timeOffset="56317.7246">28508 6232 176 0,'18'22'100'0,"45"-6"-236"0,-56-10 4 16</inkml:trace>
  <inkml:trace contextRef="#ctx0" brushRef="#br0" timeOffset="57003.6872">29221 6195 232 0,'-11'15'128'0,"-14"-12"-56"0,22-3 0 15,-15 0-52-15,4 4 4 0,-7 8-4 16,0-6 0-16,3 4-12 16,-3 6 4-16,3 2-8 15,8-8 4-15,3 9-8 16,-4-1 4-16,18-8-4 16,-3 5 4-16,10 1-4 15,0-6 0-15,3 8 0 16,5-5 4-16,-1 3-4 15,-7 2 0-15,7-2 4 16,-3-7 4-16,-4 7 4 16,-4-6 0-16,-6 12-8 15,-1-1 4-15,-6 5-4 16,-1-8 4-16,-17 4-8 16,4 0 0-16,-8-9-8 15,4 2 0-15,0 1-12 16,3-10 0-16,7-2 8 0,-3-1 0 15,14-3 4-15,0 0 4 16,21-10 4-16,-6-2 4 16,6 2-8-16,3-2 0 15,15-1 0-15,-7-6 4 16,10 4 0-16,-10 5 0 16,24-12 8-16,-10 0 4 15,4 1-4-15,-8-5 4 0,0 1-4 16,-6 0 0-1,-8-9-4-15,0 12 0 0,-17-10 0 16,-4 11 0-16,-11-11 4 16,1 4 4-16,-15 19-12 15,4-10 4-15,-7 19 4 16,0 0 4-16,-4 22-4 16,0-4 0-16,8 11 12 15,-1-1 4-15,7 13-24 16,1-4 4-16,10 13-4 15,0-12 4-15,17-7-4 16,-6-2 0-16,24 8-4 16,-14-8 0-16,25-8-44 15,-14 1 0-15,10-12-36 16,-6 2 0-16,-5-12-164 16,-2 0 0-16</inkml:trace>
  <inkml:trace contextRef="#ctx0" brushRef="#br0" timeOffset="61568.8116">30057 6747 108 0,'0'-4'60'0,"-4"8"-40"15,4-4 0-15,0 0-20 16,0 0 4-16,-7-4-24 15,7 4 0-15,0 0-64 16,-3 0 0-16</inkml:trace>
  <inkml:trace contextRef="#ctx0" brushRef="#br0" timeOffset="62228.546">30028 6787 280 0,'-10'19'152'0,"-1"19"-92"0,8-29 0 15,-11 4-24-15,10 2 0 16,-10 10-40-16,3-3 4 15,-6 7 0-15,6-1 0 16,-6 10-52-16,6-13 0 16,-35 22-200-1,18-7 0-15</inkml:trace>
  <inkml:trace contextRef="#ctx0" brushRef="#br0" timeOffset="64944.752">8262 8637 132 0,'0'0'72'0,"4"0"-40"0,-4 0 0 0,0 0 8 15,0 0 4-15,0 0 0 16,0 0 4-16,3 0-8 16,1 4 0-16,3 11-12 15,-4-5 4-15,1 12-16 16,-1-4 0-16,1 26-12 16,-1-12 4-16,8 34-4 15,0-16 0-15,3 16 0 16,-4-7 0-16,4-6-4 15,0-5 0-15,1-8-4 16,-5-5 4-16,1-4 4 0,-4-6 4 16,0-15-8-16,0 5 4 15,0-18-4-15,0-3 0 16,0-25 0-16,-3 5 0 16,3-27 0-16,0 9 4 15,3-18-8-15,1 14 0 16,6-21 8-16,-2 22 0 15,6-6-8-15,0 6 0 16,-3 19 4-16,-4 9 0 16,0 22 0-16,0 0 4 15,-4 22-4-15,1 4 0 16,0 15 0-16,-1-7 0 0,-3 20 0 16,0-7 0-16,4 9-8 15,-4-15 4-15,4-6-60 16,-4 0 0-16,0-10-92 15,0-3 4-15,3-13 52 16,1-8 0-16</inkml:trace>
  <inkml:trace contextRef="#ctx0" brushRef="#br0" timeOffset="65639.1121">9888 8772 308 0,'-14'-9'168'0,"14"6"-128"0,0 3 0 16,0 0-12-16,0 9 4 15,0 1-16-15,4 15 4 16,-1 3-20-16,8 10 4 15,-1 5-4-15,-2 4 4 16,2 7-4-16,1-4 4 16,-4 0-16-16,0-12 4 15,-4 2-72-15,1-14 0 16,-4-1-144-16,-7-7 0 16,0-21 212-16,0-12 0 0</inkml:trace>
  <inkml:trace contextRef="#ctx0" brushRef="#br0" timeOffset="65771.5231">9751 8556 396 0,'-28'-38'216'0,"13"29"-204"16,15 9 4-16,0 0-24 15,4 9 4-15,3-6-68 16,0 4 0-16,18 12-88 16,10 2 4-16,7 5 76 15,4 5 0-15</inkml:trace>
  <inkml:trace contextRef="#ctx0" brushRef="#br0" timeOffset="66130.7257">10442 8678 284 0,'11'-12'156'0,"-22"-1"-100"15,8 7 0-15,-4 6-12 0,-4-3 0 16,-3 0-28-16,-4 6 0 16,-6 0-16-16,-5 9 4 15,1-2-4-15,0 5 0 16,3 1-4-16,4-3 4 15,7 6-8-15,3 2 4 16,8-2 4-16,17-6 0 16,7 6-4-16,4-1 4 15,3-8-4-15,-3 6 4 16,7-4 0-16,-4-2 0 16,18 5 0-16,-8-5 0 0,5 5 0 15,-8-2 4-15,-7 2 0 16,-3 1 4-16,-7-3 0 15,-11 12 4-15,-7-3-8 16,-7 3 0-16,-8-6-8 16,-6-4 4-16,-7-2-60 15,-4 3 0-15,1-13-132 16,2-6 0-16,12-4 100 16,6-12 4-16</inkml:trace>
  <inkml:trace contextRef="#ctx0" brushRef="#br0" timeOffset="66642.64">11592 8706 228 0,'-21'-22'128'0,"-25"13"-64"0,39 9 4 16,-10 0-44-16,-5 9 4 16,-2-2 0-16,-1 8 0 15,0 4-20-15,1 3 4 0,2 6-12 16,5 4 4-16,6 5-4 15,4-2 0-15,7 9-4 16,11-3 4-16,10-1-4 16,11-15 4-16,6-6-4 15,8-16 0-15,0-9-8 16,7-10 4-16,-7-6 8 16,-7-3 0-16,-7-3 4 15,-11-3 4-15,-11 3 8 16,-6 3 4-16,-11-13-8 15,-7 0 0-15,-8 1-4 16,-9 5 0-16,-5 7-8 16,-2 9 0-16,-1 10-16 15,7 6 0-15,7 6-64 16,8 10 0-16,6-3-116 16,8 6 0-16,20-1 156 0,8-8 0 15</inkml:trace>
  <inkml:trace contextRef="#ctx0" brushRef="#br0" timeOffset="67138.4225">12171 8192 280 0,'0'-25'156'0,"-7"13"-100"0,7 12 0 0,0 0-28 15,0 6 0-15,0 9-12 16,3 14 4-16,1 11-4 16,-1 17 0-16,1 9-8 15,3 0 4-15,0 15-8 16,0-2 0-16,4 2 0 16,-1-3 0-16,4 1-4 15,4-10 0-15,-4-10 0 16,0-8 0-16,-3-14 4 15,-1-9 0-15,-3-9-8 16,-3-12 0-16,-4-14 0 16,-7-8 0-16,-4-7 4 15,-6-3 0-15,-8-1 0 16,-3-5 0-16,0 3 0 0,-1 12 0 16,1 4 4-16,0 9 0 15,0 9-4-15,6 9 4 16,5 1-4-16,3 9 4 15,3 10-8-15,8 2 4 16,3-8 0-16,7 8 4 16,7-9-8-16,7-2 4 15,7-8-24-15,11-11 0 16,-4-4-76-16,1-10 4 16,6-14-136-16,4-11 0 15</inkml:trace>
  <inkml:trace contextRef="#ctx0" brushRef="#br0" timeOffset="67618.3902">12859 8180 336 0,'-4'15'184'0,"-6"17"-132"16,6-17 0-16,1 10-28 15,3 4 0-15,0 15-8 16,3 6 4-16,4 12-16 15,0-8 4-15,4 8-8 16,3 1 4-16,0-10-4 16,0 1 0-16,4-7 4 15,-8-3 4-15,1-7-12 16,-4-12 4-16,0 1 0 16,-7-11 0-16,-3-9-8 15,-5 1 4-15,-2-7 0 0,-8-3 0 16,-3-4 0-16,-4-5 0 15,-6 6 4-15,-1-1 4 16,0 4-4 0,0 3 0-16,1 3 0 0,2 4 0 15,5 8 0-15,3-2 4 16,-1 6-4-16,8 3 4 16,7 3-4-16,7 0 0 15,7-3-4-15,7-4 4 0,15 4 4 16,2-6 0-16,8-10 0 15,4-6 0-15,-1-6-12 16,7-6 4-16,-3-7-40 16,0 6 0-16,-7-2-116 15,-4-4 4-15,-3 0 0 16,-4 3 4-16</inkml:trace>
  <inkml:trace contextRef="#ctx0" brushRef="#br1" timeOffset="81624.8474">1566 8242 156 0,'0'-3'88'0,"0"-6"-36"16,0 9 0-16,0 0 12 15,0 0 0-15,0 0-8 16,-7-3 0-16,4 3-32 16,-8 0 0-16,-3 0-20 15,0 0 0-15,0 0-4 16,0-3 4-16,-4 3 0 15,0-4 0-15,-3 1-4 0,-7-6 4 16,0 6-4-16,0 0 0 16,-8-1 4-16,1 4 0 15,-4 0-8-15,8 4 0 16,-12 2 0-16,11 6 4 16,4-5 0-16,4 8 0 15,2 7-4-15,5 0 4 16,6 0 0-16,1 6 4 15,2 4-4-15,1 15 4 0,7 6-4 16,0-6 0 0,0 10 4-16,7 18 0 0,-7-6-4 15,8 16 0-15,2-7 0 16,1 0 4-16,-4-9-4 16,3-12 4-16,-10 2-4 15,11-9 4-15,-11-2 0 16,7-8 4-16,-7-8-4 15,4 2 0-15,-4-2-4 16,7-11 4-16,-7 5-8 16,3-8 4-16,4-5 4 15,0-1 0-15,4-2-4 16,-1-1 4-16,-3-6-8 16,11 1 4-16,-4-4 0 15,11 0 4-15,3 0 0 16,-7 3 4-16,7 6-8 15,-3-3 0-15,-4-3 0 16,8 4 0-16,-8 5 0 16,3-9 4-16,-6 1-40 15,3-4 0-15,-3 0-72 0,0-4 0 16,-15 1-108-16,4-12 0 16</inkml:trace>
  <inkml:trace contextRef="#ctx0" brushRef="#br1" timeOffset="82269.9137">1782 8540 280 0,'0'-22'152'0,"-8"-3"-116"16,8 16 4-16,0 6-8 16,8 3 4-16,-8 3-16 15,0 9 0-15,7 7-8 16,-4 9 4-16,4 1-4 16,-7 8 0-16,4 13 0 15,3 4 0-15,0 5-4 16,3 7 0-16,1-3-4 15,0 3 4-15,-1-4-8 16,-3-11 0-16,0-7 4 16,4-7 0-16,-8-6-4 0,4-9 4 15,-7-3 8-15,7-9 0 16,-7-1-24-16,-7-6 0 16,7-6 20-16,-10-9 4 15,-1-14-12-15,4 4 0 16,-14-6 0-16,3-6 4 15,1 6-8-15,-11-4 4 16,-1 1 4-16,1 9 0 16,0 9-8-16,0 7 0 15,-1 6-8-15,1 6 4 0,0 4 8 16,10 12 0-16,-3 6-4 16,7 3 0-16,3-2 8 15,8 2 0-15,3 3-8 16,3-12 0-16,8 0 4 15,3-9 0-15,7 6-4 16,8-4 4-16,-1-5 0 16,7 2 4-16,-3-5-4 15,3-4 0-15,0 0-36 16,-6 0 4-16,-1-6-68 16,-7 0 0-16,7-4-124 15,-7-8 0-15</inkml:trace>
  <inkml:trace contextRef="#ctx0" brushRef="#br1" timeOffset="82586.8353">2431 8976 260 0,'7'3'140'0,"3"19"-84"0,-10-19 0 16,0 0-16-16,7 7 0 16,4 6-16-16,-11 6 4 0,11-1-20 15,-4 5 0-15,-7-4-8 16,3 6 0-16,-3-3-12 15,7 0 0-15,-7-6-92 16,0 0 0-16,-7-16-108 16,4-3 4-16</inkml:trace>
  <inkml:trace contextRef="#ctx0" brushRef="#br1" timeOffset="82707.8742">2223 8844 264 0,'-22'-37'148'0,"19"15"-132"16,6 19 0-16,1 0-16 15,3 3 0-15,4 3-52 16,6 6 0-16,1-3-116 16,10 4 0-16</inkml:trace>
  <inkml:trace contextRef="#ctx0" brushRef="#br1" timeOffset="83111.2582">2917 8879 288 0,'0'6'160'0,"-17"-6"-120"0,13 0 0 16,-3-6-8-16,-3 6 4 15,-1 0-28-15,-7 6 0 16,1 0-8-16,-11 1 0 16,6 8 0-16,-2 1 4 0,3-3-8 15,6 5 0-15,5 1 4 16,6 0 0-16,-3-10-4 15,14 7 4-15,4-6-4 16,7 2 4-16,3-2 0 16,7-1 0-16,0 3-4 15,7-2 4-15,-6 6 4 16,2-4 0-16,-6-2 8 16,3 5 4-16,-10-2 0 15,-7 6 0-15,-4-1-4 16,-4 1 0-16,-6-3-12 15,-4 0 4-15,-4-1-4 16,-14-5 0-16,4 5-44 16,3-8 4-16,-3-1-92 15,4-6 0-15,6-6-36 16,11 2 0-16</inkml:trace>
  <inkml:trace contextRef="#ctx0" brushRef="#br1" timeOffset="83517.2142">3535 8920 264 0,'0'0'148'0,"-11"-3"-88"0,8 3 0 16,-1 0-20-16,-6 0 0 16,-1 0-28-16,4 6 4 0,-4 3-12 15,-6 1 4-15,-8 5-4 16,4 4 0-16,3 9 0 15,8-3 0-15,-1 10-12 16,1 6 4-16,10-7 0 16,10-2 4-16,1-4 0 15,-4-3 0-15,10-6-8 16,8-4 4-16,3-12-4 16,1-6 4-16,-1-9 0 15,-4 2 4-15,-2-15 4 16,-8 3 0-16,-4-6-4 15,-6 0 4-15,-8 0-4 16,-3-1 4-16,-3 4-4 16,-15-3 0-16,4 6-8 15,-7 0 0-15,-1 7-48 16,1 8 0-16,7 4-76 0,3 3 4 16,11 0 4-16,14 0 4 15</inkml:trace>
  <inkml:trace contextRef="#ctx0" brushRef="#br1" timeOffset="84073.4745">3859 8452 260 0,'0'0'140'0,"0"44"-96"0,0-37 0 0,0 8-8 15,4 4 0-15,-1 0-4 16,5 15 0-16,-8-2-16 16,0 5 4-16,3 4-12 15,1 6 4-15,6 0-12 16,-6 7 0-16,6-7 0 15,4 3 0-15,4-3 0 16,-4-6 0-16,0-10 0 16,-3-3 0-16,-1-15 0 15,-3-1 4-15,-3-9-4 16,-4-6 0-16,-7-9 0 16,-4 2 0-16,-3-9 0 15,0 4 0-15,-4-1-4 0,-6-3 4 16,6 0 0-16,-7 13 0 15,4 3 0-15,-3 6 0 16,2 3 0-16,5 10 0 16,6 9 0-16,-6 3 0 15,10 1 0-15,3 8 0 16,8-8 0-16,10-8 0 16,14-2-12-1,0-12 4-15,4-7-56 16,3-4 0-16,4 1-88 15,-4-16 4-15,-7-2 36 16,4-8 4-16</inkml:trace>
  <inkml:trace contextRef="#ctx0" brushRef="#br1" timeOffset="84613.8774">4293 8452 228 0,'0'-22'128'0,"0"19"-56"15,0 3 0-15,0 0-24 16,0 3 0-16,4 1-28 16,-1 14 4-16,1 8-12 15,-1 2 0-15,4 13 4 0,-7-1 4 16,4 7-8-16,0 3 0 15,-1 1 4-15,1 8 0 16,10 7-16-16,-7-3 4 16,3 0-8-16,4-1 4 15,1-8 0-15,-1-14 0 16,-4 1 0-16,4-13 0 16,-7-3-20-16,4-9 4 15,-7-7 16-15,3-2 0 16,-7-7 0-16,-7-7 0 0,3-2 0 15,-10-7 0-15,-4-6-8 16,-3 4 4-16,0-1 4 16,0 13 0-16,-4-4 0 15,0 1 0-15,1 12 0 16,-1 13 0-16,4-1-4 16,3 1 4-16,1 0 0 15,6 6 0-15,11-4-4 16,3-5 4-16,12 3-4 15,-5-1 0-15,15-5 0 16,0 2 4-16,3-6-68 16,0-6 4-16,4 0-204 15,0-12 4-15,-1 3 256 16,12-13 4-16</inkml:trace>
  <inkml:trace contextRef="#ctx0" brushRef="#br1" timeOffset="86429.5736">4699 8158 288 0,'0'-3'160'0,"0"3"-124"0,-7-4 4 0,7 4-36 15,0 0 4-15,0 0-4 16,7-3 0-16,-3 0-4 16,3-3 4-16,10 6 8 15,1 0 0-15,7 6-8 16,-1-6 4-16,8 3-4 15,3 0 4-15,1 1-4 16,-1-4 0-16,-3 0 0 16,3 0 0-16,-7 3-4 15,0 0 4-15,-10 3 8 16,0 0 0-16,3 4 0 16,-14 12 0-16,3 12-12 15,1 16 4-15,-7 1 0 16,-1 14 4-16,-3 8-4 15,0 2 4-15,0 9-4 0,4 7 4 16,-1 3-8-16,1-6 4 16,6-6-4-16,-6 2 4 15,6-5-4-15,11 6 0 16,1-10 0-16,-5 3 0 16,4-15 8-16,1 0 0 15,-5-1 8-15,-6-15 0 16,-1-12 4-16,-6 2 0 0,-4-11-8 15,-4-4 4 1,-6-4-4-16,-11-8 0 0,-8 2-8 16,-2-9 0-16,-5 4 0 15,-6-4 0-15,0 3-4 16,-1 0 0-16,5-2-12 16,-8 2 4-16,7 3-80 15,4-3 0-15,6 4-132 16,8-1 0-16,11-6 104 15,3-6 4-15</inkml:trace>
  <inkml:trace contextRef="#ctx0" brushRef="#br1" timeOffset="100525.4187">14880 8092 244 0,'4'-13'136'0,"-11"20"-72"0,3-11 0 15,1 1-24-15,-1 0 4 0,-3-9-28 16,-4 8 4-16,-3-2-12 16,-7-6 0-16,0 5-4 15,-4-5 0-15,-6 2-4 16,-5 4 0-16,1-6 4 15,-4 8 0-15,4 4-8 16,7 0 4-16,-8 19-4 16,8 0 4-16,3 0 0 15,4 15 4-15,0-2-8 16,7 12 0-16,0 3 4 16,3 15 4-16,4 11-8 15,4-4 4-15,3 15 0 16,3-2 0-16,1 6 0 15,3 2 0-15,0 1 0 0,4-6 4 16,-4-10-4 0,0-15 4-16,0 0 4 0,0-10 0 15,0-3-8 1,0-7 0-16,0 1 0 0,3-13 0 16,1 1 0-16,3-10 4 15,11-1 0-15,0-11 0 16,6-1 0-16,-2 0 4 15,2-6-8-15,1-6 0 16,3 6-4-16,-6-3 4 16,-5 3 4-16,4 0 0 15,-6 0-24-15,6 0 4 16,-11 0-56-16,-2 0 4 0,-12 0-84 16,-3 0 0-16,-7 3 48 15,-11 3 0-15</inkml:trace>
  <inkml:trace contextRef="#ctx0" brushRef="#br1" timeOffset="100799.3513">13861 9145 284 0,'3'7'156'0,"8"40"-128"16,-11-32 4-16,0 7-12 15,0-3 4-15,0 3-20 0,3 6 0 16,-3 1-4-16,0 11 4 16,0-8-40-16,0 5 4 15,0-8-76-15,-3-1 0 16,3-6-24-16,0-3 4 15</inkml:trace>
  <inkml:trace contextRef="#ctx0" brushRef="#br1" timeOffset="101306.8494">15480 8804 228 0,'-11'-22'124'0,"-6"-3"-80"16,10 21 0-16,-4-11-20 15,-3 5 4-15,0-8-4 16,-4 11 4-16,-7-2 4 15,1 6 0-15,-4 12-32 16,3 1 4-16,0 12-4 16,4-1 4-16,0 8-8 15,3 8 4-15,4-8-4 0,7 2 4 16,4-3 0-16,3-6 4 16,7-9-8-16,10 2 4 15,4-12 0-15,1-15 0 16,-1-4 0-16,3-6 4 15,-2-3-4-15,-1 3 4 16,-4 7 0-16,1-4 4 16,0 12 0-16,-4 1 4 15,0 6-12-15,-4 0 4 16,5 6-8-16,-1 13 4 16,3 0 0-16,1-3 0 0,0 3 0 15,-1 3 4-15,1-1-92 16,0 1 4-16,-1-6-152 15,1 9 4-15</inkml:trace>
  <inkml:trace contextRef="#ctx0" brushRef="#br1" timeOffset="101666.644">16633 8681 188 0,'4'3'104'0,"-4"-28"-40"0,0 25 4 15,-7-3-28-15,0 0 0 16,-4-3 0-16,-3 6 4 15,-7 0-28-15,-4 12 4 16,-3 4-20-16,0 0 4 16,0 9-4-16,-4 9 4 15,7-2-4-15,4 8 0 16,7 1-4-16,7 3 0 16,7-6-16-16,3 3 0 15,12-4-96-15,9-9 0 0,8-15-56 16,10-1 0-16</inkml:trace>
  <inkml:trace contextRef="#ctx0" brushRef="#br1" timeOffset="102014.3794">16947 8694 248 0,'-28'-28'136'0,"-4"28"-64"15,22 12 4-15,-1-6-52 16,-3 10 4-16,0 0-20 15,4 12 0-15,-1 3-4 16,4 4 4-16,7-1-8 16,3-5 0-16,8-1-4 15,0 0 0-15,3-9 0 16,3-3 4-16,4-4-24 16,4-9 4-16,-4-6 16 0,4-9 4 15,-4 2 0-15,-3-9 0 16,-11-3-4-16,0 0 0 15,-7-3 8-15,-11 0 4 16,-3-15-8-16,-3 8 0 16,-8-2-8-16,-3 9 4 15,3 6-60-15,4 12 0 16,0 1-104-16,3 12 4 16,4 4 124-16,3 6 0 15</inkml:trace>
  <inkml:trace contextRef="#ctx0" brushRef="#br1" timeOffset="102716.9407">17198 8663 196 0,'-7'0'108'0,"17"12"-60"0,-10-9 0 16,0 0 0-16,0 0 0 15,4 13-8-15,0-3 4 0,-1 6-20 16,1 2 0-16,-1 5-20 16,1 5 4-16,-1 0-4 15,1-2 4-15,3-8-8 16,0 5 0-16,0-8 0 16,0-5 0-16,0-1 0 15,0-12 4-15,7-3-8 16,-3-6 4-16,3-10 0 15,7-9 4-15,-3 0-8 16,-1-1 4-16,4-8 0 16,-3 5 0-16,-4 10-4 15,0 1 4-15,0 11 0 16,-3 10 4-16,0 3 0 16,-4 4 0-16,0 11-8 15,0 4 4-15,0 7 0 0,0 2 0 16,0 3-16-16,0-2 4 15,0 5-72-15,0-8 4 16,-3-1-100-16,-1-13 0 16,1-15 128-16,-1-9 4 15</inkml:trace>
  <inkml:trace contextRef="#ctx0" brushRef="#br1" timeOffset="102958.0484">17632 8161 252 0,'3'0'136'0,"8"37"-84"0,-11-30 4 0,3 12-28 16,8 18 4-16,3 1-12 15,0 15 4-15,4 4-16 16,0 8 0-16,-4-2-8 16,3 0 4-16,-3 3-8 15,1 0 4-15,-5-13-68 16,-3 10 4-16,0-20-32 15,-3 1 0-15,-4-19-48 16,-4-9 0-16</inkml:trace>
  <inkml:trace contextRef="#ctx0" brushRef="#br1" timeOffset="103680.1344">17547 8525 176 0,'18'6'100'0,"10"25"-60"0,-21-25 0 15,4-2-8-15,3 11 4 16,7-8-12-16,4 5 4 16,3-2-8-16,4 11 4 15,-1-5-8-15,5-3 0 16,2 5 0-16,-2 4 0 16,-5 4-12-16,1-1 4 15,-4 0-8-15,-3 9 0 16,-4-12 8-16,-3 0 0 15,-4-9 4-15,-3 2 0 16,-8-12-4-16,-3 1 0 0,-7-8-8 16,0-2 0-16,0-9 0 15,3-7 0-15,1 3 0 16,6-6 0-16,5-4 0 16,-5 7 0-16,11-6 0 15,4 6 0-15,3 3-4 16,7 4 4-16,-3 5 0 15,7-2 4-15,3 6-4 16,0 2 4-16,-3-2-8 16,0 0 4-16,-4 6 4 15,-3 6 0-15,-1-12-4 16,-6 6 4-16,-4 0 4 16,-7 0 4-16,-3 0-8 15,-8 9 4-15,-3-2-8 0,-11 11 4 16,1 1 0-16,-4 3 0 15,3 3-4-15,4 3 0 16,3-2-4-16,4 5 4 16,0-3-4-16,7-6 4 15,7-9-4-15,4-1 4 16,3-9-4-16,0-12 0 16,4 0-4-16,-4-13 4 15,0 3 4-15,0-6 0 16,-3-4-4-16,-4 1 4 15,3 3 0-15,-3 3 4 0,0 6 0 16,0 10 0-16,0 6-4 16,1 6 4-16,-1 4-4 15,3 6 0-15,-3 6 0 16,4-1 0-16,-1 1-4 16,1 7 0-16,0-7-64 15,-1 0 4-15,1 0-44 16,-1-7 4-16,-3-9-60 15,0-2 0-15</inkml:trace>
  <inkml:trace contextRef="#ctx0" brushRef="#br1" timeOffset="104144.5918">18877 8098 252 0,'11'-19'136'0,"-4"0"-72"15,-7 19 4-15,3 4-32 0,4 11 4 16,7-2-24-16,4 12 0 16,0 9-4-16,-1 7 4 15,5 3-4-15,-1 13 0 16,0-4-12-16,-3 10 4 16,-1-4-4-16,1-9 4 15,-1-3-4-15,-2-3 4 16,-5-6-8-16,1-4 4 15,-4-9-12-15,-4-9 4 16,-3-6 8-16,-7-10 0 0,-3 0 0 16,-8-4 0-16,-7-14 0 15,-3 2 0-15,0 0 0 16,0 1 4-16,3 8-4 16,0 7 4-16,4 3-4 15,-4 7 4-15,8 5-8 16,3 7 4-16,3 0 0 15,8 3 0-15,3 1 0 16,7 5 4-16,7-3-8 16,10-3 0-16,8-3-4 15,-4-9 4-15,4-1-60 16,0-9 0-16,0-6-80 16,-1-6 0-16,-2-1 24 15,2-5 4-15</inkml:trace>
  <inkml:trace contextRef="#ctx0" brushRef="#br1" timeOffset="104340.7533">19438 8675 312 0,'4'50'168'0,"-4"-15"-136"0,0-26 0 16,3 1-16-16,1 8 4 15,-1 4-20-15,1 0 0 16,6 0-32-16,-6 0 0 15,-1-6-44-15,1 0 4 0,-4-4-48 16,0-9 4-16,0-3 52 16,-7-12 0-16</inkml:trace>
  <inkml:trace contextRef="#ctx0" brushRef="#br1" timeOffset="104463.3481">19283 8459 212 0,'-4'-10'116'0,"4"-5"-120"0,7 15 4 0,0 0-96 15,8 6 4-15,2 6 24 16,4 10 4-16</inkml:trace>
  <inkml:trace contextRef="#ctx0" brushRef="#br1" timeOffset="104730.522">19928 8543 252 0,'7'-15'136'0,"-28"12"-80"15,11-1 4-15,-1 4-24 16,-3 0 0-16,0 4-16 0,-4 8 4 16,-3 1-4-16,0 12 0 15,0 6-8-15,3 0 4 16,4 7-12-16,3-3 0 16,-3 2-4-16,11-5 0 15,6 5 0-15,8-9 4 16,0-6-8-16,6-9 4 15,1-1-24-15,6-5 4 16,5-7-36-16,-1-3 4 16,0-1-52-16,0-8 4 0,1 3-68 15,-1-7 0-15</inkml:trace>
  <inkml:trace contextRef="#ctx0" brushRef="#br1" timeOffset="105630.1121">20359 8129 280 0,'-7'16'156'0,"17"41"-112"0,-10-35 4 0,4 3-16 15,-1 22 0-15,4 3-12 16,1 13 0-16,2 6-12 15,1-7 0-15,-4-5-8 16,0-1 4-16,0-3-24 16,-4 1 0-16,1-4-64 15,-4-9 0-15,0-7-116 16,-4-12 4-16,-3-12 176 16,-3-10 0-16</inkml:trace>
  <inkml:trace contextRef="#ctx0" brushRef="#br1" timeOffset="105900.7344">20257 8562 264 0,'7'13'148'0,"14"-20"-112"0,-18 7 4 15,8 0-36-15,3 4 4 16,7-1-8-16,0 6 4 16,8-9-4-16,2 6 0 15,1-2 0-15,0-4 0 16,0 12 0-16,-4-2 0 15,3 8 8-15,-6 1 0 16,-4-3 4-16,-3 3 4 16,-4-1-4-16,-3 8 0 15,-1-5-12-15,-3 1 4 16,-3 4-52-16,-1-5 0 0,1-5-56 16,-8-6 0-16,1-10-28 15,-4 0 0-15</inkml:trace>
  <inkml:trace contextRef="#ctx0" brushRef="#br1" timeOffset="106036.1477">20680 8434 284 0,'7'18'156'0,"14"26"-176"16,-17-37 0-16,6 5-76 15,11 1 0 1</inkml:trace>
  <inkml:trace contextRef="#ctx0" brushRef="#br1" timeOffset="106322.0391">21107 8631 252 0,'7'6'140'0,"-11"-6"-48"0,1 0 4 15,-11 0-52-15,-1 7 0 16,-2-4-32-16,-4 13 4 16,0-4-12-16,-1 1 4 15,5 5-8-15,-4 8 4 16,10-1-8-16,4 0 0 15,3 3 0-15,4 0 4 16,7-6-12-16,4-6 4 16,7-1-4-16,-1-11 4 0,4-1 0 15,1-3 0-15,-5-7-4 16,4 1 0 0,-3-9 4-16,0-1 4 0,-11 0-4 15,-4-12 0-15,-3-3-40 16,-7 2 4-16,-10-5-52 15,2 9 4-15,1 3-60 16,4 16 4-16</inkml:trace>
  <inkml:trace contextRef="#ctx0" brushRef="#br1" timeOffset="106770.2948">21287 8634 332 0,'3'3'180'0,"4"23"-140"16,-7-14 4-16,0-3-24 16,4 10 0-16,-1-6-12 0,1 6 4 15,-1-1-8-15,1 4 4 16,3-3-8-16,-4-6 4 16,1 2-4-16,-1-11 4 15,5-1-4-15,-1-6 0 16,3-4-4-16,8-8 0 15,-1-10 4-15,5-1 0 16,2-5 0-16,1-7 0 16,3-2-4-16,4-4 4 15,0 9 0-15,-4 1 0 16,-3 6 4-16,3 9 0 16,-3 6 16-16,-4 4 0 0,0 18 4 15,0 10 4-15,-7 6-20 16,4 10 0-16,-1 5-12 15,-2 4 4-15,-1 0 0 16,0 0 0-16,0-6-24 16,0 3 0-16,-3-4-8 15,-1-5 0-15,-3-11-28 16,0 1 0-16,-3-15-32 16,-1-4 4-16,1-9-92 15,-4-4 4-15</inkml:trace>
  <inkml:trace contextRef="#ctx0" brushRef="#br1" timeOffset="107386.9634">21943 7875 300 0,'-7'-25'164'0,"3"25"-112"0,4 0 4 16,0-3-32-16,4 0 0 15,3-3-24-15,3 6 0 16,4-3 0-16,11 6 4 0,0 6 0 16,10-6 4-16,4 1-4 15,7-1 0-15,0 9 0 16,3-9 4-16,-3 0-4 15,0 1 4-15,0-4 0 16,-4-4 0-16,-7 8 0 16,1-4 0-16,-8 6 0 15,-7 10 0-15,-7-1-4 16,-3 13 0-16,-4 10 0 16,-4 0 0-16,-3 18 16 15,0-3 0-15,4 16-20 16,-1 10 4-16,4 2-4 15,4-9 0-15,-1 4 0 16,5-4 4-16,2-3-4 16,4-3 0-16,1-4 0 15,-1 1 0-15,0-3-4 16,0-4 4-16,-3-6 12 0,-4-6 4 16,-7-12-8-16,-4 8 4 15,-6-11 4-15,-4 8 4 16,-11-9-16-16,-7-2 4 15,-3-5-8-15,-7 1 4 16,-7 0-12-16,-11-3 0 16,-4-3-12-16,-10 3 4 15,-7 0-52-15,0-1 0 16,-4-5-116-16,-3 3 0 16,-3-10 24-16,-1 6 4 15</inkml:trace>
  <inkml:trace contextRef="#ctx0" brushRef="#br0" timeOffset="113557.4314">23079 7430 216 0,'0'-9'120'0,"3"9"-88"15,-3 0 0-15,4 9-4 16,3-3 4-16,3 13-12 16,5 0 4-16,6 12-12 15,7 16 4-15,7 1-8 16,8 17 0-16,9 23 4 0,-2 13 0 16,-1 8-4-16,1 10 0 15,-8 7-4-15,-3 18 4 16,-4 3 0-16,-10 1 0 15,-8-1 8-15,-6-3 4 16,-11 1-8-16,-11 8 0 16,-10-18-4-16,-11-19 4 15,-3-3-8-15,-11-9 0 16,-3-10-8-16,0-10 4 16,3-12-16-16,-4-12 4 15,8-10-24-15,3-6 0 0,7-16-92 16,4-9 4-16,7-13-48 15,3-9 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4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5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5525-DC1E-41FF-BB38-B920B2BE1F12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BA4E-5CBD-457F-800D-7C847A9D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6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4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5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6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Proofs, Proofs, and More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2" y="556953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proof approaches have we covered so far?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2840" y="1361880"/>
              <a:ext cx="5603400" cy="272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400" y="1351080"/>
                <a:ext cx="5626800" cy="27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0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9960" y="238680"/>
              <a:ext cx="10752120" cy="6008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200" y="227880"/>
                <a:ext cx="10760400" cy="60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0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2280" y="232920"/>
              <a:ext cx="10709280" cy="590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20" y="221760"/>
                <a:ext cx="10722960" cy="59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5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5000" y="199080"/>
              <a:ext cx="11341440" cy="577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240" y="191520"/>
                <a:ext cx="11360160" cy="5783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0715105" y="4497185"/>
            <a:ext cx="1130531" cy="96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000" y="5306290"/>
            <a:ext cx="3447333" cy="96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1560" y="286200"/>
              <a:ext cx="11215800" cy="597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000" y="276120"/>
                <a:ext cx="11225880" cy="59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0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1800" y="379800"/>
              <a:ext cx="10459080" cy="505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280" y="369000"/>
                <a:ext cx="10475280" cy="50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0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18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Proofs, Proofs, and More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Proofs, Proofs, and More Proofs</dc:title>
  <dc:creator>Shelby Kimmel</dc:creator>
  <cp:lastModifiedBy>Kimmel, Shelby</cp:lastModifiedBy>
  <cp:revision>3</cp:revision>
  <dcterms:created xsi:type="dcterms:W3CDTF">2017-10-02T21:48:57Z</dcterms:created>
  <dcterms:modified xsi:type="dcterms:W3CDTF">2017-10-03T19:55:55Z</dcterms:modified>
</cp:coreProperties>
</file>