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5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4T23:57:47.86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1217 1136 72 0,'0'-25'27'0,"0"16"-14"0,4-10-4 16,3 13 11-16,-7-4 0 15,0 1 3-15,0-1 0 16,0 7 1-16,0-3 4 16,0 0 3-16,0 3-4 15,0 3 1-15,0 3-7 16,0 9 10-1,0 1-17-15,0 12 15 16,0 3-17-16,0 13 16 0,0-3-16 0,0-1 11 16,0 4-13-16,0 25 6 15,0 12-9-15,0-6 9 16,3 0-9-16,8-9 14 16,-8-3-12-16,8-13 20 15,-1-10-16-15,5-12 15 16,2 4-15-16,-3-14 12 15,8 1-14-15,2-13 8 16,1 7-11-16,3-14 2 16,7 4-6-16,1-9 5 15,2-3-6-15,5-7 3 16,-4 6-3-16,-15-3-8 16,8 7 2-16,-7-10-38 15,3 4 22-15,-14 2-95 16,4-3 63-16,-18 1-153 15,0 2 115-15</inkml:trace>
  <inkml:trace contextRef="#ctx0" brushRef="#br0" timeOffset="195.5359">1288 1522 248 0,'0'0'93'0,"0"0"-50"0,10-3-24 15,-6 3 26-15,6 0 3 16,1 0 6-16,7-6-13 15,13-4-4-15,8 7-21 16,7-13-1-16,-11 16 1 0,-10-9-6 0,10-7-1 16,-10 7-5-16,3-1-1 15,7-5-23-15,-3 2-9 16,-7-3-37-16,-4 7-13 16,-17 0-55-1</inkml:trace>
  <inkml:trace contextRef="#ctx0" brushRef="#br0" timeOffset="436.1905">1192 1033 380 0,'-10'0'143'0,"10"0"-78"0,0 0-60 0,3 0 36 15,4 0-26-15,8-3 9 16,6-4-15-16,3 4 4 15,12-3-8-15,2-3 0 0,12-1-3 16,6 1-35 0,4-1 19-16,-10 10-101 15,-4 0 64-15,-11 7-138 16,4 2 106-16</inkml:trace>
  <inkml:trace contextRef="#ctx0" brushRef="#br0" timeOffset="631.2201">1901 1224 212 0,'15'53'82'0,"6"-31"-44"0,14 3 2 16,-21-15 33-16,7 9-11 16,-3-1-1-16,7 7-20 0,3 4-5 15,0 2-21-15,4 0-5 0,-7 10-2 16,-1-6-2-16,-6-4-1 16,0 13-1-16,-4-19 2 15,-11-6-38-15,4 0-18 16,-7-4-68-16,-10-21-29 15,10-3 11 1</inkml:trace>
  <inkml:trace contextRef="#ctx0" brushRef="#br0" timeOffset="827.2411">2258 1287 260 0,'-18'-16'99'0,"18"16"-54"0,-17 6-15 0,6-3 38 16,0 13-38-16,-10 3-3 15,4 6-18-15,-15 13-2 16,7-1-4-16,-10 17-4 16,7-10 0-16,-8 9-34 15,12-3 18-15,2-9-93 16,8-7 60-16,7-6-98 16,18-6 84-16,21-28-27 0</inkml:trace>
  <inkml:trace contextRef="#ctx0" brushRef="#br0" timeOffset="1201.2366">2477 1378 324 0,'-36'-10'123'0,"15"13"-66"0,-7 10-44 0,17-10 30 16,-3 3-22-16,-7 7-6 16,7 6-9-16,-7-4-7 15,10 14 0-15,1 2 3 16,2 0-1-16,1 1 2 15,7-4-2-15,0 0-3 16,7-3 1-16,8-6-12 16,-1-3 6-16,7-29-16 15,4 1 13-15,-1-23-2 16,1 7 7-16,-4-13 12 16,-3 13-4-16,-1 6 24 15,-10 0-15-15,1 13 16 16,2-1-15-16,-6 20-3 15,6-1-6-15,-6 13-3 16,6 0 0-16,4 12-8 16,4 4 4-16,-4-3-49 15,0-7 28-15,0-3-102 16,4-6 70-16,-4-10-97 16,0-9 86-16</inkml:trace>
  <inkml:trace contextRef="#ctx0" brushRef="#br0" timeOffset="1696.8475">2632 1290 264 0,'0'6'99'0,"10"16"-54"0,4 13-42 15,-10-17 32-15,3 4-22 0,0 10 11 16,4 2-14-16,-4 1 6 16,3-1-9-16,-3-6-4 15,4-9-2-15,0-3 1 16,-1-7-1-16,-6-15 2 15,3-3-2-15,3-20-3 16,-6 4 1-16,6-6-1 16,-6-10 0-16,3 7 4 15,-4-4 1-15,1 19 3 16,3 13 12-16,-7 12 15 16,4-6-18-16,3 25 7 15,-7 4-14-15,3-1 2 16,4 6-6-16,0-9-2 15,4 4-1-15,-4-11 5 16,7-2-3-16,-10-16 3 16,3-6-3-16,0-10 0 15,0-3-1-15,3-12 1 16,-6 0-2-16,3-16-5 16,7 3 2-16,-3 0 3 15,-4 19 0-15,10 15 2 0,-6 20 4 16,3 12 8-1,-3 0-8-15,3 37-1 16,7-2-4-16,-7 15-28 16,7-3 14-16,4-7-74 15,-8-2 47-15,1-19-103 0,0 3 80 0,-8-29-86 32,4-5 85-32</inkml:trace>
  <inkml:trace contextRef="#ctx0" brushRef="#br0" timeOffset="2132.1977">3207 1456 244 0,'0'-6'90'0,"0"6"-48"0,3 34-27 0,1-15 35 16,3 6-29-16,3 13 1 15,-6-1-14-15,7 17-3 16,-1 5-3-16,8 32 3 16,-1 6-3-16,1-6-3 15,0-6 0-15,-4-19-17 16,-4-6 10-16,-6-20-21 15,3-5 16-15,-11-26-6 16,1-12 10-16,-11-25 6 0,-11-22 2 16,0-16 3-16,-6-22-3 15,6-15 0-15,11-1 1 16,0 7 0-16,14 3 0 0,0 9 2 16,14 13 3-16,0 6 7 15,7 3 2-15,-7 23 6 16,7 8 4-16,-6 13-1 15,6 19-2-15,3 7-3 16,-6 2 1-16,0-6-4 16,-4 22-1-16,3 10-4 15,1 2-1-15,-14 7 1 16,-4-15 4-16,0 2-4 0,-15-3 0 16,-9 29-6-16,-8-23-1 15,4 1-23-15,3-17-12 16,0-18-47-16,8-9-22 15,10-19-44 1</inkml:trace>
  <inkml:trace contextRef="#ctx0" brushRef="#br0" timeOffset="2508.1985">3485 986 340 0,'-3'28'126'0,"-1"6"-68"0,4 17-46 0,4-23 30 15,3 9-15-15,4 17-3 16,10-1-8-16,0-6 0 0,4 6-9 16,-1 1-4-16,-6-20 0 0,-4-6-2 15,7 4-1-15,18-4 3 16,-4-9 0-16,-3-19-1 16,3-10 1-16,-10-8 0 15,0-11 3-15,-4-2-5 16,-14-7-3-16,-7 4-4 15,-4-19-1-15,1 15-1 16,-18 3 0-16,7 32 5 16,-4 6 1-16,11-3 6 15,-4 19 5-15,-3 16 10 16,7 15 6-16,7-9-9 16,11 3-4-16,10-10-16 15,-3 4 1-15,17-16-62 16,7-10 35-16,8-2-183 15,10-10 118-15,-1-10-102 16</inkml:trace>
  <inkml:trace contextRef="#ctx0" brushRef="#br0" timeOffset="3048.6345">4964 1280 288 0,'-15'-12'110'0,"8"-13"-60"0,-10-10-30 15,17 35 30-15,-11 0-7 16,-3 0-1-16,-11 10-19 16,1 9-6-16,13-1-11 0,-7 4-8 0,4 10-2 15,0 30 0-15,11-11 2 16,-1-14 1-16,11 7 1 15,7 3 0-15,4-12 0 16,3-20-14 0,4 1 8-16,3-16-10 15,4-13 8-15,7-15 3 16,-1 3 2-16,-16-3 12 16,-8 6-6-16,-14-3 13 15,-7 0-9-15,-22-10 5 16,5-2-7-16,-12 12-11 15,12 6 3-15,-15 9-50 16,18 17 29-16,-4 2-100 16,7 4 70-16,18 18-49 0,18-19 5 15</inkml:trace>
  <inkml:trace contextRef="#ctx0" brushRef="#br0" timeOffset="3317.981">5436 744 304 0,'-56'-19'115'0,"56"19"-62"0,-35 4-35 15,20 2 31-15,8 3-27 16,0 1-6-16,0 15-9 0,0 9-2 31,4 4-3-31,-1 28 1 0,8-7-2 0,-1 23 2 16,8-1-2-16,3 17-3 15,4-11 1-15,10 58-34 16,4-14 18-16,-8-21-56 16,1-22 41-16,-7-7-98 15,-1-21 73-15,-13-16-72 16,-4-16 74-16</inkml:trace>
  <inkml:trace contextRef="#ctx0" brushRef="#br0" timeOffset="3468.3928">5115 1666 312 0,'-3'-12'115'0,"3"12"-62"0,21-25-42 0,-7 15 35 16,4 7-28-16,3-13 3 15,7 1-13-15,11-14-5 16,3 4-2-16,1 7-4 0,6-8-79 16,18 8-35-16,11-4-20 15,-18 9-8-15</inkml:trace>
  <inkml:trace contextRef="#ctx0" brushRef="#br0" timeOffset="3782.98">6219 1280 148 0,'0'-9'57'0,"0"9"-30"0,0-28-3 0,0 22 24 16,4-4 7-16,-4 1 6 15,4 6-11-15,-1-4-3 16,4 7-27-16,0 7 4 0,7 21 0 16,0-3-8-16,8 16-2 15,-5-7-13-15,4 26-3 16,11 24-1-16,-7-8 1 15,-4-20-39-15,-7-3-17 16,-7-15-39-16,-10-13-16 16,-8-15 0-1</inkml:trace>
  <inkml:trace contextRef="#ctx0" brushRef="#br0" timeOffset="4083.2288">6011 1193 252 0,'-7'-82'93'0,"7"82"-50"0,7-34-26 15,-3 31 25-15,3-13-5 16,4 6 16 0,6 1-29-16,1-7 3 0,21 4-10 15,-8-4-4-15,15 7-4 16,-7-1-1-16,7 10-5 16,-7 0 3-16,-1 19 3 0,-6-9-1 15,-4 24 3-15,-3 1 0 16,-7 2 1-16,-1 4 0 0,-17 6 0 15,0-9-4-15,-21 12-3 16,-14 16-5-16,-7-4 0 16,3-8-29-16,7-20-10 15,7-9-45-15,11-22-16 16,11-6-21 0,17-6-44-16,-4-1 52 15</inkml:trace>
  <inkml:trace contextRef="#ctx0" brushRef="#br0" timeOffset="4639.6671">6569 1378 336 0,'3'15'126'0,"-3"-15"-68"0,11 41-50 0,-4-25 29 15,3 3-19-15,-2-4-2 0,9 4-8 16,-3 0-3 0,4 9-2-16,-4-6 0 0,0-3 0 0,-3-7 12 15,-4 4 7-15,-4 3 0 16,-6-13-1-16,-8-12-9 15,1-3-5-15,-1-4-13 32,4-3 3-32,-4-9-4 15,4 6 4-15,4-9 0 16,6 3 1-16,4-3-5 16,4 9 4-16,10-6-1 15,4 6 2-15,7-9 2 16,3 12 0-16,-7 1 0 0,0 5 2 0,-3 1 10 15,0-1-7-15,-15 10 14 16,1 10-11-16,-8-1 5 16,1 7-8-16,-8 3 2 15,4-1-4-15,-3 11-6 16,3-4 1-16,0 9-6 16,7-5 3-16,0-1 0 15,14-3-2-15,14-6 2 16,1-13 3-16,-1-12-6 0,0-7-2 15,-7-3 3-15,-6-9 4 16,-8 3 2-16,-11-3 1 16,-10-3 2-16,-3 6 1 15,3 3 1-15,-22-9 0 16,-16 9-5-16,13 4-1 0,4 5-2 16,-4 20 0-16,7-4-24 15,18 6-9-15,7 13-36 16,14 4-16-16,14-4-8 15,11-16-1-15,7 1-1 16</inkml:trace>
  <inkml:trace contextRef="#ctx0" brushRef="#br0" timeOffset="4969.0908">7475 1318 324 0,'-17'-3'123'0,"3"3"-66"0,-29-6-40 15,19 6 33-15,-5 0-15 16,-6 9 0-16,10-3-18 0,4 1-8 15,4 15-5-15,-1-7-6 0,7 23-1 16,4-10 2-16,11 13 2 16,-1-13-2-16,19 7 0 15,-5-10-1-15,22-13-2 16,-7 4-2-16,14-22-1 16,-4 6-5-16,0-22 0 15,8-10 6-15,-15 4 5 16,-14 0 8-16,-14 0 4 15,-14-4 7-15,-18 4 3 16,-13 3-6-16,-15 6-4 16,-4 10-4-16,18 6-2 15,8-4-19-15,6 17-7 16,0-1-39-16,18 10-16 16,14 3-35-16,25-19-16 15,10 6 11-15</inkml:trace>
  <inkml:trace contextRef="#ctx0" brushRef="#br0" timeOffset="5225.7853">7973 923 308 0,'-21'-44'115'0,"21"44"-62"0,-64-34-27 16,57 30 34-16,-18-2-15 16,-10-6-1-16,14 5-23 15,3 7-8-15,1 19-8 16,-5 16-6-16,15-1 0 0,0-6 3 15,7 35 1-15,0-3-1 0,14 21 1 16,18 63 0-16,14-9 1 16,0-22-11-16,0-12-3 15,-7-14-26-15,-4-15-11 16,-10-12-20-16,-8-19-6 16,-6-7-27-16,-18-9-9 15,-7-15 9 1</inkml:trace>
  <inkml:trace contextRef="#ctx0" brushRef="#br0" timeOffset="5376.2406">7616 1625 388 0,'22'-6'145'0,"-5"3"-78"0,19-13-58 0,-15 16 32 16,14-15-25-16,14-4-6 15,8 3-5-15,-4-12-1 0,0 9-2 16,-4 0-70-16,-17 4-29 0,-7 5-72 15</inkml:trace>
  <inkml:trace contextRef="#ctx0" brushRef="#br0" timeOffset="6487.6206">8703 1020 196 0,'-18'-15'74'0,"18"15"-40"0,0 0-9 0,0 0 27 15,4 0-2-15,-1 0 0 0,5 18-8 16,-1-2-3-16,7 31-22 15,-4-12-1-15,11 24 0 0,-3-12-6 16,3 16-1-16,-3 0-1 16,3-1 2-16,-3-8-5 15,-4-4-1-15,0-6 0 16,-4-7 0-16,1-8 0 16,-4-20 0-16,-3-12 0 31,-1-7-2-31,-3-15-4 15,4-9 1-15,-1-4-1 16,1-3 0-16,3 1-3 0,3-1 3 0,5 3-3 16,2 10 2-16,-3-3 4 15,4 18 0-15,-4-3 6 16,4 26 5-16,-4-4 3 16,-4 16-2-16,1 0 0 15,-8 6-7-15,1 0-2 0,-8 16 0 16,1-6-2-16,-15 3 1 15,4-10-7-15,-7 4-1 16,3-4-27-16,4-12-9 16,0 0-30-16,11-26-12 15,-1-2 0-15,22-13 2 16,-1 6 4 0,12-18-8-16,-5 9 40 15,12 3 51-15,9-13 28 0,-16 26 39 16,-5-7 16-16,1 16-16 15,-4 0-7-15,4 10-37 16,-7-10-4-16,3 15-1 0,-4 1-13 16,5-3-4-16,-1 2-9 15,7-12-1-15,-7 7 3 16,11-20 2-16,-4 1 2 31,4 0-2-31,-11-4 9 16,-3-3-5-16,-8-9 5 15,1 6-6-15,-8-6 2 16,4 6-4-16,-7 1-2 16,4 8 0-16,-4 10-4 0,7 0 2 0,0 16 1 15,7 12-3-15,0-6 0 16,11 28 6-16,-4-12 3 16,4 25-3-16,14 24 3 0,-8 1 3 15,-2-6-1-15,-8-4 3 16,-7 13-4-16,-7-19 1 15,-11-9 4-15,-3-10 2 16,-14-9-3-16,-7-6 1 16,-11-4-1-16,0-18 1 15,4-3-6-15,-14-13-2 16,-11-19-53 0,3 0 27-16,15-28-97 15,17-3 66-15,18-13-143 16,11 10 110-16</inkml:trace>
  <inkml:trace contextRef="#ctx0" brushRef="#br0" timeOffset="6772.2947">10495 895 348 0,'-32'-25'132'0,"32"25"-72"0,-28-10-30 15,25 10 37-15,-8 10-27 16,4-10-10-16,-7 18-18 0,3-2-6 16,-6 31-4-1,3-15 1-15,-4 33 0 0,0-11 3 0,4 18 1 16,4-9-8-16,6 9-1 16,1-13 0-16,13 4 1 15,1-10-24-15,20-24-10 16,-2-1-33-16,27-19-12 15,36-18-29-15,-4-19-11 16,-10-1 5 0</inkml:trace>
  <inkml:trace contextRef="#ctx0" brushRef="#br0" timeOffset="7072.1364">10834 1139 340 0,'-60'13'126'0,"60"-13"-68"0,-50 66-43 0,33-47 40 16,10-4-32-16,-7 13-3 15,3 1-13-15,4 2-6 16,3-3-2-16,8-3-4 16,7 4 3-16,6-11-6 15,8 1 5-15,7-9-8 16,-1-10 7-16,1 0-5 16,-4-13 5-16,-3-3 4 0,-7 1 3 15,-11-14 1 1,3 1-2-16,-17-9 1 15,-3 2-2-15,-15 1-3 16,4 9 1-16,-4 6-1 0,-10 9-4 16,-4 10-1-16,18 19-25 15,3-9-9-15,15 21 21 0,-1-12-49 16,15 3-18-16,21 12-30 16</inkml:trace>
  <inkml:trace contextRef="#ctx0" brushRef="#br0" timeOffset="7461.4205">11081 1121 332 0,'-11'-10'123'0,"11"20"-66"0,0-4-51 0,0-3 28 16,4 19-11-16,-1-3-1 16,8 12 5-16,-4-6 5 15,3 16-17-15,5-13 3 0,-5 10 0 16,1-4-2-16,-1-6 3 15,-3 7-10-15,0-10-5 0,0-6-1 16,1-10 2-16,-1-6-4 16,3-6-1-16,-3-6 0 15,7-16 0-15,-3 0-7 16,3-16 0-16,0-9-4 31,4 15 6-31,-4-9 1 16,0 16 2-16,-3 3 8 15,3 16-3-15,3 24 6 0,-6 4-6 16,0 6-1 0,-1 3-1-16,-3 7-1 0,4 12-7 15,-1-6-36-15,4 3 24 0,-3-7-98 16,3-12 65-16,-3-12-144 16,-1 3 110-16</inkml:trace>
  <inkml:trace contextRef="#ctx0" brushRef="#br0" timeOffset="7671.4914">11543 841 384 0,'0'19'143'0,"0"-19"-78"0,14 63-47 0,-7-44 49 16,0 6-39-16,4 13 6 15,3 12-21-15,3 3-5 16,1 0-5-16,0 4-9 15,3-7 3-15,-3 0-30 16,-1-6 19-16,-6-3-85 16,3-4 55-16,-7-8-158 15,0-4 112-15,-11-10-70 0</inkml:trace>
  <inkml:trace contextRef="#ctx0" brushRef="#br0" timeOffset="8408.3292">11497 1190 228 0,'11'-16'85'0,"-11"16"-46"0,24-3-10 16,-13-4 48 0,-1 14-43-16,8-14 18 15,3 7-32-15,4 0 4 16,3-3-14-16,0-3 1 0,4 6-7 0,0 6 7 16,-4-3-7-16,0 13 5 15,1-3-5-15,-5 9 5 16,1 0-6-16,-4-4 6 15,0 7-6-15,0 1 8 16,-3-1-7-16,-4-3 3 16,-3-7 3-16,-4 1 0 15,-7-13-2-15,0 3 0 16,-4-6-5-16,1 0-2 0,-4-9 2 16,0 3-4-16,0-13 0 15,3 3-1-15,4-12 0 16,4-10 4-16,3 13 1 15,-4 10-4-15,15-4-1 0,-4 3-2 16,14 4 3-16,0-4-20 16,11 13-6-16,14-4-21 15,-18 4-10-15,-6-3-2 16,2 6-1-16,-6 0 18 16,0 0 11-16,-4 0 19 15,-7 0 8-15,0 0 19 16,-10-3 11-16,-1 3 11 15,-10 0 5-15,4 0-2 16,-19 3 1-16,-9 6-7 16,-1 20 0-16,0 2-10 15,15-9-4-15,-1 0 0 16,4 6 0-16,3 0-8 0,8 1-4 16,6 5-4-16,8 1 0 15,6-17-7-15,8-8 1 16,3-13-8-16,1-10-3 15,-8 10 1-15,7-22 0 16,-7-3 5-16,-7 9 5 16,0 3 2-16,1-9 3 15,-5 6 10-15,1 10 7 16,-1 9 7 0,1 16-13-16,-4-4-7 15,0 4-7-15,4 12 0 16,-4-6-6-16,3 9-3 15,4 10-36-15,4-10-15 16,-4-5-40-16,-3-11-16 0,-1-2-19 31</inkml:trace>
  <inkml:trace contextRef="#ctx0" brushRef="#br0" timeOffset="8842.4662">12668 826 316 0,'-7'0'121'0,"7"0"-66"0,7 19-33 16,-3-4 31-16,3 13-8 15,7-2-2-15,7 11-7 16,0 7 0-16,-7-6-20 16,1 3-5-16,2 6-3 0,1-13 0 0,3 19 0 15,4 10-7-15,-4-3 0 16,-4-20-6-16,-6-8-1 15,-4-10-8-15,-3 0-2 16,-1-10-7-16,-10-2 0 16,-14-10-4-16,-4-10 2 15,4 1 5-15,-18-7 4 16,4 4 10-16,0-14 5 16,3 14 11-16,4-1 5 15,-11 4 4-15,11 0 1 16,10 15-11-16,7-3-3 15,4 3 0-15,11 4 3 16,7 5 0-16,10 4 2 16,3-6-4-16,5-7-2 15,-8-3-2-15,11-3-3 0,13-3-32 16,1-13-14-16,0 4-48 16,-4-4-17-16,-3-3-41 15</inkml:trace>
  <inkml:trace contextRef="#ctx0" brushRef="#br0" timeOffset="8995.1527">13070 1136 416 0,'0'19'156'0,"0"-19"-84"0,7 72-55 16,-3-47 38-16,0 3-29 16,3 1-8-16,0-4-23 15,-4-6-10-15,4 6 8 0,0-7-57 0,0 1-21 16,-3 6-98-1</inkml:trace>
  <inkml:trace contextRef="#ctx0" brushRef="#br0" timeOffset="9130.0036">12891 1127 284 0,'-8'-6'107'0,"12"6"-58"0,7 0-62 0,-8 0 15 16,11 6-69-16,18 6-25 15,10 4-7-15,8-7 0 16</inkml:trace>
  <inkml:trace contextRef="#ctx0" brushRef="#br0" timeOffset="9369.4686">13518 1130 260 0,'-28'0'96'0,"28"0"-52"0,-35 6-14 15,17 10 34-15,-3-13-10 16,4 6-1-16,-12 17-15 15,-10 2-4-15,18-9-4 16,0 6 8 0,7 0-22-16,3 3 3 15,11 0-11-15,0-3-3 0,18 3-10 16,14 7-2-16,3-10-31 16,7-12-13-16,1-7 26 15,-1-12-45-15,0-13-16 0,-10-6-162 16,3 3 133-1</inkml:trace>
  <inkml:trace contextRef="#ctx0" brushRef="#br0" timeOffset="9579.7751">13638 788 316 0,'-17'-16'121'0,"17"16"-66"0,0 7-20 0,0 2 40 16,3 1-16-16,1 5 9 15,3 7-38-15,0-3-2 16,7 25-17-16,7 19-5 15,4 9-3-15,7 3 0 16,-8-31-2-16,-2-6-12 0,2 9-4 16,-3-13-24-16,-3 1-8 15,-4-7-26-15,-3-9-11 0,-4 6-54 16,-18-19-58 0,-14-6 74-16</inkml:trace>
  <inkml:trace contextRef="#ctx0" brushRef="#br0" timeOffset="9864.645">13483 1086 320 0,'11'6'121'0,"-11"-6"-66"0,39 16-38 15,-25-13 44 1,0-3-36-16,7 10 8 16,0-10-21-16,11 0-2 0,0 0-6 0,6 0-1 31,-2 0-1-31,-1-10 1 15,-3 20-2-15,3-10 4 0,-3 9-3 16,0 0 10-16,-1 13-6 0,-6 0 5 16,0 3-6-16,-4 4 0 15,0-4-3 1,-3 3-21-16,-4 0 10 0,-7-3-63 16,3 0 41-16,-10 3-104 15,0 1 76-15,-14-20-103 16,4-3 93-16</inkml:trace>
  <inkml:trace contextRef="#ctx0" brushRef="#br0" timeOffset="9987.1666">13794 1102 244 0,'-29'-54'90'0,"29"54"-48"0,0-18-7 0,0 8 41 16,4 10-42-16,-4 0-29 16,3 0-7-16,12 3-116 15,6 7 65-15,3 2-108 16,5 1 92-16,-5-4-6 0</inkml:trace>
  <inkml:trace contextRef="#ctx0" brushRef="#br0" timeOffset="10329.0234">14369 1083 312 0,'-7'-6'118'0,"7"6"-64"0,-32 0-23 16,21 0 37-16,1 9-25 15,3-9-7-15,-7 22-12 16,3-9-4-16,-3 21-11 15,0 13-3-15,10-12 0 0,1-4 6 0,10 7 2 16,0-4-7-16,14-3-4 16,-3 1-7-16,10-4-2 15,-4-9-17-15,8-10-8 16,-4 1-12-16,1-20-4 16,-12-9 6-1,4 10 22-15,-6-7 18 16,-15-15 18-16,-15-22 7 15,-20 2 3-15,-11 8 3 16,-3-1-16-16,0 12-6 0,6 7-3 16,8 16-21-16,7 3-7 15,14 12-43-15,7 6-18 16,10 1-64 0,11-13-35-16,4-6 90 0</inkml:trace>
  <inkml:trace contextRef="#ctx0" brushRef="#br0" timeOffset="10748.8568">14538 923 300 0,'-4'-6'112'0,"4"6"-60"0,4 6-17 15,0 0 38-15,-1 4-13 16,1-7 0-16,-1 25-12 16,1-6-3-16,10 19-25 15,7 28-1-15,-7-25 0 0,-3-7-11 16,3 7-2-16,-4-3-4 15,1-3 1-15,-1-4-2 0,1-6 2 16,-4-3-4-16,0-6-2 16,0-6-3-16,4-13-1 15,-4 0-3-15,7-13 1 16,4-15-2-16,3-22 2 16,-4 3 3-16,-2 12 1 15,-5 10 3-15,8-3 1 16,-4 3 5-16,7 6 5 15,-3 0 6-15,-1 19 5 16,-3 0-4-16,4 28 1 16,-4-2-6-16,4 11-1 15,-4-2-6-15,4 2-3 16,-4-2-5-16,0 9-2 16,-4-7-24-16,1-2-10 15,0-7-43-15,-4-3-20 0,-4 3-49 16,-21-9-70-1</inkml:trace>
  <inkml:trace contextRef="#ctx0" brushRef="#br0" timeOffset="12250.7736">1274 2111 132 0,'0'0'52'0,"0"0"-28"0,3 0-13 0,-3 7 18 15,11-7-8-15,3 0 0 16,0 0-1-16,18-7 2 16,6 4-12-16,8-6-1 0,-7 0-2 15,18-1 3-15,-8-2 1 0,11 8-3 16,10-11-3-1,8 5-2-15,3 7-3 0,0-3 1 16,-3 6-1 0,14-3 0-16,6-3 2 0,8-4-3 15,-10 4 0-15,9 6 1 16,5 0 2-16,10-3 1 16,0-4 1-16,-7 14-5 15,6-7-1-15,12 0 5 16,-8 0 3-16,1 3-6 15,3-3 1-15,14-3-1 16,-7-4 0-16,-3 7 0 16,-1-9 0-16,11 0 0 15,-3 5 0-15,-4-2 0 0,3 3 2 16,8-3-3-16,-7 0 0 16,-4 2 1-16,3 4 2 15,12 0 1-15,-1-6 1 16,-4-3 0-16,12 9 0 15,-5-10-2-15,26 1 1 16,-5-7-4-16,5 7-2 16,-11-1 2-16,-4 1 2 15,11 0 0-15,-11-1-1 16,-3 7-2-16,17-13 1 16,-10 10 1-16,-4-3 0 15,4 9 2-15,3-19 1 16,1 3-4-16,-4 7 1 15,6-10 0-15,-6 6 2 0,0 4-1 16,10-7-1-16,-3 1-2 16,-3 5 1-16,10 1 1 15,-8-1 0-15,-6 4 0 16,14-3 2-16,-11-1-1 16,-3 7 2-16,14-3-2 15,-14-3-1-15,-7 9 9 16,14-4 4-16,-11-2-4 15,4 6-3-15,10-3-3 16,0 3 0-16,-3-6 0 16,-3 6 1-16,-1 0 0 0,-3 6 0 15,-11-3 2-15,11 3 3 16,-7-2 2-16,-15 5 3 16,4-3-1-16,8-3 0 15,-5 4-5-15,-10-4 0 16,11 3-3-16,-7-3 2 15,-8-3-6-15,-3 6-3 16,-3 1 3-16,3-7 3 16,-11 0 1-16,4 0 0 15,-10 3-3-15,10-3-2 16,-14 0 1-16,-11 0 1 0,0 0 1 16,-10 6 1-1,-4-3-5-15,-10-3-1 0,-8 10-48 16,-6-10-21-16,-18-10-61 15</inkml:trace>
  <inkml:trace contextRef="#ctx0" brushRef="#br0" timeOffset="13620.4156">1743 2902 164 0,'-7'0'63'0,"14"0"-34"0,-7 0-32 0,0 0 13 16,0 0-3-16,0 0 3 16,0 0-3-16,0 0-2 15,3 0-2-15,-3-7 2 0,0 7 4 16,0 0-3-16,0 0 2 15,0 0-3-15,0 0 2 0,0-3 5 16,0 3 4-16,0 0-4 16,0 0-2-16,0 0-3 15,0 0-2 1,0 0-1-16,0 0 0 0,0 0 0 16,4 3 2-16,3 7 6 15,-7 9 4-15,3-4 1 16,4 4 1-16,-3 0 0 15,7 15-2-15,10 29-2 16,3 9-1-16,-6 7-7 16,14-7-4-16,-8 0 1 15,5 0 2-15,-8-3-2 16,0-6 0-16,-3-10 1 16,-8-9 0-16,-3-6-7 15,4-10-2-15,-18-22-102 16,-7-12-43-1</inkml:trace>
  <inkml:trace contextRef="#ctx0" brushRef="#br0" timeOffset="14052.391">1580 2735 220 0,'-3'0'82'0,"6"-3"-44"0,8-3-36 0,0 3 28 16,-8-3-18-16,15-4 18 16,-4-5-17-16,-4 2 15 15,8-3-15-15,0 1 6 16,6 12-11-16,1-13 6 16,0 6-7-16,10-8 4 15,15 8-6-15,-15 4 9 16,0 6-8-16,0 6 8 15,-10 10-8-15,10-4 10 16,-10 14-9-16,3-1 14 16,-3 3-12-16,-4 6 20 15,0 4-16-15,-10 0 13 16,-8-4-15-16,-6 19 6 16,-8-6-10-16,-10 4 2 15,0-4-5-15,-7-7 2 16,3-11-3-16,-7-1-4 0,8-9 0 15,-15 6-32-15,3-6 18 0,12-10-76 16,3 0 51-16,7-9-96 16,3 7 76-16,7-14-94 15,4 7 87-15</inkml:trace>
  <inkml:trace contextRef="#ctx0" brushRef="#br0" timeOffset="15093.2856">2201 3234 260 0,'0'6'96'0,"0"-6"-52"0,0 13-29 0,4-4 35 16,3 1-29-16,4 12 5 15,-4 0-16-15,10 6 5 16,1 6-8-16,-1 1 13 16,8 2-11-16,-11-11 14 15,-3 2-14-15,-1-3 7 16,-2-6-9-16,-8 6 7 16,7-6-8-16,-14-4 1 15,3-2-4-15,0-13-6 16,-6 0 1-16,-1-10-1 15,11 1 1-15,-14-19 2 16,7 3 0-16,4-4 0 16,3 4 0-16,0-3-5 15,3 3 3-15,4-6-1 16,7 6 1-16,0-16 0 16,8 13 0-16,-5-1 4 15,4 14-1-15,1-4-3 16,2 6 1-16,1-9 3 15,10 13-1-15,-14-4 6 16,-7 7-4-16,1-3 6 16,-5 9-6-16,1-7 8 15,-1 7-7-15,-6-3 5 16,6 6-5-16,-10-3 0 16,11 0-2-16,-11 0-2 0,4 0 1 15,-1 0-1-15,-3 7 0 16,0-7 2-16,0 0-1 15,0 0 2-15,0 6-2 0,-3-6-1 16,3 3 1-16,0-3-1 16,0 0 0-16,-4 0 0 15,4 0 0-15,0 0 0 16,0 0 0-16,-7 0 2 16,3 6-1-16,-3-2-3 15,7 5 1-15,-7 0 1 16,0 7 0-16,-3 0 0 15,6 6 0-15,-3 3-5 16,7 12 3-16,7 7-6 16,-3 0 5-16,13-6-1 15,-3-4 2-15,11-2-9 16,-4-10 6-16,4-13-9 16,3-3 8-16,4-15 0 15,-7-7 4-15,-8-3 2 16,1 4 0-16,-15-13 4 15,8 2-2-15,-22-21 6 16,8 10-5-16,-22-7 1 16,8 9-2-16,-12 7-8 15,15 9 3-15,-17 4-49 16,9 8 28-16,-13 7-106 16,3 7 72-16,15 2-104 15,13 0 93-15</inkml:trace>
  <inkml:trace contextRef="#ctx0" brushRef="#br0" timeOffset="15405.0364">2921 3190 220 0,'4'10'85'0,"-4"-10"-46"0,10 18-8 0,-6-11 56 16,3 2-48-16,3 0 21 15,1 10-36-15,14 13 11 16,-1-4-20-16,1 0 7 15,-4-3-13-15,-3 3 6 16,3 1-8-16,-10-4 0 16,3 0-4-16,0-6 0 15,-4-10 1-15,1 0 2 16,-8-9 3-16,4-6 5 16,4-13-6-16,-4 1 5 15,0-8-8-15,4-5 2 16,-8-3-4-16,8-17-35 15,-8 4 18-15,4 13-110 16,-7 6 69-16,4-1-154 16,0 4 117-16</inkml:trace>
  <inkml:trace contextRef="#ctx0" brushRef="#br0" timeOffset="15780.099">3341 3378 256 0,'0'10'96'0,"3"-10"-52"0,4 6-14 15,-3-6 34-15,3 0-19 0,7 0-3 16,-3 0-13-16,6 0-6 16,1-16-13-16,0-2 2 0,-4 8 4 15,-4-6-6-15,1-2-3 16,3-11 0-16,-7-5 2 16,-3-1-4-16,-8 17-1 15,4-1 0-15,-11 0 2 16,1 3-3-16,-4 4 0 15,-18 5-3-15,7 7-1 16,8 19-4-16,6-3 1 16,-3 3 4-16,7 25 4 15,3 18 5-15,4-15 5 16,0-6-4-16,11 3 0 0,17 9-6 16,4-15-3-16,10-10 2 15,4-9 2-15,0-13-2 16,-7-6 0-16,7-9-23 15,-11-7-12-15,-7-3-47 16,4-6-22-16</inkml:trace>
  <inkml:trace contextRef="#ctx0" brushRef="#br0" timeOffset="15961.2781">3881 3008 452 0,'-11'13'170'0,"11"-13"-92"0,-4 0-78 0,1 0 12 15,6 0-11-15,-3 0-112 16,4 6 61-16,7-3-71 16,-8 7-24-16,8 5-17 15</inkml:trace>
  <inkml:trace contextRef="#ctx0" brushRef="#br0" timeOffset="16079.2358">3905 3394 472 0,'-21'19'178'0,"21"-19"-96"0,-10 9-91 0,10-3 31 16,0-2-67-16,0-4-23 0,7-10-125 16</inkml:trace>
  <inkml:trace contextRef="#ctx0" brushRef="#br0" timeOffset="20627.7214">4745 2852 144 0,'3'-29'55'0,"1"14"-30"0,-1-17 8 0,1 26 28 16,0 0 2-16,-4-4 2 0,0 1-9 15,0-1-5-15,0 10-17 16,0-3-4 0,3 3-18-16,-3 3-5 15,7 7-4-15,0 6 0 0,4 12 2 16,3 0 2-16,0 22-3 15,0-12-1-15,4 15-1 16,10 54-2-16,-7-45 1 0,-10-8 1 16,6 8 1-16,8 26-1 15,-11-34 1-15,4-11-2 16,-11 1 2-16,7 10-4 16,0-26 0-16,-10-6 1 0,3-6 2 15,7-7 1-15,-11-18 3 16,4 9-1-16,-3-29 2 15,3-30-2-15,0-13 0 16,0-4-3-16,0 17-2 16,0 5-4-16,4-18 0 15,-1 10 2-15,4-7 1 16,4-22 1-16,0 28 2 16,-11 10-21-16,-7 28-58 15,0 15-9 1,-4 1-37-16,1 28-10 15,-4-4 26 1</inkml:trace>
  <inkml:trace contextRef="#ctx0" brushRef="#br0" timeOffset="20901.0559">4932 3137 368 0,'0'0'137'0,"0"0"-74"0,0-3-45 16,0 3 36-16,3 0-21 15,4-7 0 1,11 7-19-16,-4-9-1 0,7 3-9 16,8-4-2-1,6 7-1-15,18-12-1 0,-7 5-20 0,-4 1-9 16,-14 9-45-16,-7-7-19 15,1 7-73-15,-1 0-32 16,-4-9 102-16,4-3 49 16</inkml:trace>
  <inkml:trace contextRef="#ctx0" brushRef="#br0" timeOffset="21750.1753">6586 2977 156 0,'-3'0'57'0,"3"0"-30"0,-4-3-5 0,4 3 20 16,0 0 6-16,-3 3 6 15,3-3-8-15,0 0-1 16,-7 0-25-16,0 0 8 0,-7 0 5 16,-8 6-8-16,5-3-5 15,3 4-11-15,-8 11-4 0,1-8-3 16,4 27-2-16,-15 17-2 16,7 5-1-16,11-12 2 15,11-12 0-15,-1-7-2 16,4 3 2-16,0-9-1 15,7 0-2-15,7-3 0 16,-3-16 3-16,-1 4 2 16,8-23 2-16,-4-9-4 31,4 6 1-31,-1-9 2 16,-2 0-1-16,-5-16 4 15,4 9-3-15,-7 7 12 16,0 3-7-16,0 6 7 0,-3 3-7 15,-1 7-2-15,1 9-3 16,3 9-2-16,-3-2 1 16,-1 2-1-16,4 19 0 0,0-12 0 0,4 22 0 15,6 12 0-15,5-13 0 16,-5 1-3-16,-3-19 2 16,-3 3-50-16,3-10-23 15,-3-2-44-15,10-10-19 16</inkml:trace>
  <inkml:trace contextRef="#ctx0" brushRef="#br0" timeOffset="22085.2082">7112 2911 208 0,'-4'-9'77'0,"4"2"-42"0,-3 7-6 16,3 0 28-16,0 0-7 15,0 0 0-15,0 0-6 16,0 0-1-16,-4 0-23 16,-3 0 2-16,-7 7-1 0,0 2-7 15,4 0-3-15,-1 1-6 16,-3 9-2-16,0-4-1 16,0 14-2-16,3-1 1 15,4 9-1-15,3-2 0 0,8 9 0 16,-4-10 0-16,11 1 0 15,-1-7-3-15,8-3 2 16,10-3 1-16,-3-16 0 16,-4-6-7-16,11-6 0 15,-8 3-30-15,1-6-13 16,10-10-47-16,-6-3-21 16,-8 3-14-1</inkml:trace>
  <inkml:trace contextRef="#ctx0" brushRef="#br0" timeOffset="22312.9881">6974 3071 328 0,'-7'0'123'0,"14"3"-66"0,-3-6-47 0,3 3 28 15,0 0-1-15,0 0 2 0,7 0-15 16,0 0-6-16,4-6-11 15,10-10-5-15,7 7 1 0,1-4-11 16,-8 7-4-16,-3-4-41 16,13 7-15-16,22-12-42 15,-3 5-16-15,6-5 7 16</inkml:trace>
  <inkml:trace contextRef="#ctx0" brushRef="#br0" timeOffset="22718.07">7627 2692 380 0,'-25'0'143'0,"25"0"-78"0,-3 6-49 0,3-6 32 16,0 0-28-16,0 0-11 16,7 0-9-16,0 0-3 15,7 0 2-15,14 0-2 0,1 0 1 16,-8 0 4-16,17-6 1 15,-2 6-1-15,6 0-2 16,18-4 3-16,-3 4 0 16,-15 0-1-16,-17 4-2 15,-4-4 7-15,-4 6 3 16,1-3 8-16,-11 22 3 16,-7 13 1-16,-7-4-2 15,3-9-4-15,-10 13-2 0,0-7-4 16,-18 19 1-16,8 1-6 15,-8 11-1-15,4-8-7 16,0-1 0-16,-8 10-15 31,5-7 10-31,6-15-60 16,11-19 38-16,0 0-117 16,7-10 82-16,-8-12-138 15,8-3 115-15</inkml:trace>
  <inkml:trace contextRef="#ctx0" brushRef="#br0" timeOffset="23180.3763">7983 2610 264 0,'-3'0'99'0,"3"0"-54"0,-7 9-22 0,7-2 31 16,-7 2-13-16,-11 10-1 15,-3 0-8-15,7 0 0 16,-4 15-18-16,4-6 1 0,-11 13 1 16,4-10-4-16,-7 20 1 0,-18 27-4 15,11-12 0-15,-4 15-5 16,7-21-1-16,4-4 3 15,3-12 3-15,8 0 0 16,10-19 2-16,0-6-11 16,7 0-2-16,7 0 5 15,7-4 3-15,10-5 5 16,5-4 4-16,-8-3-4 16,25-3-1-16,17 0-4 15,1 0 1-15,-8 0-4 16,-3 6-2-16,-11-2 0 15,4-4 1-15,-3 6-10 16,-1-3-2-16,-3-3-41 16,-7 6-17-16,-4-6-58 0,-7 0-24 15</inkml:trace>
  <inkml:trace contextRef="#ctx0" brushRef="#br0" timeOffset="26499.5172">8724 3369 188 0,'-3'0'71'0,"3"0"-38"0,0 6-17 0,0-6 39 16,3 3-31-16,-3-3 31 16,4 0-33-16,-1 0 29 15,1 7-29-15,-1-4 15 16,1-3-21-16,-1 6 9 16,1-3-15-16,-4 3 4 15,3 4-9-15,-3-4 4 16,4 3-5-16,-4 4 0 15,0 3-2-15,0 3 1 16,0-1-2-16,0-2 4 16,0 9-3-16,0-6 1 15,0 0-1-15,0 9 1 16,0-9-2-16,-4 6-3 16,4 3 1-16,-7 16-8 15,4-3 5-15,-4-10-60 16,7-6 35-16,-4-6-41 0,4-3-85 15,-7-7-39-15</inkml:trace>
  <inkml:trace contextRef="#ctx0" brushRef="#br0" timeOffset="27355.0468">9843 2902 84 0,'-8'3'33'0,"8"-3"-18"0,0 9-49 0,0-9-12 15,4 10 21-15</inkml:trace>
  <inkml:trace contextRef="#ctx0" brushRef="#br0" timeOffset="27911.0028">9881 2610 184 0,'0'-9'71'0,"4"9"-38"0,-4 0-10 15,0 0 26-15,3 6 4 0,1-3 5 16,3 6-12-16,4 10-6 15,-4-9-14-15,0 5-1 16,0 1-15-16,0-3 3 16,0 2-8-16,0 10 2 15,3 4-4-15,-2-11 0 16,-1 11-1-16,0 2-2 16,0 0 1-16,0 4 3 15,0-7-2-15,-4 7-25 16,1-1 12-16,-1 4-70 15,4-4 45-15,-3 1-75 16,3-10 63-16,0-3-84 16,0 3 75-16</inkml:trace>
  <inkml:trace contextRef="#ctx0" brushRef="#br0" timeOffset="29085.0681">9843 2378 364 0,'-8'-9'137'0,"8"9"-74"0,-3 6-62 0,3-6 27 16,0 0-21-16,0 0-6 15,7 3-32-15,0-3-13 16,7 9-83-16,-3 1-35 16,24-4 53-16,14 3 29 15</inkml:trace>
  <inkml:trace contextRef="#ctx0" brushRef="#br0" timeOffset="29465.0212">10566 2431 300 0,'-29'-9'112'0,"29"9"-60"0,-17-10-50 15,10 10 25 1,3 0-18-16,-6-9 0 15,3 3-6-15,-11 6 0 16,7-10-1-16,-6 10 12 16,6 0-8-16,-6 0 11 0,6 0-10 15,-3 10 3-15,7 5-6 16,-4 4 2-16,4 6-3 0,4 19 5 16,3 3-5-16,3 16 8 15,4-3-7-15,7 5 3 16,7 8-4-1,22 43-2-15,3-3 0 0,-8-16-1 16,-2-22-3-16,-8-6 0 16,-7-16 2-16,-3-15-33 0,-8-10-12 15,-6-6-50-15,-8-13-21 16,-20-15-2 0</inkml:trace>
  <inkml:trace contextRef="#ctx0" brushRef="#br0" timeOffset="29668.9847">10301 2964 292 0,'0'-6'110'0,"0"6"-60"0,14 0-34 15,-10 0 27-15,6 0-12 16,-3 0-1-16,22 0-8 16,-8-3-2-16,25-10-11 15,-8 4-3-15,12 0-2 0,20-1-2 16,-27 1 1-16,-4 9-7 15,-4-3 1-15,-3-4-54 16,-1 7-22-16,8-9-53 16,-7 9-46-1,-4-6 69-15</inkml:trace>
  <inkml:trace contextRef="#ctx0" brushRef="#br0" timeOffset="30177.1276">11553 2717 228 0,'-3'-10'85'0,"-1"4"-46"0,-10-3-13 0,14 9 31 0,-10 0-12 16,3-4-2-16,-11-2-13 15,4-3-4-15,-14 9-15 16,3-3 2-16,-7 12 1 0,8 0-5 16,-12 20-1-16,8-4-4 15,3 12-3-15,4-8 0 16,4 15-1-16,2-10-3 16,12-6 2-16,-1 0 1 15,11-2 0-15,8-8-3 16,6-8 2-16,3-13 1 15,-2-4 0-15,-5-2 0 16,1-19 2-16,-4 9-1 16,0-9-1-16,0-7 3 15,-3 16 0-15,-4 4 14 0,0-1 6 16,0 7-11-16,0 24-7 16,0-5-1-16,4 9 1 15,-1-1-2-15,4 7 0 16,8 13-3-16,-8-13-1 15,-4-6-10-15,4 6-5 16,4 0-36-16,-4-6-16 16,-3-7-23-16,-4-5-8 15,0-1-30 1</inkml:trace>
  <inkml:trace contextRef="#ctx0" brushRef="#br0" timeOffset="30550.861">11564 2431 244 0,'0'0'90'0,"0"0"-48"0,4 0-31 15,-1 0 21-15,4 0-6 16,4 0 2-16,-4 0 1 16,0 0 2-16,14-3-16 15,-3-3 4-15,3 6 2 0,-4-6-7 16,5 2-3-16,-1 4-6 15,0 0-2-15,-3-6 1 16,-4 12 0-16,-4-6 0 16,-3 10 2-16,0-4 1 15,-7 13 3-15,-3 9-3 16,-1-9 1-16,1 0-1 0,-1 6 1 16,4-6 0-16,0 0 2 15,0-1-3-15,7 4 1 16,0-9-3-16,11 3 0 15,-4-1-1-15,4-12 0 16,-1 7-2-16,5-10-2 16,-5 0-52-16,8-3-25 15,7-7-111 1</inkml:trace>
  <inkml:trace contextRef="#ctx0" brushRef="#br0" timeOffset="31545.9061">12615 2660 312 0,'-3'13'118'0,"3"-13"-64"0,10 28-54 16,-3-12 23-1,1-1-15-15,-1 7-2 16,3 0-4-16,1 0-4 15,3-6 1-15,-4 3 1 0,1 6-36 16,-4-6-15-16,0-1-43 16,-3-2-15-16,-11-7 17 15,0-5 10-15</inkml:trace>
  <inkml:trace contextRef="#ctx0" brushRef="#br0" timeOffset="31678.447">12527 2601 280 0,'-7'-10'104'0,"7"10"-56"0,4 0-60 0,-4-6 11 16,7 6-4-16,3 0-45 16,8 0 27-16,10 0-102 15,4 0 69-15</inkml:trace>
  <inkml:trace contextRef="#ctx0" brushRef="#br0" timeOffset="32008.5797">13155 2557 232 0,'-10'0'88'0,"10"0"-48"0,-29 9-9 0,19-3 49 16,6-2-44-16,-10 5 3 16,0-3-25-16,-4 4-6 15,4-1-5-15,-3 0-5 16,6 7 1-16,0-6-6 16,4-1 4-16,7 0-1 15,4 1 2-15,6-1 2 16,8-3 0-16,7-2-3 15,-1 5 2-15,12-3 3 16,-1-3-1-16,4 10 10 16,-4-1-5-16,-7 7 21 15,1-3-15-15,-12 3 23 16,-3 0-20-16,-10-1 13 16,-4 8-17-16,-14-8-1 15,0-2-6-15,-15 3-34 0,5-10 17 16,-5 1-106-16,5-4 67 0,-1-6-143 15,11 3 110-15,0-6-44 16</inkml:trace>
  <inkml:trace contextRef="#ctx0" brushRef="#br0" timeOffset="32428.7916">14041 2707 276 0,'0'3'104'0,"0"-3"-56"0,3 0-49 0,1 0 18 0,3 0-10 15,0 0 1-15,3-3-1 16,1-3 3 0,3 3-5-16,-3-7 15 15,-1 1-12-15,1-7 21 16,-1 1-16-16,-6-4 4 15,-1 0-9-15,-6-6 1 16,3 6-5-16,-11 0 2 16,4 10-3-16,-10 0 7 15,-1 2-6-15,-3 14 10 16,7-4-8-16,-4 12 1 0,7 14 0 16,1-4 3-16,10 19-3 15,0-16 1-15,10 6-3 16,1-6 4-1,7 1-5-15,-1-7 0 0,4-4-2 16,4-8-32-16,0 2 16 16,0-5-89-16,-1-7 57 0,-3-10-140 15,-3 1 104-15</inkml:trace>
  <inkml:trace contextRef="#ctx0" brushRef="#br0" timeOffset="32733.1935">14309 2503 232 0,'7'0'88'0,"-7"0"-48"0,24 26-9 0,-17-26 54 16,4 9-47-16,0 7 15 15,-1 2-32-15,1 1 1 0,-1 19-9 16,1-7-1-16,3 1-2 16,-3-1 1-16,3-3-6 15,-4-3-1-15,1-6 2 0,-4-6 3 16,4-4 2-16,-4 0-1 15,3-21 1-15,1 6-8 16,3-23-2-16,0 11-1 16,4-20 0-16,-4 7-18 15,0-7-8-15,-4 3-35 16,-6 7-13-16,0 3-41 16,-8 6-15-16,0 1 16 15</inkml:trace>
  <inkml:trace contextRef="#ctx0" brushRef="#br0" timeOffset="33028.3687">14594 2735 260 0,'22'44'99'0,"-22"-44"-54"0,24 16-39 0,-20-13 20 15,6-3-10-15,1 6 1 16,10-15-6-16,-3 3 1 16,10-13-7-16,-7 3 6 0,14-12 4 15,-6 3-3-15,-1-3 1 16,-7 0-6-16,-3 2-2 15,-4-2 2-15,-18 3 2 16,1 3-4-16,-11 7-1 16,3-1-4-16,-10 22-3 15,0-3 2-15,3 13 2 0,4 3 9 16,3 15 3-16,4 1 0 16,11 2 0-16,-1 1-10 15,19-4-1 1,-5-5-9-16,18-4-3 0,-6 0-43 15,2-16-20-15,-2 1-66 16,-1-17-44 0</inkml:trace>
  <inkml:trace contextRef="#ctx0" brushRef="#br0" timeOffset="33372.5151">15085 2519 332 0,'-4'0'123'0,"4"0"-66"0,7 28-36 0,-3-18 49 15,-1 5-41-15,1 4 11 16,-1 0-25-16,1 6 5 16,3 3-12-16,0 1 6 15,0-4-7-15,0 3-2 16,0-9-3-16,0-4-2 16,0 4 1-16,4-19-1 15,0-3 0-15,3-16 0 16,3 4 0-16,4-23-3 15,1 7 2-15,-1-13-4 16,0 15 3-16,-3-5 5 16,-1 6-1-16,-3 3 15 15,4 6-10-15,-7 9 10 16,3 10-9-16,0 19 0 16,0 3-5-16,4 16 3 15,-1-1-4-15,4 14-12 16,4-11 6-16,7 4-74 15,0-9 43-15,-1-1-47 0</inkml:trace>
  <inkml:trace contextRef="#ctx0" brushRef="#br0" timeOffset="33915.3891">16637 2021 232 0,'-7'0'88'0,"7"0"-48"0,0 9-23 15,0 0 36 1,3 7-30-16,5 12 10 16,2 7-19-16,4 12 9 15,4-3-13-15,0 15 8 16,6-2-10-16,-6 15 2 15,-1-13-6-15,-6 14-48 16,3-17 23-16,-7 4-134 0,4-13 86 16,-11-4-83-16,3-8 88 15</inkml:trace>
  <inkml:trace contextRef="#ctx0" brushRef="#br0" timeOffset="34741.0284">16418 2503 212 0,'-14'-9'79'0,"14"9"-42"0,4 0-30 0,-1-3 25 16,4 3-20-16,4-6 12 16,7-4-14-16,3 1 15 15,3-1-15-15,5-8 9 16,-1 2-11-16,4-9 0 16,-1 6-5-16,-2-9 3 15,-1 3-4-15,-4 0 1 16,5 12-1-16,-8-3 7 15,0 7-5-15,-3 15 21 16,3 7-14-16,0 12 21 16,0 3-18-16,-3 13 17 15,3-4-17-15,-3 11 1 16,-1 5-9-16,1-9 1 16,0 0-4-16,-4 0 0 15,3-10-1-15,-3-12 1 16,4-6-2-16,0-16-1 15,3 0 1-15,-4-16 1 16,5 7-1-16,-5-20-1 0,1 11 1 16,-4-8-4-16,0 14 2 15,-3-4 1-15,3 10 0 0,-4 6 0 16,1 6 0-16,0 13 2 16,3 0-1-16,0 6 4 15,3 9-3-15,1-5-3 16,0 5 0-16,3-9 1 15,4-3 0-15,-1-6 4 16,1-4-2-16,0-12 6 16,3 0-5-16,-3-18 3 15,-4 5-3-15,-7-18-2 16,-4 9 0-16,-10-13-4 16,0 1 2-16,-7 6-1 15,0-1 0-15,-3 4-7 16,3 19 5-16,-4 6-5 15,8 6 5-15,-1 19 4 16,8 4 1-16,3 5-1 16,3-3 1-16,4 4-4 15,7-1 2-15,1-5 3 16,2-4-1-16,-2-16 8 16,2 7-5-16,1-22 3 15,-4-4-4-15,0 1-2 0,4-20 0 16,-4 4 1-16,4-9-3 15,-4 6-2-15,-3 3 2 16,-1 3 2-16,-3 6 2 0,0 0 1 16,1 16 2-16,-1 0 3 0,0 16 5 15,-4 12-2 1,4-3-6-16,-3 13-45 16,0-4 21-16,-1 1-115 15,1-7 75-15,-4 0-140 16,3-6 112-16</inkml:trace>
  <inkml:trace contextRef="#ctx0" brushRef="#br0" timeOffset="35414.6531">19290 2538 184 0,'-7'-9'71'0,"7"9"-38"0,-7-16-12 0,7 16 22 16,-11 0-6-16,1-10-2 15,-8-2-8-15,4 6-3 16,-14-10-13-16,3 7 2 0,-10 5 1 15,6-2-1-15,-6 16 2 16,3-4-6-16,1 22-3 16,2 0-1-16,5 16 1 15,3-9-5-15,10 12-1 16,0-3 0-16,11-4 2 16,0-8-6-16,15-7 1 15,-5 0 1-15,15-25 3 16,-4 0 0-16,7-25 2 0,-3 6-2 15,3-9-1-15,-3-4 3 16,-4 4 0-16,-3 0 5 16,-4 3 3-16,0 6 11 15,-7 10 6-15,0-1-12 16,0 13-4-16,-3 4-6 16,6 18-1-16,-3-6-3 15,7 18 1-15,-3-2-2 16,7 2-1-16,-4-5-8 15,7-4-3-15,-4-3-43 16,5-6-19-16,-5-7-39 0,8-5-16 16,-4-4 12-1</inkml:trace>
  <inkml:trace contextRef="#ctx0" brushRef="#br0" timeOffset="35707.8444">20324 2532 200 0,'21'-3'77'0,"-21"3"-42"0,10 9 1 0,-6-3 30 0,-1 7-11 15,1 2-3-15,-1 14-25 16,1-4-11-16,-4 12-10 16,0-8-3-16,0 11 1 0,0-11-35 15,-4-1-17-15,1-3-57 16,-15-13-23-16,4 1 21 16</inkml:trace>
  <inkml:trace contextRef="#ctx0" brushRef="#br0" timeOffset="35822.4893">20101 2340 244 0,'0'-6'90'0,"0"6"-48"0,14 10-53 0,-10-4 13 15,14 3-55-15,-4-6-21 16,28 10-12-16,-7-4-3 16</inkml:trace>
  <inkml:trace contextRef="#ctx0" brushRef="#br0" timeOffset="36152.2626">20892 2431 324 0,'-43'0'121'0,"43"0"-66"0,-53 10-40 0,46-4 31 15,-14 3-18-15,3-5-6 16,-6 11-16-16,3-5-3 16,3 8-3-16,4-2-5 0,3-3 1 15,4 2 0-15,11-5-1 0,-1 5 4 16,15-5 0-16,-1-1 1 15,15 1 0-15,-4-1 0 16,4 0 2-16,-4 1 1 16,-3 6 3-16,-4-7 14 15,-7 7 7-15,-3-4-2 16,-11 7-3-16,0-3-6 16,-18 2 0-16,4 8-9 15,-14-11-2-15,3-2-10 16,-3 2-4-16,3-5-42 15,4-1-16-15,4-6-61 16,13-6-23-16,1 3 17 16</inkml:trace>
  <inkml:trace contextRef="#ctx0" brushRef="#br0" timeOffset="36558.4627">21675 2576 204 0,'-4'0'77'0,"4"0"-42"0,0 0-26 0,0 0 22 16,4 0-8-16,-1 0-1 15,4 0-4-15,-3-4 1 16,6-2-10-16,-3 3 3 0,8-13 4 15,-5 1-2-15,1-4 0 0,-1 6 5 16,-6-12 5-16,-1 6 2 16,-10 1 4-16,0 2-10 15,-10 6-2-15,2-5-10 16,-9 15-3-16,3 6 3 16,-1 19 3-16,5-6-4 15,3 19-2-15,0 6-5 16,10 3 0-16,1-4 0 15,10 8 2-15,0-14-3 16,10 1-2-16,1-4-34 16,14-15-15-16,-4 0-46 15,14-22-20-15,-3 3-18 16</inkml:trace>
  <inkml:trace contextRef="#ctx0" brushRef="#br0" timeOffset="36888.1246">22027 2447 260 0,'0'3'96'0,"0"-3"-52"0,8 25-14 0,-5-15 31 16,1 5-14-16,-1-2-4 16,4 3-10-16,0 2-3 15,0 7-17-15,0-6 3 0,4 16 4 16,-4-13-5-16,4 12 0 0,-1-9-5 15,1 3 1-15,-4-9 0 16,3-12 1-16,1-4-2 16,3-13-1-16,-3 1-8 15,6-19 0-15,-3 3-3 16,8-19-2-16,-5 12-22 16,1-12-10-16,-4 4-23 15,-3-7-9-15,-1 12-20 16,-6 16-10-16,-1 0-24 15,-6 19-24 1,3 0 63-16</inkml:trace>
  <inkml:trace contextRef="#ctx0" brushRef="#br0" timeOffset="37187.6491">22370 2654 252 0,'17'9'93'0,"-17"-9"-50"0,18 0-22 0,-15 0 28 15,19-9-11-15,-5 9-2 16,11-9-20-16,-6-7-8 15,6-3-5-15,-3 0-3 0,6-6 1 16,-6 6 1-16,-7-9 3 16,-1 3 0-16,-13 0 0 15,-1 3-1-15,-10 3 0 16,0 3 4-16,-7 10 5 16,0 3-1-16,-7 12 3 15,3 1 1-15,-3 18-1 16,3-3-3-16,11 13 0 15,0-4-9-15,14 10-4 16,0-6-3-16,11 3 0 0,-4-10-33 16,7-9-12-16,-3-3-55 15,10-19-22-15,-3 0-8 16</inkml:trace>
  <inkml:trace contextRef="#ctx0" brushRef="#br0" timeOffset="37592.9907">22895 2334 364 0,'4'16'134'0,"-4"-16"-72"0,10 34-41 0,-6-31 33 16,3 22-18-16,-3-15-4 16,3 18-9-16,0-9-5 15,3 15-10-15,1-5-3 0,3 5 1 16,-4-9-1-16,1 3 2 15,-4-2 2-15,0-17 2 16,0 10-1-16,0-13-1 16,0-3-8-16,7-12 0 15,-3-1-3-15,7-18-2 16,-4 3-6-16,10-13-4 16,-2 4 5-16,-1-1 3 15,-4 1 1-15,1 6 4 16,-4-1 9-16,0 23 4 15,0-3 3-15,1 18 4 16,-5-3-7-16,1 20-2 16,-1-4-5-16,1 21-4 15,-1-8-3-15,1 12 1 16,0-3-34-16,-1 0-17 0,1-10-77 16,-1 1-34-16,-3-13-8 15</inkml:trace>
  <inkml:trace contextRef="#ctx0" brushRef="#br0" timeOffset="37730.3279">23633 2814 480 0,'-25'28'178'0,"25"-28"-96"0,-14 16-100 0,14-13 27 16,0-3-115-16,0 6-45 15,0-12-21-15,0 6-4 16</inkml:trace>
  <inkml:trace contextRef="#ctx0" brushRef="#br0" timeOffset="39259.1641">11254 3316 156 0,'3'-4'57'0,"-3"4"-30"0,18 0 1 0,-15 0 27 15,8 4-6-15,17-4-1 16,-7 6-10-16,-3-6-3 16,24 3-20-16,-6-3 4 0,34 0 4 0,-10 0-6 15,39 0-2-15,74 0-2 16,-64-9 1 0,-17 5-1-16,56-5 2 0,-25 0-2 15,47 2 2-15,-26-2-6 16,40 3-1-16,-29 6-4 15,43-10-1-15,-36 10 1 16,32-9 0-16,-28-1 0 16,21 1 0-16,120-16-2 15,-166 16-2-15,-21-1 3 16,0 1 0-16,-18-1-4 16,-10 4 1-16,-15 3-9 15,-6-3-2-15,-15 6-18 16,-13 0-7-16,-5 0-34 15,-23 6-13-15,-15 13-68 16</inkml:trace>
  <inkml:trace contextRef="#ctx0" brushRef="#br0" timeOffset="39665.6924">13145 3915 212 0,'-4'6'82'0,"4"-6"-44"0,4 9-31 16,-4-9 20-16,7 10 1 16,0-1 6-16,7 26 1 15,-4-10 0-15,19 22-18 16,6 34 12-16,-10-21 7 0,-8-7 14 31,8 4-27-31,3 46-11 0,-10-47-9 16,-4-2-1-16,-4-4-17 15,1 13-4-15,-7-32 9 16,-1 3-57-16,-6-24-21 0,-1-1-44 16,-14-28-38-1,4 7 70-15</inkml:trace>
  <inkml:trace contextRef="#ctx0" brushRef="#br0" timeOffset="39950.3902">13113 3949 176 0,'10'-19'66'0,"-10"19"-36"0,25-6-7 0,-21 6 26 16,13 0-7-16,-3 0-3 16,18-3-4-16,-4 3-2 15,11-6-18-15,-4 6 4 0,8 0 2 16,-4 0-3-16,3 0 2 0,-7 6 2 16,0 3 3-16,8 16 2 15,-22-3 1-15,-3 3-2 16,-15 0-1-16,1-6-6 15,-11 9 1-15,-1-2-9 16,-13 2-2-16,4-3-7 16,-19 0-4-16,5-6-37 15,-8-10-16-15,7 7-78 16,4-22-32-16,24-29 9 16</inkml:trace>
  <inkml:trace contextRef="#ctx0" brushRef="#br0" timeOffset="41000.307">20884 3751 248 0,'-3'-9'93'0,"3"9"-50"0,-21-6-15 16,21 6 32-16,-11 6-16 15,4-6-5-15,-3 9-16 16,-1-2-5-16,-3 15-10 0,0 3-1 0,-4 12 3 16,4-2-2-16,-4 24 3 15,4-11-6-15,7 24-1 16,4-10-2-16,13 20 1 16,-3-13-7-16,29-6 1 15,-8-10 1-15,21-6 3 16,-6-13 0-16,16-18 2 15,-6-6-2-15,11-36 2 16,-8 8 0-16,-3-20 3 16,-10-3 12-16,-19-6 6 15,-3 3-6-15,-24-18 0 16,-1 8-9-16,-20-15-3 16,3 13-6-16,-15 3-2 15,5 9-19-15,-19 9-7 16,8 7-34-16,-8 28-12 15,8-3-63-15</inkml:trace>
  <inkml:trace contextRef="#ctx0" brushRef="#br0" timeOffset="41228.5906">21068 4316 300 0,'25'16'112'0,"-25"-16"-60"0,24 53-14 15,-20-44 37-15,10 10-24 16,-3-9-6-16,10 8-21 0,-4-2-7 16,15 12-10-16,-4-9-5 0,8 6 1 15,-5 0-20-15,-2 0-6 16,-1-3-30-16,-11-6-14 16,1 3-24-16,-11-13-8 15,0-3-31 1</inkml:trace>
  <inkml:trace contextRef="#ctx0" brushRef="#br0" timeOffset="42097.5885">18888 3156 184 0,'-4'0'71'0,"4"0"-38"0,21 6-21 16,-17-6 21-16,10 0-8 0,-3 0 0 16,20 0 3-16,-2 0 3 15,34 3-17-15,-10-3 12 0,39 6 4 16,-15-3-2-16,43 4-2 16,-14 2-1-16,42-9-1 15,-21 6-9-15,53-12-2 16,145 3-7-16,-11-10-2 15,-32 4 4-15,0 0 5 16,-10-1-3-16,-11 1 2 16,-21 9-9-16,-29-3-2 15,-24-4-21-15,-31 7-7 16,-29 0-19-16,-32 0-9 16,-35 0-14-16,-32 10-7 15,-28-1-56 1</inkml:trace>
  <inkml:trace contextRef="#ctx0" brushRef="#br0" timeOffset="44919.2264">14958 4316 108 0,'0'0'44'0,"7"-3"-24"0,0-3-26 0,3 6 6 16,5-4-1-16,2-2 0 15,11 6 18-15,11 0 9 16,7 0 6-16,11 0 6 15,20 0-10-15,4-3-2 16,18-3-15-16,14 6 0 0,18-10 0 16,10 10 0-16,3 0 3 15,15 0 6-15,3 0 4 0,1 0-3 16,2 0-3-16,1 0-10 16,-4 0-3-16,8 0-1 15,-11 0 2-15,-4 0 1 16,0 7 1-16,7-7 0 15,-24 0 2-15,-8 0-5 16,-10 0-3-16,-10-7-1 16,-1 1 1-16,-17 3 1 15,-11-7 3-15,-11 1-1 16,-13 0 2-16,-15-1 2 16,-10 1 2-16,-7 3 8 15,-8-4 2-15,-6 1 1 16,-8-1-2-16,-6 1-8 15,-8-7-5-15,-13 1-7 0,-5-4-2 16,-2-3 1-16,-5 0 0 16,-2 3 1-16,-12 0 2 15,8-6-3-15,-4 6 0 16,7 10 1-16,4 0 0 16,7-1 2-16,7 4 3 15,6 6-4-15,8-3-1 16,4 3-2-16,10 3 0 15,7-3 0-15,7 6 0 16,7 4 2-16,11-1 2 16,11 0 1-16,17 7 3 0,3 3 1 15,-3 6 3-15,-3-3-1 16,-4 9 0-16,-14 1 1 16,-11 2 4-16,-11 7 9 15,-9 15 6-15,-15-9-7 16,-18 7 0-16,-7-1-13 15,-6-3-3-15,-1-3-4 16,-14-3-2-16,0-9-28 16,4-10-14-16,-1-7-80 15,5-24-33-15</inkml:trace>
  <inkml:trace contextRef="#ctx0" brushRef="#br0" timeOffset="59605.6854">4096 6091 192 0,'-25'6'71'0,"25"-6"-38"0,4-9-17 0,-1 9 22 16,4-7 4-16,4 7 4 0,-1-9 0 15,4 3-1-15,-3 3-25 16,3-4 17-16,0-2 7 0,0 9-10 15,8-10-5-15,-1 7-12 16,3-6-6-16,-6 3-9 16,10-4-1-16,-3 4 1 15,10 3 3-15,-3 3 0 16,3 3 0-16,-3 3-1 16,-7 4 0-16,-1-1 9 15,-2 16 3-15,-5-6-1 16,-6 15 1-16,-1-5-7 15,1 15-1-15,-8-1-4 16,5 11-3-16,-5-7 0 16,1-3-1-16,-1-7 2 15,4-2 3-15,0-10-9 0,-7 3-2 16,0-9-28-16,0-10-13 16,0-2-59-16,0-17-25 15,0 1-43 1</inkml:trace>
  <inkml:trace contextRef="#ctx0" brushRef="#br0" timeOffset="60100.0168">5306 5482 236 0,'-11'-15'88'0,"11"15"-48"0,-7-3-12 16,7 3 30-16,-3 3-10 0,3-3-1 16,-22 15-12-16,8-5-2 15,-7 18-18-15,4-3 2 0,-12 28 3 16,5-15-5-16,-5 40 0 16,5-5-7-16,-1 24 0 15,4-9-5-15,7 37-2 16,-4-18 0-16,18 31 1 15,0-22-1-15,18 6 2 16,-4-22 0-16,21-2 3 16,-3-8-10-16,7-14-2 15,24 15-15-15,-6-29-4 16,-22-24-31-16,0-22-12 16,-7-16-63-1,-6-16-66-15,-22-12 67 16</inkml:trace>
  <inkml:trace contextRef="#ctx0" brushRef="#br0" timeOffset="60380.6932">5493 5874 212 0,'0'4'82'0,"0"-4"-44"0,10 22-16 16,-6-19 28-16,3 25-8 15,4-9-3-15,3 25-10 0,-4-10-4 16,8 19-14-16,-1-9-2 0,-2 19 1 16,-1-10-6-16,0 10 0 15,3-10-20-15,-9-9-9 16,-1-6-53-16,-4-13-23 15,-3 3-24 1</inkml:trace>
  <inkml:trace contextRef="#ctx0" brushRef="#br0" timeOffset="60748.9881">5394 5805 236 0,'-4'-3'90'0,"4"3"-48"0,8 0-31 0,-1 0 21 15,0 0-6-15,3 0-1 0,8-6 0 16,-4 6-1-16,21-9-13 16,-7 5 0-16,25-2 2 0,-10 0-1 15,6 6 1-15,-7 0-5 16,4 12 0-16,-7-2 10 16,-4 9 8-16,-3 0 0 15,-7 15-1-15,-4-6-5 16,-7 10 0-16,-3-4-5 15,-15 1 1-15,4-7-5 16,-17 0-1-16,2-3-11 16,-16 4-1-16,2-7-20 15,-2-4-6-15,6-5-49 16,4-4-20-16,0-2-80 16</inkml:trace>
  <inkml:trace contextRef="#ctx0" brushRef="#br0" timeOffset="61244.6041">6304 6047 300 0,'32'-10'112'0,"-32"10"-60"0,39-3-41 0,-32 3 26 15,14-6-9-15,-3 6 0 16,13-9-2-16,1-1-1 15,10 4-14-15,-6 3 0 0,13 3 0 0,-7-6-2 16,1 6 2-16,-8-4 0 16,-3-2 3-16,-4 6 2 15,-3-3-1-15,-4-3 1 16,-11-4 0-16,-3 7-6 16,-17-12-4-16,-1 8-3 15,-13-12-3-15,2 10-2 16,-9-3 1-16,6-4 1 15,0 6 2-15,4 1-3 16,0 3-2-16,3-4-3 16,4 10 1-16,4-3 1 15,6 3 2-15,1 0-4 16,13 3 0-16,1-3 0 16,10 7 4-16,-3-4 1 15,13 6 3-15,-2 1 1 0,2 5 1 16,-6-5 2-16,0 15 3 15,-4-6 7-15,-4 9 4 16,-2-3-6-16,-12 9-1 16,1-5-7-16,-18-1-4 15,3-3-12-15,-10 3-6 16,3-9-41-16,-7 0-17 16,4-4-64-16,4-5-24 15,3-1 17 1</inkml:trace>
  <inkml:trace contextRef="#ctx0" brushRef="#br0" timeOffset="61718.2458">7310 5724 116 0,'0'-10'44'0,"0"10"-24"0,17-6 9 15,-13 6 23-15,-8 0 11 16,4 0 7-16,-3 0-5 0,-1 0-3 16,-6 6-34-16,-1-2 1 0,-7 21 0 15,4-6-5-15,-3 21 0 16,2-8-9-16,5 18-4 15,3-13-4-15,7 17-2 16,0-10-3-16,14 15 1 16,-3-12-2-16,20 0-1 15,-2-3-2-15,16-9 1 16,-2-7-1-16,17-19 0 16,-11-2 0-16,18-17 0 15,-10-5 2-15,-5-14 0 16,-6 4 6-16,-17-19 4 15,-5 7 3-15,-20-10 5 16,-1 6-8-16,-20-12-3 16,3 9-2-16,-18-3-1 15,7 12-5-15,-14 1-1 0,4 12-32 16,-11 12-13-16,4 1-58 16,3 21-22-16,4 4-29 15</inkml:trace>
  <inkml:trace contextRef="#ctx0" brushRef="#br0" timeOffset="61960.7387">7631 6088 304 0,'17'9'115'0,"-17"-9"-62"0,14 19-24 0,-10-19 33 15,10 16-19-15,-3-7-5 16,10 4-16-16,-4 2-6 15,15 4-9-15,-4-3-5 0,4 6 1 16,-4 3-2-16,4 0 2 16,-4-6-11-16,-3 15-2 15,-4-15-26-15,-3 0-9 16,-4 0-26-16,-7-13-10 16,0-3-62-1</inkml:trace>
  <inkml:trace contextRef="#ctx0" brushRef="#br0" timeOffset="62322.9953">7853 5323 312 0,'0'0'115'0,"0"0"-62"0,10 18-35 16,-6-18 31-16,14 19-7 15,-4-9 0-15,14 24-10 16,-3-6-3-16,13 22-16 16,-6-12-1-16,14 15 1 0,-7 1 2 15,10 18 0-15,-6-9-5 0,2 15-2 16,-6-9 0-16,-7 22 2 15,0-10-3-15,-18 26 1 16,-7 56-5-16,-11-66-2 16,1-18-14-16,-15 12-6 15,-24 31-61-15,-4-31-27 16,-7-19-86 0</inkml:trace>
  <inkml:trace contextRef="#ctx0" brushRef="#br0" timeOffset="64529.0982">8904 5893 312 0,'7'0'118'0,"-7"0"-64"0,28 10-39 16,-21-10 31-16,11 0-14 15,0 0-3-15,10 0-9 16,-3-3-2-16,13-4-10 16,-6-2-3-16,11 3-1 0,-5 2 0 15,1-2 0-15,-4 6-9 16,-6 0-2-16,-5 0-34 15,-2 0-15-15,-5 0-29 16,-10 0-11-16,0 6-33 16</inkml:trace>
  <inkml:trace contextRef="#ctx0" brushRef="#br0" timeOffset="65248.4093">9063 6081 316 0,'-21'16'118'0,"21"-16"-64"0,-11 19-23 0,11-19 37 0,0 3-25 15,0 3-7-15,7-6-4 16,0 7-1-16,11-14-16 16,0 7 0-16,10-9 1 0,14 3-6 15,-10-4-1-15,-7 7-5 16,10-3-1-16,-3 3-14 16,-4-4-8-16,-4 7-37 15,-2 0-16-15,-1 0-39 16,-11 0-18-16,-10 7-15 15</inkml:trace>
  <inkml:trace contextRef="#ctx0" brushRef="#br0" timeOffset="65476.8756">8968 6386 264 0,'-4'18'101'0,"4"-18"-54"0,7 0-15 0,-3 7 35 16,6-7-11-16,1 0-2 15,10 0-14-15,0 0-2 16,14 0-22-16,-6-7 2 0,13 4 2 16,-7-3-9-16,11 6-1 15,-4-3-6-15,1 3-1 16,13 0-28-16,-6 0-10 16,-12 0-67-16,-6-6-26 15,-4 6-42 1</inkml:trace>
  <inkml:trace contextRef="#ctx0" brushRef="#br0" timeOffset="66147.9895">10312 5646 136 0,'-4'-19'52'0,"4"19"-28"0,0-10-2 15,0 10 20-15,4 0 4 16,-1 0 4-16,1 0 8 15,-1 7 6-15,1 2-35 16,-1 0 15-16,1 4 4 0,-1 3-10 16,4 21-4-16,1-12-14 15,6 38-5-15,-4-10-4 0,8 10 0 16,-4-10-6 0,4 10-3-16,-1-10-1 15,-3 1 1-15,-3-7-17 0,0-3-4 16,-4-10-44-16,-7-6-19 15,0-3-85 1,-11-15-49-16,-3-1 100 16</inkml:trace>
  <inkml:trace contextRef="#ctx0" brushRef="#br0" timeOffset="66585.1391">10174 5699 188 0,'11'-10'71'0,"-11"10"-38"0,17-9-17 15,-13 9 22-15,10-9 0 16,-3 5 2-16,6-8-7 16,-3 3-3-16,7-1-16 15,-3 1 2-15,3-1 4 0,-3 1-5 16,3-1 0-16,-3 4-3 15,6 6 0-15,-2-3-6 16,9 6-2-16,-2-3 0 16,6 6 0-16,-7-2 2 15,4 8 3-15,-4-9 2 0,0 7 3 16,-7-1 4-16,-3 7 1 16,-4-1 1-16,-7 7 0 15,0 3-5-15,-14 4-1 16,0 5 0-16,-18 4 2 15,4-7-5-15,-10 1-1 16,2-7-4-16,-2 3-1 16,2-9-12-16,1-4-5 15,3 4-43-15,4-13-18 16,4-2-54-16,10-14-21 16,0-2 1-1</inkml:trace>
  <inkml:trace contextRef="#ctx0" brushRef="#br0" timeOffset="67182.5838">11070 6276 216 0,'-3'3'82'0,"3"-3"-44"0,3 0-29 0,-3 0 22 16,4 0 7-16,-1 0 7 16,1-3-9-16,-1-3-2 15,4-7-19-15,0-3-2 0,11-12 0 16,-7 3-5-16,6-22 0 16,-3 6-4-16,4-22-3 15,-4 16 0-15,0-15 1 16,-3 8 5-16,-1-5 6 15,1 12 6-15,0 3 5 16,-4 6-1-16,0 13-2 16,0 10-9-16,3 21-5 0,1-6 2 15,3 28 2 1,0 0 5-16,4 26 2 0,-1-11-3 16,5 20-1-16,9 25-8 15,-10-41-2-15,-3-3 0 16,3 0 2-16,-3-10-1 15,0 1 0-15,-4-7-12 16,-4-9-5-16,1 0-32 16,-4-4-13-16,0-5-59 15,-4-10-24-15,1 0-23 16</inkml:trace>
  <inkml:trace contextRef="#ctx0" brushRef="#br0" timeOffset="67744.9635">11934 5667 264 0,'-21'0'99'0,"21"0"-54"0,0 0-31 16,0 0 26-16,4 0-9 15,-4 0-1-15,7 0 3 16,0 0 2-16,0 0-19 15,0 0 6-15,7 0 2 0,-3 0-4 16,10 0-1-16,-3 0-7 16,10 0-2-16,-4 0-4 15,8 0-1-15,-4 0-3 16,1 0 1-16,-5 0 4 16,1 4 4-16,-4-4 2 15,-3 6 5-15,-4-3-1 0,-3 16 1 16,-1-10-5-16,-3 16 0 15,0-6-6-15,-3 12 1 16,-1-9-7-16,-3 4-1 16,0-8 0-16,0 7 0 15,0-6-20-15,0-9-9 16,0-1-38-16,0 0-15 16,0-2-56-16,4-14-25 15,-1-2 23 1</inkml:trace>
  <inkml:trace contextRef="#ctx0" brushRef="#br0" timeOffset="68245.2635">12746 5526 324 0,'-4'-9'123'0,"4"9"-66"0,0-6-29 15,0 6 35-15,-3 6-18 16,-1-3-6-16,-3 6-11 16,0-2-6-16,-7 12-12 15,3-1 0-15,-6 17 1 0,3-7-2 16,-4 16 0-16,4-6-1 16,0 31 0-16,3-16 0 15,4 10 0-15,4 28-9 16,6-38-1-16,1-9-2 0,17 0-1 15,21-7 1-15,-6-21 0 16,-5 3-4-16,15-29 0 16,18-15-1-16,-26 7 3 15,-2-1 4-15,-5-16 3 16,-6 7 2-16,-4-16 1 16,-7 10 2-16,-10-13 1 15,0 3-1-15,-15-3-1 16,4 3-3-16,-11-6-2 15,1 6-8-15,-8 12-3 16,4-2-18-16,-15 18-9 16,5-3-38-16,-5 19-13 15,8 0-66 1,0 19-46-16,3 0 91 16</inkml:trace>
  <inkml:trace contextRef="#ctx0" brushRef="#br0" timeOffset="68457.83">12869 5868 416 0,'11'35'156'0,"-11"-35"-84"0,28 59-53 0,-21-49 37 16,11 12-18-1,10 28-2-15,7-13-15 0,1 7-3 16,-1-6-10-16,0 6-5 0,-3-3 0 15,-4-10 2-15,0 3 2 16,-3-5-1-16,-7-4-1 16,-4-6-12-16,-4-4-3 15,-3-5-48-15,-10-1-21 16,-8-9-81-16,-3-6-36 16,-3-4 46-1</inkml:trace>
  <inkml:trace contextRef="#ctx0" brushRef="#br0" timeOffset="81459.7741">1598 8239 20 0,'-7'0'8'0,"7"0"-4"0,7-6-9 0,-7 6-1 16,0 0-2-16,0 9 2 15</inkml:trace>
  <inkml:trace contextRef="#ctx0" brushRef="#br0" timeOffset="82076.6062">1602 8223 144 0,'0'-19'55'0,"0"19"-30"0,0-9-1 0,0 9 22 16,0 0 5-16,0 0 5 15,0 3-16-15,0-3-4 16,3 16-21-16,4-7 2 0,-3 29 3 16,3-4-2-16,3 29 1 0,-3-10-4 15,11 26-1-15,-11-23-2 16,11 23 0-16,-4-17-4 15,0 10 0-15,0-9-3 16,-3 0 0-16,-1-10-12 16,1-3-5-16,-8-12-34 15,-3-10-15-15,0-3-34 16,-3-15-14-16,-22-29-5 16</inkml:trace>
  <inkml:trace contextRef="#ctx0" brushRef="#br0" timeOffset="82376.3746">1492 8283 196 0,'-10'-32'74'0,"10"32"-40"0,10-9-20 0,-10 9 20 15,11-3-4-15,-1-3 2 16,8-4-1-16,3 1 1 16,4-1-17-16,0 4 4 0,10-3 4 15,0-1-3-15,11 7-2 16,-7-3 1-16,7 12 2 15,-7-3 4-15,-4 7 2 16,0-1-6-16,-10 16-2 16,-4-6 0-16,-18 6 0 15,8 3-4-15,-25 7 1 16,3 2-9-16,-20 7-2 16,6 0-5-16,-3 0-3 15,3-9-27-15,-3-13-10 16,3-1-42-16,18-17-15 0,-4 2-17 15,11-16-7-15</inkml:trace>
  <inkml:trace contextRef="#ctx0" brushRef="#br0" timeOffset="82773.84">2381 8170 272 0,'-7'-19'104'0,"7"19"-56"0,-17-34-25 15,17 34 31-15,-11-10-8 0,7 10 0 16,-13-3-9-16,6-3-2 16,-6 6-20-16,2 0-5 0,-2 9-2 15,-1 1-2-15,8 8-1 16,-4 4-6-16,3 19 1 16,0-6 0-16,11 27 2 15,0-2 1-15,4 15 3 16,3-6 3-16,-4 13 2 15,5-10-8-15,6 6-1 16,-4-15-2-16,4 0 2 16,-3-10 1-16,-1 0 3 15,5-15-21-15,-12 6-7 16,4-10-31-16,-7-15-11 16,0 0-42-16,0-10-17 15,-7 1-12 1</inkml:trace>
  <inkml:trace contextRef="#ctx0" brushRef="#br0" timeOffset="82962.2803">2078 8810 176 0,'-7'-16'66'0,"7"16"-36"0,7 9-4 16,-7-9 23-16,3 0-4 15,-3-3 0-15,11 3-3 16,0 0 1-16,13-6-24 15,-10 6 3-15,11-10 1 0,-4 10-6 16,18-9-2-16,-4 3-6 0,11-7-1 16,-11 4-3-16,4-1 2 15,-11 4-24-15,4-3-10 16,-11 2-64-16,-6 7-26 16,-5 0-24-1</inkml:trace>
  <inkml:trace contextRef="#ctx0" brushRef="#br0" timeOffset="83263.7489">1750 9239 316 0,'-4'10'121'0,"4"-10"-66"0,25 0-33 0,-18 0 31 0,18-7 0 16,-11 7 3-16,32-19-13 16,-8 10-6-16,19-10-21 15,-15 4-3-15,18-4-2 0,-3 9-4 16,13-5-2-16,-10 5 0 16,4 1-1-16,-8-1-13 15,4 1-4-15,-10 0-56 16,-12 5-22-16,19-8-50 15,-43-7-79 1</inkml:trace>
  <inkml:trace contextRef="#ctx0" brushRef="#br0" timeOffset="83460.8111">2794 8383 432 0,'-7'-6'162'0,"7"6"-88"0,0 0-47 0,0 0 45 16,0 0-44-16,0 0-14 15,3 6-57-15,1-6-25 16,3 6-91-16,4-3-40 16,-1 7 53-16,-6 6 27 15</inkml:trace>
  <inkml:trace contextRef="#ctx0" brushRef="#br0" timeOffset="83566.9172">2861 8759 472 0,'-21'25'178'0,"21"-25"-96"0,-11 19-84 16,11-12 31-16,0-4-83 15,0-3-29-15,7-3-112 16,4-4-45-16</inkml:trace>
  <inkml:trace contextRef="#ctx0" brushRef="#br0" timeOffset="85034.6199">3641 8198 132 0,'0'-9'49'0,"0"9"-26"0,0 0-3 0,0 0 19 16,3 0 7-16,-3 0 5 16,7 0 13-16,-3 0 10 15,10 9-40-15,-7 0 12 0,4 17 3 16,3-8-11-16,-4 23-2 15,4-10-12-15,4 29-3 16,0-7-8-16,-4 16-3 16,0-12-5-16,0 6-2 15,4-10-1-15,-8 0 1 16,4-6-15-16,-3-6-5 16,-8-7-20-16,1-12-6 15,-1 3-49-15,-6-21-20 16,-1 2-47-1</inkml:trace>
  <inkml:trace contextRef="#ctx0" brushRef="#br0" timeOffset="85261.4546">3581 8261 228 0,'0'0'88'0,"0"0"-48"0,17-3-16 16,-13 3 27-16,10 0-6 16,-7-7-2-16,21 7-11 15,-3-3-3-15,3-6-16 16,4 3-1-16,10-7-1 0,1 0-2 0,17-5 0 16,-15 5-3-16,12-6 1 15,-11 4-2-15,-4-1 2 16,-7 7-59-16,-3-1-27 15,-7 10-88 1</inkml:trace>
  <inkml:trace contextRef="#ctx0" brushRef="#br0" timeOffset="85722.0844">3785 8562 256 0,'-7'9'96'0,"7"-9"-52"0,25-3-23 0,-22 3 30 16,12-6-14-16,-5 6-1 0,22-10-15 16,-4 4-3-16,14-13-10 15,1 10-1-15,6-10 0 0,-10 10-1 16,3-7-1-16,-3 7-1 16,-11-1 0-16,-3 1 0 15,-4 3 0-15,0 2 0 16,-14 4 0-16,1 0 2 15,-8 10 1-15,0-4-1 16,-8 13-1-16,1 0 1 16,-3 9 1-16,3 0-6 15,3 13 0-15,1-7-1 16,6-2 0-16,1 2-5 0,13-6 1 16,-10-2-5-16,15-8 1 15,-1-8-7-15,0-10-1 16,4 0 7-16,-11-10 4 15,0-2 4-15,-7-20 3 16,0 4 3-16,-14-9 2 16,0 2 1-16,-14-9 0 15,3 10-4-15,-7 5-3 16,1 4-25-16,-1 13-9 16,7 2-47-16,11 14-19 15,0 5-38 1</inkml:trace>
  <inkml:trace contextRef="#ctx0" brushRef="#br0" timeOffset="86067.2121">4491 8427 284 0,'-4'9'107'0,"4"-9"-58"0,11 29-37 16,-4-23 24-16,4 13-6 15,-4-10 0-15,10 19-9 16,-3-3-2-16,11 4-11 15,0-11-1-15,-4 14 0 0,-3-10-1 16,-1 3-1-16,-3 3-1 16,-3-9 0-16,-1 3 4 15,-6-10 3-15,0 4-4 16,-12-7 1-16,1 1-3 0,4-20 2 16,-8 4-2-16,8-22 0 15,-1 9 5-15,11-9 4 16,4 3-5-16,7-10-3 15,-1 7-3-15,15-6-3 16,-4 5 1-16,22 4 1 16,-12-3 1-16,22 3 3 15,-10 6-76-15,3 10-34 16,-11-1-80 0</inkml:trace>
  <inkml:trace contextRef="#ctx0" brushRef="#br0" timeOffset="86639.182">6082 8283 184 0,'-7'-22'71'0,"7"22"-38"0,-7-3-6 0,7 3 27 15,-4 0-6-15,1 0 1 16,-8 9-14-16,4-3-6 15,-7 7-17-15,0-4-3 0,-7 16 1 16,3-6-2-16,-3 19 3 16,3-4 0-16,4 10 3 15,0 0-7-15,11 3-4 0,-1-12-5 16,11 9 1-16,0-10-4 16,14-6-1-1,-3-9-15-15,21-10-4 0,-4 1-25 16,25-10-10-16,-18 0-41 15,4-10-53 1,-7 7 44-16</inkml:trace>
  <inkml:trace contextRef="#ctx0" brushRef="#br0" timeOffset="87042.8977">6484 8320 252 0,'-7'-9'96'0,"7"9"-52"0,-7 3-32 0,7-3 24 16,0 0-6-16,0 6 2 15,-4-3-9-15,1 4-4 16,-8 2-11-16,4-3 4 0,-3 13 3 16,-1-6 2-16,1 21-1 15,-1-9-8-15,0 19-3 16,4-9-3-16,7 2-2 15,0 1-4-15,11-3 0 16,-4-7-5-16,18-13-1 16,-4 4-9-16,11-19 0 15,-8 0 8-15,1-25 3 0,-4 6 8 16,-7-9 2-16,-3 3 6 16,-11-3 5-16,0 0-1 15,-18-7 1-15,4 7-5 16,-14-7-3-16,7 10-5 15,-22 3 0-15,12 0-29 16,-5 22-10-16,8 0-56 16,7 7-24-16,3 2-1 15</inkml:trace>
  <inkml:trace contextRef="#ctx0" brushRef="#br0" timeOffset="87432.9521">6717 8273 256 0,'-7'22'96'0,"7"-22"-52"0,3 25-18 0,1-15 29 16,3 5-14-16,0-2-3 15,4 18-11-15,-4-9-3 16,3 13-13-16,1 2-4 0,3-2-1 16,-3-7-1-16,-1 7 0 15,1-10-1-15,-4 3 0 16,0-9-5-16,0-10 1 15,0-3-2-15,0-21-2 16,0 2 3-16,4-28 0 16,-1 4 1-16,4-17 2 15,-3 7-1-15,3-3 2 0,0 13-7 16,0 2 1-16,-3 10 1 16,3 16 1-16,0-1 5 15,0 20 5-15,-3-1-1 16,-1 26 3-16,1-7-6 15,-1 25-1-15,1-12-2 16,0 12-2-16,-4-15-52 16,0-1-23-16,0-11-72 15,3-11-56 1,1-2 83-16</inkml:trace>
  <inkml:trace contextRef="#ctx0" brushRef="#br0" timeOffset="87643.5605">7151 7803 356 0,'-7'19'132'0,"7"-19"-72"0,10 72-59 0,-6-63 27 15,6 35-6-15,1-16 2 16,7 32-11-16,-1-13-5 16,8 28-5-16,-4-18 0 0,4 15 2 15,-4-9-11-15,0 9-5 16,-3-3-31-16,-4-16-12 15,-3-6-47-15,-11-16-21 16,0-2 3 0</inkml:trace>
  <inkml:trace contextRef="#ctx0" brushRef="#br0" timeOffset="88350.6985">7119 8258 260 0,'-3'0'99'0,"3"0"-54"0,10 3-33 15,-6-3 26-15,6 0-20 16,1 0-7-16,14 0-7 16,-4 0-1-16,21 0-2 15,-7 0 2-15,8 12 0 0,-5-2 12 16,8 9 7-16,-10-7 0 16,-1 19-1-16,-7-9-5 15,0 13-2-15,-3-10-4 16,-4 3 1-16,-3 0-4 15,-8-3-2-15,1 1 6 16,-8-14 5-16,1-6-2 16,-11-6 0-16,0 0-13 0,0-25-3 15,0 6-1-15,3-15 1 16,4 6-1-16,7-7-1 16,0 1 0-16,11 6 0 15,-4-1 3-15,18 11 2 16,-4-1 0-16,18-3-1 15,-7 9-2-15,10-2-1 16,-7 5 4-16,1 7 1 16,-8-3 0-16,-7-4 1 15,-3 10 7-15,-11-6 3 16,-3 6 0-16,-15 0 0 16,1 0-1-16,-19 16 0 15,5-7-6-15,-11 10-2 0,3 0-4 16,0 22-3-16,4-13 2 15,7 9 2-15,0-2-2 16,10-1 0-16,1 1-6 16,13-13 0-16,1 0-4 15,10-19 0-15,-3-3-5 16,6-13-3-16,-2-2 6 16,-1-14 3-16,-4 4 6 15,-2 0 2-15,-5 6 6 16,-3 1 5-16,0 2 8 15,-3 13 7-15,-1-3-13 16,1 21-4-16,-1-5-6 16,4 27-4-16,-3-12 2 0,7 22 0 15,-4-12-21-15,10-1-10 16,-3 1-31-16,4-7-10 16,-4-3-45-16,4-12-20 15,-4-4 25 1</inkml:trace>
  <inkml:trace contextRef="#ctx0" brushRef="#br0" timeOffset="88771.4558">8463 7812 312 0,'-17'-9'115'0,"17"9"-62"0,0 9-35 0,0-2 31 0,0 5-14 15,0 7 0-15,7 12-9 16,-4-2-4-16,4 18-12 15,-3-4 0-15,3 11 1 0,0-10-4 16,3 18-2-16,1-8-2 16,3-1 0-16,-3-9-2 15,3 0-1-15,-4-10 1 16,1-5-1-16,0-7-3 16,-8-7 2-16,1 1-1 15,-11-16-2-15,-1 0-4 16,-20-10-2-16,7 1-2 15,-18-7 0-15,8 10 2 16,-5 3 4-16,4-3 5 16,4 15 5-16,4 1 3 0,-1 11 3 15,7-2-5-15,8 9-3 16,-1 1-1-16,18-4 1 16,-3 0-1-16,20-13-1 15,1 4-4-15,14-6 0 16,-4-4-31-16,11-22-14 15,-7 7-46-15,7-10-19 16,-8 0-20 0</inkml:trace>
  <inkml:trace contextRef="#ctx0" brushRef="#br0" timeOffset="88921.4469">8805 8276 364 0,'-14'19'134'0,"14"-19"-72"0,-7 35-46 0,7-29 35 0,0 13-27 16,0 0-7-16,7 9-20 15,-3-3-6-15,6 9 4 16,1-5-42-16,0-1-15 0,-4-9-35 16,-4-10-15-16,1 1-8 15</inkml:trace>
  <inkml:trace contextRef="#ctx0" brushRef="#br0" timeOffset="89058.2846">8647 8091 232 0,'0'-12'88'0,"0"12"-48"0,21 19-47 16,-18-13 14-16,11 7-32 0,-3-4-8 16,17 0-40-16,-3 7-19 15,24-7 31-15,-6 1 15 16</inkml:trace>
  <inkml:trace contextRef="#ctx0" brushRef="#br0" timeOffset="89283.863">9289 8207 272 0,'-4'0'101'0,"4"0"-54"0,-14-3-35 0,14 3 26 15,-14 3-5-15,0 4 1 16,-7 2-6-16,3 1 0 16,-7 8-16-16,4-2 2 0,-4 12 0 15,4 0 1-15,7 7 1 16,4-1-6-16,10-5-4 16,0 2-6-16,10 0 0 15,1-6-5-15,13-15 1 16,-2-4-29-16,6-12-11 0,-3 6-28 15,10-25-10 1,-3 6-27-16,6-25-44 16,-6 13 50-16</inkml:trace>
  <inkml:trace contextRef="#ctx0" brushRef="#br0" timeOffset="89432.07">9430 7778 280 0,'-21'-47'104'0,"21"47"-56"0,-15 34-19 15,15-31 33-15,0 23-8 16,0-8 0-16,8 29-13 15,-5-3-3-15,8 25-21 16,-1-12-8-16,15 31-2 0,-4-16-9 16,4 15-3-16,-4-14-35 15,-3 5-16-15,-1-12-42 0,-6-7-18 16</inkml:trace>
  <inkml:trace contextRef="#ctx0" brushRef="#br0" timeOffset="89763.4433">9282 8345 296 0,'7'-6'110'0,"-7"6"-60"0,38 0-45 0,-30 0 24 16,13 0-16-16,-4 0-4 16,22-3-4-16,-7-3 1 15,7 6-3-15,-8-7-2 0,5 4 0 16,-8 3-1-16,7 0 2 15,-7 3-1-15,1 10-1 0,-5-4 5 16,1 20 4-16,-4-11-5 16,0 26-2-16,-3 0-1 15,0 0 1 1,-4-12-25-16,-4 2-12 0,-3-9-44 16,-7-6-17-16,0-10-18 15</inkml:trace>
  <inkml:trace contextRef="#ctx0" brushRef="#br0" timeOffset="90152.1657">9645 8107 248 0,'18'10'93'0,"-18"-10"-50"0,31 15-50 0,-24-12 14 16,18 4-34-16,-4 2-9 15,18-3-11-15,-7-3-3 16,21 4 18-16,-11-4 11 15,0-3 17-15,-3 0 8 16,-11 0 43-16,-3 0 20 16,-14 0 0-16,-1 6-3 15,-17 4-18-15,0-7-8 16,-7 22-22-16,0-6 8 0,0 21 5 16,0-8-6-16,10 12-4 15,1-1-10-15,13 1-4 16,-3 3-3-16,18-12-2 15,-4-7-4-15,11-12-2 0,-7-7-4 16,6-18-1-16,-6 3-3 16,0-16-1-16,-8 3 3 15,-6-16 5-15,-4 1 4 16,-14-10 2-16,0 9 3 16,-18-2 1-16,1 9-1 15,-8 2 1-15,4 8-7 16,-1 11-1-16,5 7-27 15,6 7-9-15,4 2-50 16,14 10-19-16,0-10 7 16</inkml:trace>
  <inkml:trace contextRef="#ctx0" brushRef="#br0" timeOffset="90587.8392">10386 8010 360 0,'-4'-3'134'0,"4"3"-72"0,4 9-44 0,-1-6 36 16,4 19-8-16,-3-3 0 16,6 9-8-16,-2 1-3 15,6 11-20-15,-4-8-5 0,8 21 1 16,-4-9-5-16,0 6-1 16,0-12-2-16,0 9 0 15,-3-13 0-15,-1 1 3 16,1-7-3-16,-4-12 0 15,0-4 1-15,4-21 0 16,-1 9-5-16,4-29-1 16,1 4-2-16,2-22 0 0,1 10 0 15,3-13 0 1,-3 6 0-16,-1 0 0 0,-3 6 3 16,1 10 2-16,-5 3 2 15,1 12 3-15,-1 1 6 16,-3 34 2-16,0-10-5 15,7 23-3-15,-3-7-3 16,7 16 0-16,-1-7-4 16,15 7-2-16,-4-3-3 15,18-9 1-15,-7-1-43 16,10-12-18-16,-6-4-82 0,20-21-34 16,22-10 13-1</inkml:trace>
  <inkml:trace contextRef="#ctx0" brushRef="#br0" timeOffset="94430.8424">11451 8715 716 0,'-3'26'0'0,"-4"-1"0"0,3-13 0 16,1 4-18-16,-1 0-5 16,-7-4-55-16,1 4-24 15,-8 3-62-15,4-1-24 16</inkml:trace>
  <inkml:trace contextRef="#ctx0" brushRef="#br0" timeOffset="96052.8691">11458 8499 148 0,'-7'0'57'0,"7"0"-30"0,0-6-5 16,0 6 20-16,4 0 17 15,-4 0 8-15,3 0-5 0,1 0 0 16,-1 6-35-16,1 3 9 0,-1 7 4 16,1-3-6-16,-1 6-2 15,-3 2-14-15,0 1-4 16,0 10-6-16,-3-4 0 15,-4 0-3-15,0-3 0 16,-4 4-14-16,-3-1-7 16,-11-3-35-16,8-6-17 15,3-4-53-15,-8-2-21 16</inkml:trace>
  <inkml:trace contextRef="#ctx0" brushRef="#br0" timeOffset="99668.8122">12580 7947 212 0,'-7'0'79'0,"7"0"-42"0,-4 0-26 16,4 0 21-16,-3 0 0 16,-1 0 4-16,-3 0-1 15,0-3 4-15,-10-3-22 16,3 6 8-16,-11-10 3 0,4 10-2 0,-11 0-1 15,7 10-9-15,-14 5-3 16,8-2-7-16,-1 18-2 16,4-9-4-16,3 22-3 15,4-9 4-15,7 2 1 16,3-2-5-16,11 2-2 16,0-2-1-16,18-10 4 15,-4-6 1-15,11-10 1 16,-4 1-3-16,7-13 2 15,-3-4-1-15,-1-12-2 16,-2 1 5-16,-5-7 1 16,-3-1 0-16,-3 5 1 15,-1-5 7-15,-2 8 3 16,-1 2-2-16,0 16-1 0,0 0-6 16,3 16-1-16,-3-1-1 15,7 14-2-15,-3-8 1 16,10 14 1-16,-3-10-3 15,3 3-2-15,-3-3-34 16,6-6-15-16,-2-3-42 16,6-13-15-16,-4-3-33 15</inkml:trace>
  <inkml:trace contextRef="#ctx0" brushRef="#br0" timeOffset="100044.4786">12972 8010 184 0,'17'-47'68'0,"-17"47"-36"0,-3-35 0 0,3 35 27 15,-4-9-1-15,-3 9 3 16,0-6-17-16,4 6-4 16,-8 12-23-16,0 1 1 0,-6 6 0 15,3-1-10-15,-11 14-2 16,4-10-6-16,-4 12-1 16,4-9 1-16,7 4 0 15,0-4-5-15,14 0 1 16,0-6 0-16,14-10-1 15,0 0 4-15,14-9 2 16,-7 0 0-16,11 0-1 16,-4-6-2-16,8 6-1 15,-1 0 4-15,-3 6 1 16,-8-6 13-16,-3 19 5 0,-3-9-2 16,-11 8 0-16,0-2-6 15,-14 12 0-15,0-9-7 16,-7 12-3-16,0-9-8 15,-11 3-4-15,4-6-25 16,-4-9-10-16,1-1-37 16,10-18-12-16,3 6-57 15</inkml:trace>
  <inkml:trace contextRef="#ctx0" brushRef="#br0" timeOffset="100434.163">13540 7910 244 0,'0'-10'93'0,"0"10"-50"0,-4-6-6 0,4 6 36 16,-7 0-18-16,4 0-4 15,-12 0-19-15,5 0-5 16,-11 9-16-16,3-2-9 0,-17 11-2 16,7 1 0-16,-4 6 2 15,4 3-3-15,3-2-2 16,4-8-3-16,10 7 1 15,1-6 1-15,17-3 2 16,-4-3 1-16,18-4 1 16,-3 0-3-16,10 1 2 15,-3-4-1-15,7 3 0 16,-4-2 4-16,-4 2 1 16,-2 1 14-16,-5 8 6 0,-3-2 0 15,-7 6-2-15,1-6-7 16,-16 9-4-16,5-6-5 15,-15-1-4-15,4 1-20 16,-7 0-8-16,3-3-35 16,-3-13-12-16,4 3-39 15,10-15-14-15,3-1 2 16</inkml:trace>
  <inkml:trace contextRef="#ctx0" brushRef="#br0" timeOffset="100719.0912">13695 7982 264 0,'3'9'99'0,"-3"-9"-54"0,4 25-22 0,-1-22 31 16,1 22-8-16,-1-6-2 15,1 6-12-15,0 4-5 16,3 5-15-16,0 1-3 0,3-1-2 16,1-6-3-16,10-3-1 15,0-3-3-15,4-12-1 16,7-1 3-16,-1-18 1 15,1-4 1-15,-14-6 0 16,-4 4-2-16,-7-20-2 16,0 10 3-16,-11-13 0 15,1 10-6-15,-8-6 0 16,4 9-34-16,-7 3-13 16,4 0-46-16,3 19-16 15,3-4-25-15</inkml:trace>
  <inkml:trace contextRef="#ctx0" brushRef="#br0" timeOffset="101261.6114">14079 8000 300 0,'0'10'112'0,"0"-10"-60"0,11 34-36 16,-8-27 29-16,1 11-11 15,0 1 0-15,3 6-13 16,0 13-3-16,0 0-10 15,0-4-1-15,-4-15 3 0,1-3-6 0,-1-7 0 16,1 7-2 0,-1-16-2-16,1 0-2 0,3-16 1 15,0 0 1-15,4-12 0 16,-4 0-3-16,3-16 2 16,-3 10 1-16,4-1 2 15,-4 7-1-15,0 9-1 16,0 3 7-16,0 23 3 15,0-7-1-15,0 18 0 16,-3-2-5-16,3 6-3 16,0 13 0-16,0-17 1 15,-4-2-3-15,5-7-2 16,-1 1 4-16,7-10 1 16,-4-3 0-16,11-19 1 15,-3 3-4-15,3-16 0 0,0 7 1 16,4-9 2-16,-4 2-1 15,-3 7-1-15,0 3 1 16,-4 6 1-16,0 10 8 16,-4 18 5-16,1 0-3 15,-4 29-2-15,0-7-8 16,0 16-1-16,0 26-1 16,0-30 2-16,0-5-32 15,0 3-14-15,0-13-60 16,0-3-25-16,-3-6-32 15</inkml:trace>
  <inkml:trace contextRef="#ctx0" brushRef="#br0" timeOffset="101650.2833">14711 8026 288 0,'-4'9'107'0,"4"-9"-58"0,11 19-24 0,-8-10 33 16,8 1-20-16,0-1-4 15,6-9-11-15,-3 0-5 16,15 0-10-16,-5-3 6 0,8-13 3 16,-7 7-5-16,-1-10-2 15,-2 0-3-15,-1-6-2 16,-4 0-1-16,-3-3 0 16,-3 3-2-16,-7-4-2 15,-1 4-4-15,-21 3 0 0,4-3 0 16,-10 10 2-16,3 5 3 15,-4 10 2-15,4 7 1 16,-1 11 0-16,-2 1 0 16,6 25 2-16,4-6 6 15,0 21 2-15,3-15-1 16,8 3 0-16,-1-3-10 16,18 0-3-16,15 3-1 15,16-12 0-15,1-10 3 16,7-16 1-16,4-9-12 15,-1-6-4-15,-3 3-54 16,-4-7-22-16,-10 4-103 16</inkml:trace>
  <inkml:trace contextRef="#ctx0" brushRef="#br0" timeOffset="102761.1662">16210 7953 152 0,'18'-25'57'0,"-18"25"-30"0,0-18 6 16,0 18 28-16,-4-7-2 15,1-2 2-15,-4-1-6 0,0 7-1 16,-4-3-30-16,0 3 1 0,-6 3 0 16,3 0-9-16,-7 12-2 15,-1 4-10-15,-2 22-3 16,3-10-1-16,3 16 0 15,4-10 0-15,3 13 0 16,1-3 0-16,10-9 2 16,0-1-6-16,10-5-1 15,-3-4 4-15,14-16 2 16,-3-3 1-16,7-21 1 16,-4 8-7-16,0-11 1 15,0-1 3-15,-3-9 2 16,-4 2 2-16,-3 1 0 15,-1 7 6-15,-3-1 4 0,0 3-5 16,0 13-1-16,-3-3 0 16,3 21 2-16,-4-5-5 15,4 24-3-15,1-9 1 16,-1 13 2-16,0-10-4 16,3 10-1-16,1-4 0 15,3-6 0-15,-3 4-42 16,3-13-19-16,-4-1-55 15,4-8-22-15,-3-10-4 16</inkml:trace>
  <inkml:trace contextRef="#ctx0" brushRef="#br0" timeOffset="103297.9541">16489 7678 280 0,'3'-7'107'0,"-3"7"-58"0,22-12-33 0,-19 12 27 16,11-7-8-16,-3 4 2 15,10-6-12-15,-3-4-6 16,13 1-10-16,-2-4-2 0,2 4 3 0,-6-1-2 16,7 10 1-16,-11-7 1 15,-3 20 4-15,-4-1-4 16,-7 20 0-16,-4-4-6 16,-10 12-1-16,0-12 1 15,-11 13 0-15,4-4-2 16,-3 7-2-16,3-9 1 15,-4-7-1-15,4 0-3 16,3-6 2-16,4-4 1 16,7-2 2-16,0-4-1 15,7 1-1-15,0-4 3 16,11-3 2-16,0-3 0 16,6 0 0-16,-3 0-3 0,11 6 1 15,-4-6-2-15,4 3-1 16,-7 4-26-16,3-7-12 15,-3 6-61-15,-4-3-23 16,0-3-36 0</inkml:trace>
  <inkml:trace contextRef="#ctx0" brushRef="#br0" timeOffset="103544.6359">17699 8104 372 0,'10'31'140'0,"-10"-31"-76"0,18 35-57 15,-14-29 29-15,3 7-21 16,0 2-6-16,0 10-8 15,0-3-1-15,-4 3 0 16,1-6-40-16,-4 0-18 0,0-3-87 16,-11-7-59-1,1-3 87-15</inkml:trace>
  <inkml:trace contextRef="#ctx0" brushRef="#br0" timeOffset="103680.2478">17438 7715 296 0,'0'-9'112'0,"0"9"-60"0,14 6-61 0,-11-3 20 16,15 7-45-16,-4-4-15 16,25 3-46-16,-7 7-17 15,24-4 35-15,-6-2 19 16</inkml:trace>
  <inkml:trace contextRef="#ctx0" brushRef="#br0" timeOffset="103978.0619">18193 7794 292 0,'-7'-7'110'0,"7"7"-60"0,-43 16-19 0,40-16 35 15,-15 9-18-15,4-9-4 16,-11 10-22-16,4-1-6 0,-3 7-10 16,2-7-6-16,5 10-3 0,-1 0-1 15,8-3 3-15,-1 2-5 16,14 1 0-16,1-9 0 16,17 5 4-16,-3-5 5 15,17 8 3-15,-3-8 0 16,7 6-1-16,-4-1-1 15,4-2 2-15,-8 6 6 16,-2-4 4-16,-8 4 7 16,-7 0 3-16,-3-3-7 15,-8 9-4-15,-3-6-8 16,-11-7-5-16,1-3-26 16,-22 7-9-16,7-6-58 0,-13-4-26 15,6-6-63 1</inkml:trace>
  <inkml:trace contextRef="#ctx0" brushRef="#br0" timeOffset="104506.2678">18912 8151 208 0,'15'0'79'0,"-15"0"-42"0,24-9-19 16,-20 9 23-16,10-16-6 16,-4 7 0-16,12-10-12 15,-1 3-1-15,0-12-13 16,0 3 1-16,-3 3 3 0,-4-3 6 16,-11 6 3-16,1 0-5 0,-11-6 0 15,0 9 5-15,-7 7 4 16,3 6-6-16,-3 12 1 15,0 1-8-15,0 18 0 16,0-9-2-16,3 21 1 16,4-11-6-16,7 18-2 15,0-13-2-15,11 1-2 16,-1-10 1-16,18-13 1 16,-3 4-1-16,17-16-1 15,-6 0-21-15,3-6-11 16,-4 3-48-16,-3-16-21 15,-4 3-71 1</inkml:trace>
  <inkml:trace contextRef="#ctx0" brushRef="#br0" timeOffset="104787.7215">19431 7775 248 0,'0'-7'93'0,"0"7"-50"0,14 10-19 15,-10-10 29-15,-1 16-9 16,1-7-2-16,3 10-10 15,0 0-3-15,3 12-16 16,-3-9 5-16,4 22 5 0,3-10 1 16,0 4 1-16,0-13-8 15,4 3 0-15,-4-9-6 16,0-3 1-16,0-1-5 16,4-21 1-16,-4 6-5 15,7-25 0-15,-3 3-1 0,10-19 1 16,-7 4-2-16,-3-17-1 15,0 10-19-15,-11 7-8 16,0 2-57-16,-7 10-25 16,0 6-73-1</inkml:trace>
  <inkml:trace contextRef="#ctx0" brushRef="#br0" timeOffset="105222.9382">19893 7991 240 0,'0'0'90'0,"0"0"-48"0,4 0-34 0,-1 0 24 16,1 0 2-16,-1 0 4 0,4 0-3 16,0 0 1-16,4 0-20 15,0-3 4-15,3-3 3 0,-4 6-3 16,4-10 0-16,-3 4-5 15,3-7-1-15,-3 4-4 16,3-10 1-16,0 4-4 16,0-1-2-16,-3-3 0 15,-4 0 1-15,0 0-3 16,-7 1-2-16,0 2 2 16,-11 0 2-16,0 7-7 15,-6 6 0-15,3-4 0 0,-4 23 3 16,0-6 0-16,4 18 2 15,0 0 2-15,7 16 2 16,0-10-1-16,11 10-1 16,-4-6-1-16,14-4 0 15,0-5-13-15,14-4-4 16,-7-6-25-16,15-4-10 16,-8-5-63-16,11-17-29 15,-4 7-10 1</inkml:trace>
  <inkml:trace contextRef="#ctx0" brushRef="#br0" timeOffset="105583.002">20355 7706 312 0,'-3'9'115'0,"3"-9"-62"0,0 25-22 0,0-22 37 0,3 13-10 16,1 0-1-16,-1 12-17 15,1-3-7-15,3 13-19 16,0-10-2-16,4 16-1 0,-1-16-6 15,1 6-1-15,-1-8 0 16,4-1 2-16,-7-7-1 16,4-14 0-16,0 5-1 15,6-22 0-15,1-2-5 16,3-13-1-16,-3 2-2 16,10-11 0-16,-3-7 3 15,3 9 2-15,-3 1-2 16,-4 6 0-16,0 3 3 15,-3 15 1-15,-1 1 5 0,-3 25 3 16,-3-1-9-16,-1 17 0 16,1 2-2-16,7 16 2 15,-1-9-32-15,4 3-14 16,-3-3-69-16,3-10-27 16,-3 0-44-1</inkml:trace>
  <inkml:trace contextRef="#ctx0" brushRef="#br0" timeOffset="106274.583">22172 7822 132 0,'-3'-19'52'0,"3"19"-28"0,14-35 9 0,-11 35 25 15,-3-9 5-15,0 0 4 16,-7-7-9-16,0 7-3 15,-7-4-30-15,3 4 3 0,-10 2 2 16,4 7-12-16,-15 10-2 16,4 5-10-16,-8 20-2 15,5-7-7-15,-1 16 0 16,7-6 1-16,8 6 3 16,2-1-5-16,12-8-1 0,3-7-1 15,18-15 4-15,-4 2-4 16,14-24 2-16,-7 3-7 15,7-16-1-15,-3 3 2 16,-4-6 4-16,-3 0 7 16,-4 0 5-16,0 6 19 15,-3 9 8-15,-1 1-10 16,-6 18-5-16,-1-2-11 16,4 12-3-16,0-1-2 15,4 20-2-15,-1-7-19 16,5 1-8-16,-5-1-41 15,8-9-19-15,-4 3-40 16,7-9-53-16,-3-4 59 16</inkml:trace>
  <inkml:trace contextRef="#ctx0" brushRef="#br0" timeOffset="106633.9897">22373 7678 284 0,'0'-7'107'0,"0"7"-58"0,11 16-24 0,-8-13 31 15,4 19-6-15,-3-9 0 16,6 18-5-16,1-9-2 16,3 22-23-16,0-10 4 0,0 4 0 15,-3-7-10-15,0 1-3 16,-4-7-3-16,3 0 0 0,-3-6-4 16,7-19-1-16,-3 3-1 15,3-16 1-15,0-3-2 16,7-12 2-16,0 0-4 15,1-16 0-15,-5 10 1 16,1-1 2-16,-4 7-1 16,0 3-1-16,-3 6 1 15,-4 28 1-15,0-2-3 16,-4 12-2-16,1-1 2 16,-1 11 0-16,1 2-13 15,3 7-3-15,-3-1-37 16,6-2-18-16,-3-7-39 15,11-19-18-15,-4 1-24 16</inkml:trace>
  <inkml:trace contextRef="#ctx0" brushRef="#br0" timeOffset="106949.312">23012 7652 312 0,'-32'-9'118'0,"32"9"-64"0,-28 16-23 0,24-13 35 16,-3 6-26-16,4-2-10 15,-1 21-10-15,1-9-1 16,3 21-10-16,0-11-5 0,7 8-3 16,0-2-4-16,14 2 2 15,-4-2 1-15,12-10 0 16,-5-6-3-16,8-13 2 16,-4-3-1-16,1-6 0 15,-5-3 4-15,-3-10 1 0,-3 7 1 16,-11-20 0-16,0 4 0 15,-14-6 0-15,0 0-2 16,-14-7-2-16,3 10-8 16,-13-4-5-16,2 14-20 15,-6-1-6-15,3 0-46 16,1 13-20-16,2 3-42 16</inkml:trace>
  <inkml:trace contextRef="#ctx0" brushRef="#br0" timeOffset="107190.2995">23065 7006 380 0,'-4'-6'143'0,"4"6"-78"0,4 53-65 0,-1-43 29 15,4 28-16-15,0-7-2 16,7 25 2-16,-3-2 2 15,7 27-8-15,-4-9-6 0,3 25-2 16,-3-18-12-16,4 21-5 16,-4-15-43-16,0 6-20 15,0-19-42 1,1 0-53-16,-1-19 57 16</inkml:trace>
  <inkml:trace contextRef="#ctx0" brushRef="#br0" timeOffset="107911.6372">24656 7652 168 0,'-7'-18'66'0,"7"18"-36"0,-22-19-18 0,19 13 21 16,-4 6-2-16,0-4 4 15,-4-11 7-15,4 5 6 0,-7 10-26 16,3-6 6-16,-10 19 0 0,4-10-4 15,-8 16-2-15,4-4-6 16,-4 23-2-16,4-13-6 16,0 22 0-16,3-13-5 15,8 10-2-15,2-6-3 16,8-4 1-16,0-5-1 16,11-4 0-16,0-10 2 15,10-15 0-15,0 0-3 16,7-25 0-16,-3 10 2 15,3-14 2-15,-7 1 2 16,-3-6 1-16,0 6 4 0,-4-1 5 16,-4 4 2-16,1 10 3 15,-4-4-4-15,3 19 2 16,-2 0-5-16,2 19 1 16,-3-10-7-16,4 25-1 15,-4-8-2-15,3 8 1 16,1-6-7-16,3 0-1 15,-3 1-40-15,3 2-15 16,-4-12-38-16,8-7-14 16,0 4-35-1</inkml:trace>
  <inkml:trace contextRef="#ctx0" brushRef="#br0" timeOffset="108181.3776">25897 7712 284 0,'0'22'107'0,"0"-22"-58"0,22 44-26 16,-19-35 29-16,4 16-23 15,0-6-6-15,0 6-12 16,0-6-3-16,0 16-4 16,-3-7-16-16,-1 0-5 0,1-3-57 0,-15-16-24 15,4 1-36 1</inkml:trace>
  <inkml:trace contextRef="#ctx0" brushRef="#br0" timeOffset="108630.6376">25802 7574 244 0,'4'6'93'0,"-4"-6"-50"0,24 16-50 0,-20-13 14 15,21 7-47-15,-4-1-18 16,18 0-6-16,-8 4 1 16,29-10 24-16,-7 6 13 15,4-9 22-15,-8 0 11 16,0-3 56-16,-6-3 26 0,-15 6-4 15,-7-3 0-15,-10-3-20 16,-1 6-5-16,-13 0-34 16,3 0 0-16,-14 9 2 0,0-3-12 15,-4 4-1-15,4-1-11 16,3 4-3-16,1 2-3 16,13 4-2-16,1-9 0 15,10 5 0-15,-4 1 3 16,8-4 2-16,0-2 0 15,6 6 2-15,-2-7-2 16,6 10-1-16,-4-10 3 16,-2 10 2-16,-5-3 7 15,-3-1 2-15,-3-2 1 0,-11 6 1 16,0-4-6-16,-11 4-2 16,1-3-6-16,-11-7-4 15,3 1-48-15,-3-10-19 16,3 6-82-1,8-12-71-15,-1-4 82 16</inkml:trace>
  <inkml:trace contextRef="#ctx0" brushRef="#br0" timeOffset="109010.2284">27309 7590 308 0,'0'0'115'0,"0"0"-62"0,-29 9-9 0,26-3 43 16,-11 4-25-16,3-7-8 0,-10 13-26 16,3 2-9-16,-3 8-12 15,3 2-5-15,1 6-1 0,3 1-4 16,10 2 0-16,1 1-3 16,13 6-1-16,1-10-10 15,17-5-1-15,-3-4-2 16,14-16 2-16,-8-9 3 15,5-9 4-15,-5-1 7 16,1-15 4-16,-4 6 1 16,-14-15 2-16,-3 6 4 15,-15-7 6-15,1 1-5 16,-22-4 0-16,4 10-4 0,-18-7-1 16,8 10-3-16,-5 13-3 15,5 2-38-15,2 4-15 16,8 6-67-16,7 9-26 15,3-2 18 1</inkml:trace>
  <inkml:trace contextRef="#ctx0" brushRef="#br0" timeOffset="109502.2006">27707 7154 216 0,'4'-3'82'15,"-4"3"-44"-15,3 9-3 0,4-6 32 0,-3 13-8 16,-1 0-2-16,4 6-13 16,-3 3-2-16,3 9-24 15,0 1 9-15,4 12 6 0,-1-3-6 16,4 3-3-16,-3-4-10 15,7 11-1-15,-4-10-8 16,0 0-3-16,0-7-4 16,-4-2 1-16,1-7-4 15,0-3-1-15,-4-6-2 0,-7-3 0 16,0-7 0 0,-21-9 0-16,6 6 7 0,-13-12 2 15,3 6-8-15,-10-9-3 16,11 2 11-16,-5 7 6 15,5 0 2-15,-1 7 2 16,4 2-6-16,7 10-1 16,0-4-2-16,6 7-2 15,1 3 1-15,11-6-1 16,-1 3-3-16,15-3 2 16,-4-6-10-16,18-4-5 15,-4-3-47-15,11-12-21 16,-4 6-54-16,4-19-23 15,-4 0 35 1</inkml:trace>
  <inkml:trace contextRef="#ctx0" brushRef="#br0" timeOffset="109967.1893">28363 6963 348 0,'-10'-7'132'0,"10"7"-72"0,0 10-28 16,0-10 38-16,0 18-20 15,0-2-6-15,3 12-12 16,-3-3-4-16,7 13-15 16,0-3-3-16,4 18-3 0,-4-6-3 15,4 19-1-15,3-16-1 16,0 19-2-16,0-9 1 16,4-4-1-16,-4-3 0 0,0-6 2 15,-14-47-12 16,7 44-1-31,0-9 1 16,-11-16-4-16,1-4-1 16,-18-15 9-16,3 0 5 15,-14-6 1-15,8-3-2 0,-12 5 1 16,5-2 5-16,-5 6 5 16,8 0 1-16,-4 10 2 15,4-1-4-15,3 7 0 16,4 2-3-16,7 1 0 15,0 3-3-15,14 0-2 16,0 3 1-16,14-6-1 0,0 0 0 16,14-3 0-1,-3-1-7-15,14-12 0 0,-7 7-30 16,10-10-13-16,-7 0-54 16,1-10-23-16,-5 1-43 15</inkml:trace>
  <inkml:trace contextRef="#ctx0" brushRef="#br0" timeOffset="110852.9882">28875 7866 140 0,'0'-10'55'0,"0"10"-30"0,3 0-14 0,-3 0 18 16,0 0-2-16,0 0 4 15,7 3 11-15,-7 4 8 16,0-1-26-16,0-3 13 0,0 6 7 15,0 1-2-15,0-1 0 16,0 1-15-16,0 2-4 16,0 1-13-16,0-7-4 15,0-3-9-15,0-3-2 0,0 0-14 16,8-9-3-16,-1-1 3 16,-4-5 3-16,4 5 12 15,-3-2 7-15,-1 2 5 16,1 1 6-16,-1-4 5 15,-3 10 5-15,0 3-12 16,-3 0-5-16,-1 3-2 16,1 10-1-16,-1-4-2 15,4 4-2-15,0-4-17 16,4-2-9-16,-1 2-28 16,1 0-13-16,-1-9-25 15,4 0-7-15,0 0-15 16</inkml:trace>
  <inkml:trace contextRef="#ctx0" brushRef="#br0" timeOffset="113886.0938">4230 9819 160 0,'0'0'60'0,"0"0"-32"0,0-6-9 16,0 6 21-16,0-3-5 15,0 3 0-15,-7-6 2 16,3 6 1-16,-17-4-20 16,3 4 1-16,-3 0 1 0,7 0-9 0,-11 4-3 15,1-4-3-15,-4 15-1 16,6-5 0-16,1 8 2 16,-3 1-5-16,-1 13-1 15,4-10-2-15,7 12 0 16,-4-9-3-16,11-3-1 15,-4 0 3-15,11 0 1 16,-7-6-1-16,18 12 2 16,-1-3-1-16,15 0-2 15,-4-3 5-15,22 3 1 16,-5 0-3-16,12-3-1 16,-8 0 3-16,0 6 1 15,-6-9 6-15,-1 9 5 16,-7-12 13-16,-3 12 5 0,-4-3 2 15,-7 4 2-15,-3-1 1 16,-8 6-1-16,-3-5-12 16,-14 5-4-16,4-6-9 15,-19 4-4-15,5-10-1 16,-12 3-1-16,1-7-7 16,-4-8 0-16,8-4-17 15,-1-12-6-15,4 3-45 16,6-13-18-16,5-3-49 15,17-6-20-15,0 6 35 16</inkml:trace>
  <inkml:trace contextRef="#ctx0" brushRef="#br0" timeOffset="114066.4177">4449 10283 228 0,'7'19'88'0,"-7"-19"-48"0,14 28-16 0,-11-21 27 16,4 5-11-16,0 4-1 15,4 9-18-15,0-6-7 16,-1 9-9-16,1-3-4 0,-1 3 2 16,-3-3-26-16,-3 0-12 15,-1-3-77 1,-10-6-67-16,4 3 60 16</inkml:trace>
  <inkml:trace contextRef="#ctx0" brushRef="#br0" timeOffset="114186.5982">4371 10080 160 0,'-4'6'60'0,"4"-6"-32"0,18 19-39 15,-14-16 5-15,6 19-60 16,-3-10-24-16</inkml:trace>
  <inkml:trace contextRef="#ctx0" brushRef="#br0" timeOffset="114486.5099">4763 10374 276 0,'10'41'104'0,"-10"-41"-56"0,7 31-19 16,-7-24 36-16,0 5-20 16,0 4-3-16,0 0-15 15,4-4-5-15,-1-2-13 0,-3 2 1 0,0-9 3 16,0 7 8-16,0-20 5 16,0 7-10-16,4-19-4 15,-1 10-5-15,8-29 0 16,-8 13-6-16,8-16-1 15,0 6-5-15,3 4 1 16,0-1 0-16,0 23 2 16,-4-4 3-16,1 25 4 15,0-9 0-15,-1 25 0 16,1 0-3-16,-8 7-2 16,4-1-8-16,0 7-5 15,0-4-46-15,4-5-19 16,0-1-59-16,3-9-24 0</inkml:trace>
  <inkml:trace contextRef="#ctx0" brushRef="#br0" timeOffset="114920.7248">5263 10114 356 0,'-14'-6'132'0,"14"6"-72"0,-42 15-57 16,38-15 28-16,-3 19-14 15,0-9-2-15,-3 15 3 16,-1 0 0-16,1 6-9 16,3 1 3-16,3 5 4 0,1 1-8 15,13 3-4-15,1-7-3 16,10-3 1-16,0 4-3 0,14-16 0 16,-6-4 1-16,13-21 2 15,-7 6 1-15,7-19 1 16,-3 7-2-16,-3-20-2 15,-5 4 1-15,-13-6 1 16,3-1-3-16,-17 4 0 16,-4-4-1-16,-7 10-2 15,0 0 5-15,-15 22 1 16,8 3 2-16,-7 19 2 16,3 0 3-16,4 15 2 15,0 1-3-15,11 12 0 16,-1-3-5-16,15 0 0 0,-1-7-10 15,22-12-5 1,-4 0-5-16,32-12-3 0,-10-7-50 16,20-6-24-16,36-6-79 15</inkml:trace>
  <inkml:trace contextRef="#ctx0" brushRef="#br0" timeOffset="116528.1827">6981 10123 200 0,'0'0'74'0,"0"0"-40"0,-3 0-11 0,3 0 26 16,0 0-12-16,0 0-3 16,0 7-14-16,0-7-2 15,0 3-11-15,0-3 0 0,0 0 3 16,0 0 3-16,-4 0 2 15,1 0 5-15,-8-3 4 16,4-4-3-16,-10 1-3 16,3 3-2-16,-8-13 3 0,5 13-11 15,-1-3-4-15,0-3-1 16,1 9 0-16,3-4-4 16,0-2-1-16,3 6 3 15,-3 0 1-15,3 0-3 16,-3 0-1-16,0 6 1 15,-4 7 2-15,4-4-2 16,-3 16 0-16,3 1 1 16,-1 11 2-16,1-9-1 15,4 13 2-15,-1-13-4 16,4 10-2-16,0-4 4 16,4 4 1-16,-1-7-3 0,11 7-1 15,-3-10-2-15,17 7 3 16,-4-10 2-16,19-3 2 15,-8-6-4-15,7-7 1 16,-3-3 6-16,0-15 6 16,-4 3-4-16,-7-13 0 15,0 3 0-15,-3-6 0 16,-4 0-4-16,-3 0-3 16,-1-3 0-16,-3 0 1 15,-3 6 1-15,-1-6 1 16,-3 6 2-16,0 7 1 15,0-4 1-15,0 16 0 16,0-6-2-16,0 15-1 16,0 4-3-16,7 9-2 0,-3 3 1 15,6 12-1-15,-3-5 0 16,8 5 0-16,-1-8 0 16,0 5 0-16,-4-6 0 15,1-3 0-15,0 1-22 16,-4-14-8-16,0 7-31 15,0-19-12-15,0 6-34 16,0-22-15-16,-4 7-9 16</inkml:trace>
  <inkml:trace contextRef="#ctx0" brushRef="#br0" timeOffset="117399.3669">8050 10196 240 0,'-10'-26'90'0,"10"26"-48"0,-4-3-7 16,4 3 34-16,0 0-24 15,0 0-10-15,7 10-13 16,-3-1-2-16,6 10-11 16,1 0-1-16,3 6 2 0,-3 0-4 15,3 3-1-15,-4-3-2 16,1 3-3-16,-4 1-21 0,0-4-9 15,0 3-38-15,-7-9-14 16,0-3-61 0</inkml:trace>
  <inkml:trace contextRef="#ctx0" brushRef="#br0" timeOffset="117519.6967">7952 10007 332 0,'-11'-6'123'0,"11"6"-66"0,7 6-73 0,-3-6 18 15,10 7-68-15,-4-4-23 16,26 6-30-16,-8-3-9 16</inkml:trace>
  <inkml:trace contextRef="#ctx0" brushRef="#br0" timeOffset="117878.5548">8721 10026 336 0,'-32'6'126'0,"32"-6"-68"0,-42 4-39 16,38 2 32-16,-10-3-22 15,0 3-5-15,-4 4-18 16,4-1-6-16,0 7 0 16,3-7-6-16,4 4 2 0,0-4 0 15,11 7-1-15,-1-7 1 16,11 1 3-16,1-1-2 16,9 0-1-16,-3 4 5 15,11-4 1-15,-4-5 0 16,11 11-2-16,-4-5 1 15,8 2-1-15,-8 4 6 0,-7 3 6 16,-3-1 7-16,-11 8 5 16,-3-8 1-16,-15 1 2 15,4 3-9-15,-17-3 0 16,2-6-11-16,-9 2-4 16,3 4-20-16,-11-10-9 15,7-2-48-15,0-4-22 16,4-3-78-1,18-13-43-15,-1-2 108 16</inkml:trace>
  <inkml:trace contextRef="#ctx0" brushRef="#br0" timeOffset="118329.7538">10012 9945 308 0,'-7'-10'115'0,"7"10"-62"0,-21 0-40 15,17 0 28-15,-10 3-12 16,3-3 0-16,-10 10-10 16,4-4-1-16,-12 13-11 15,8 0 0-15,-3 12 3 0,2-3-2 16,5 10 3-16,3 3-8 0,7-1-2 15,-1-5-1-15,16-1 0 16,-1 1-5-16,14-16-1 16,-4 0-6-16,15-13 0 15,-4-3-3-15,8-16 2 16,-5 4 9-16,-2-13 5 16,-8 3 2-16,-11-15 3 15,-3 12 6-15,-17-19 2 16,-1 13-1-16,-13-7 0 15,2 7-5-15,-13 3-3 16,7 3-2-16,-4 6 0 16,4 7-20-16,3 9-8 15,4 0-38-15,10 9-17 16,4 1-44 0,18-1-52-16,0 1 58 0</inkml:trace>
  <inkml:trace contextRef="#ctx0" brushRef="#br0" timeOffset="118752.3879">10329 9515 344 0,'-3'-6'129'0,"3"6"-70"0,0 19-45 16,0-19 33-16,3 25-4 15,1 3 4-15,3 6-15 16,0 1-7-16,4 18-14 15,-1-9-1-15,8 13 3 0,-4-4-7 0,4 10-1 16,-1-4-1-16,1-6 0 16,-4-5 0-16,-3-11 0 15,-1-2-5-15,-3-10 1 16,-3 0-5-16,-11-16-1 16,3-6-6-16,-14-6-3 15,4-3-2-15,-17-13-3 16,2 0 5-16,-9 4 4 15,6-4 10-15,-3 16 6 16,3-4 2-16,11 17 3 16,-1-4-5-16,15 16-1 15,0-6 0-15,14 12 0 16,-3-3-5-16,14-6-1 16,-1 0-13-16,11-4-2 15,-6-5-36-15,13-10-15 0,-3 0-49 16,10-16-18-16,-7 7 9 15</inkml:trace>
  <inkml:trace contextRef="#ctx0" brushRef="#br0" timeOffset="119169.1642">10901 9437 364 0,'-7'-10'134'0,"7"10"-72"0,-7 10-39 16,7-10 35-16,0 19-15 15,0-10-2-15,0 32-6 16,0-13-2-16,3 25-18 0,1-15-5 0,3 12 1 16,0-9-3-16,7 18 3 15,-3-15-8-15,6 19-2 16,-3-16-1-16,4 6 0 16,-4-9 0-16,0-9 0 15,-3-1-3-15,-4-12 2 16,0 0-4-16,-11-19-1 15,1-3-6-15,-15-3 0 16,4-3 1-16,-14-10 2 16,3 7 6-16,-7-1 3 15,8 1 1-15,-4 9-1 16,3 0 7-16,0 16 5 16,4-4-4-16,3 13 0 0,4 0-4 15,14 4-3-15,0-4 2 16,18-7 0-16,-1 1-4 15,19-3 1-15,-8-7-7 16,14-6-3-16,-6 4-67 16,6-17-29-16,-7 4-98 15</inkml:trace>
  <inkml:trace contextRef="#ctx0" brushRef="#br0" timeOffset="119876.2471">12111 9553 304 0,'-4'-3'115'0,"4"3"-62"0,4 0-55 16,-1 0 22-16,4 0-5 16,1 0 3-16,16 0 1 15,-3 0 3-15,15-7-12 16,-8 7 3-16,14-9 3 0,-7 3-6 16,11-13-1-16,-7 9-1 15,11-8 0-15,-12 8-4 16,5-5-1-16,-8 5 1 15,0 1 0-15,-7-1 6 16,-3 10 6-16,-4 0 7 16,-3 29 3-16,-4-11-5 0,0 32 0 15,-3-6-3-15,3 10-2 16,0-7-4-16,0 15 0 16,0-2-5-16,0 6-2 15,0-13 0-15,1 10 1 16,-5-10-3-16,1-3 0 15,-4-9 3-15,-4 3 1 16,-6 9 1-16,-8-28 2 16,4 4-3-16,-21-4-2 15,3-6-2-15,-14-4-3 16,4-2-2-16,-7-7-1 16,7-3-12-16,-8-3-5 15,8 0-25-15,0-3-11 16,3 3-47-16,7-16-22 0,4 7-55 15</inkml:trace>
  <inkml:trace contextRef="#ctx0" brushRef="#br0" timeOffset="120145.4772">12689 9866 396 0,'-3'-19'148'0,"3"19"-80"0,3 0-55 15,-3 0 35-15,4 0-5 16,-4 0 2-16,0 0-10 16,0 0-4-16,-4 0-17 0,1 0-4 15,-11 10 0-15,3-4-4 0,-10 4 2 16,3-1-5-16,-6 0-2 16,3 1 0-16,-8-1-1 15,5 1-18-15,-5 5-8 16,8-5-33-16,0-1-12 15,3-3-78-15,4-2-31 16,0-4 28 0</inkml:trace>
  <inkml:trace contextRef="#ctx0" brushRef="#br0" timeOffset="120792.7075">13836 9659 220 0,'-49'0'82'0,"49"0"-44"0,-29 19-14 0,26-19 29 15,-11 10-14-15,3-4-2 0,-7 3-13 16,4 4-3-16,-3 12-12 16,-1 0-1-16,-3 9 2 0,3-5 7 15,1 24 4-15,3-15 3 16,3 15 2-16,0-3-14 16,11 7-5-16,0-7-4 15,18-19 0-15,-4 0-4 16,32-18 0-16,-7 3-17 15,14-23-8-15,-7-2-46 16,6-10-21-16,-9 3-48 16,6-5-33-1,-10-5 83-15</inkml:trace>
  <inkml:trace contextRef="#ctx0" brushRef="#br0" timeOffset="121092.8641">14485 9534 356 0,'-11'0'134'0,"11"0"-72"0,-10 3-55 0,10 3 29 15,-4 1-17-15,1-4-1 16,-15 12-8-16,4-5-2 16,-4 12-4-16,4 3 4 0,-7 9 2 15,4 1 6-15,-5 2 4 16,5-2-6-16,6 12-3 15,1-3-9-15,10 0-1 16,0-10-1-16,17-5 0 0,-3-1-14 16,15-13-3-16,-8-5-24 15,7-10-11-15,-7 0-33 16,0-10-11-16,-3 4-33 16,-8-3-27-1,1-1 69-15</inkml:trace>
  <inkml:trace contextRef="#ctx0" brushRef="#br0" timeOffset="121272.8656">14291 9829 332 0,'-21'3'123'0,"21"-3"-66"0,0 22-49 15,0-19 29-15,7-3-8 0,0 0 3 16,14 0-3-16,-3 0 2 16,10-10-17-16,-3 7-4 0,10-9-2 15,-3 2-13-15,3 1-4 16,-3 0-47-16,3-1-20 15,-7 1-43-15,8-1-15 16,-5 1 14 0</inkml:trace>
  <inkml:trace contextRef="#ctx0" brushRef="#br0" timeOffset="121482.9254">14834 9368 60 0,'-3'-10'24'0,"3"10"-12"0,0 10-19 15,0-4 3-15,0-6-21 16,0 6-7-16</inkml:trace>
  <inkml:trace contextRef="#ctx0" brushRef="#br0" timeOffset="122042.5471">14933 9296 392 0,'-14'6'148'0,"14"-6"-80"0,4 0-73 0,-4 3 28 16,10-3-13-16,1 0 2 0,10 0-5 16,-4 0-2-16,19-3-2 15,-8-3 0-15,21-4 2 0,-6 1 4 16,10-1 2-16,-8 1-5 16,1 9-2-16,-7-6 4 15,-7 6 5-15,-4 0-3 16,-10 12 2-16,-1-2-5 15,-17 8 1-15,0-5-5 16,-14 18-2-16,4-9 0 16,-15 32-1-16,4-10 2 15,-14 18 1-15,6-8-1 16,-9 15 1-16,2-16-2 16,-6 13-1-16,7-13 5 0,-4 10 1 15,7-10-7-15,4-9-1 16,3-3-7-16,4-10-1 15,3-6-39-15,8-15-18 16,-1-1-31-16,15-18-12 16,-1-1-40-1</inkml:trace>
  <inkml:trace contextRef="#ctx0" brushRef="#br0" timeOffset="122502.8383">15335 9214 208 0,'0'-9'79'0,"0"9"-42"0,0-10-6 16,0 10 29-16,0 0-8 16,0 0-1-16,-10 10-16 15,3-10-6-15,-11 18-17 16,4 1 1-16,-14 16 3 0,3-10-2 15,-10 31 2-15,6-12-9 16,-13 19-2-16,3-4-3 16,-7 7 1-16,8-12-4 15,-5 15 0-15,8-16 3 16,0 3 1-16,7-5 1 16,-1-4 2-16,8-7-3 15,11-8 0-15,-1-1 1 0,18-12 0 16,-3-7 2-16,20 1 3 15,1-4 0-15,14-9 2 16,-4 0-4-16,18-6 1 16,-7 3-5-16,24-10 0 15,-10 10-1-15,7-3 1 16,-7-3 0-16,-3 9 3 16,-11-4-16-16,-4 4-6 15,-7 0-34-15,-7 0-15 16,-3 0-39-16,-4-9-17 15,-3 3-21 1</inkml:trace>
  <inkml:trace contextRef="#ctx0" brushRef="#br0" timeOffset="122712.9296">15917 9408 400 0,'0'-6'151'0,"0"6"-82"0,0 6-36 16,0-6 44-16,4 4-38 15,-4-4-12-15,3 6-29 16,1-6-10-16,-1 9 6 16,1-9-75-16,0 10-31 0,-4-4-79 15</inkml:trace>
  <inkml:trace contextRef="#ctx0" brushRef="#br0" timeOffset="122832.7539">15974 9741 528 0,'-25'28'198'0,"25"-28"-108"0,-14 25-105 0,14-15 32 16,0-10-98-16,0 6-34 16,14-16-88-16,0 1-35 15</inkml:trace>
  <inkml:trace contextRef="#ctx0" brushRef="#br0" timeOffset="124334.449">17417 9418 236 0,'-7'0'88'0,"7"0"-48"0,-7-6-18 0,7 6 26 16,-4 0-10-16,0 0 0 15,-6 0-6-15,-1-4-2 16,-10-2-17-16,4 6 5 0,-12 0 3 16,5 0-5-16,-15 10 1 15,7-4-6-15,-7 22-1 16,7-9-9-16,-3 25-2 16,7-10 0-16,3 10 2 0,4-9-5 15,11 9 1-15,2-13 1 16,19 0 1-16,-4-9-2 15,18-12 0-15,-4-1-9 16,11-12-3-16,-4-3 3 16,4-23 5-16,-4 11 4 15,-3-17 4-15,-4 7 0 16,-4 0 2-16,-2-4 11 16,-5 10 6-16,1-3-8 15,-4 10-2-15,0 2-6 16,3 16-3-16,-3 3 2 15,4 23 2-15,0-1 2 16,3 6 1-16,-4 1-7 0,8 3 0 16,-4-4-1-16,4 4 0 15,-1-13-62-15,1 3-28 16,-4-9-84 0,11-13-37-16,-4 3 108 15</inkml:trace>
  <inkml:trace contextRef="#ctx0" brushRef="#br0" timeOffset="124575.7589">17819 9393 332 0,'21'0'126'0,"-21"0"-68"0,28 0-46 15,-21 0 30-15,11-3-18 16,-4 3-3-16,14-7-10 16,-3 7-5-16,10 0-3 15,-7-3-25-15,1 3-9 0,-5 0-102 16,-13 13-80 0,-4-4 75-16</inkml:trace>
  <inkml:trace contextRef="#ctx0" brushRef="#br0" timeOffset="124757.5251">17872 9622 424 0,'-4'22'159'0,"4"-22"-86"0,14 6-76 0,-10-3 27 16,17-6-15-16,-3 3-1 16,24-16-13-16,-7 7-6 15,11-10 5-15,-7 3-50 0,0 4-20 16,-8-4-67-1,1 4-55-15,-7-1 80 16</inkml:trace>
  <inkml:trace contextRef="#ctx0" brushRef="#br0" timeOffset="125399.9572">18609 9148 236 0,'-3'-22'90'0,"3"22"-48"0,0-19-5 0,0 19 36 15,3 0-7-15,1-3-2 16,3-3-9-16,0 3-5 16,10-3-27-16,1-4-3 0,3 1 1 15,0 3-8-15,8-4-2 16,-5 7-4-16,8 3-2 15,-4 0-1-15,4 19 0 16,-7-4-2-16,-1 17 1 16,-3-7 0-16,-3 19 3 15,-4-7-3-15,-10 23-2 16,-1-13 2-16,-13 25 0 16,-1-9-6-16,-10 6-2 15,0-6-12-15,-18-7-3 16,7-6-6-16,-7-6-1 0,8-9 4 15,-1-13 1-15,4-7 8 16,10-15 4-16,4 0 1 16,10-9 3-16,1-7 2 15,17-3-1-15,-3 1 6 16,10-1 1-16,-4 3 11 16,12 7 6-16,-5-1 1 15,8 13 0-15,-7 4-8 16,3 2-5-16,-3 0-22 15,3 1-8-15,-7-1-48 16,0 7-21-16,-3-7-78 16</inkml:trace>
  <inkml:trace contextRef="#ctx0" brushRef="#br0" timeOffset="126031.8461">19625 9286 232 0,'-3'-19'88'0,"3"19"-48"0,-8 0-7 0,8 0 31 16,-3 0-7-16,-1 0-1 16,-6 0-18-16,3 0-6 15,-7 7-19-15,0-4 1 0,-8 6 0 16,5 1-1-16,-11 5 0 15,6 4-3-15,-2 9-1 16,2 4 3-16,1 12 5 16,4-7-3-16,6 16 2 15,1-5-9-15,10-5-2 16,0 1-1-16,17-9 0 16,-3-7-2-16,22-9 1 15,-8-3 0-15,25-13 1 16,-11 3-18-16,7-12-5 15,15-4-55-15,-25 7-22 0,-8-3-65 16,-2-13-61 0,-5 10 86-16</inkml:trace>
  <inkml:trace contextRef="#ctx0" brushRef="#br0" timeOffset="126587.5122">20242 9233 332 0,'0'6'126'0,"0"-6"-68"0,4 10-26 15,-1-10 38-15,1 15-17 16,0-5-4-16,6 12-17 15,-3-7-8-15,7 23-13 16,0-13-5-16,0 13-2 0,1-4 0 16,-1 4 0-16,-4-4-18 15,-3 1-7-15,0 9-37 16,-3-19-12-16,-1-6-50 0,-6-10-19 16,-1 0-3-1</inkml:trace>
  <inkml:trace contextRef="#ctx0" brushRef="#br0" timeOffset="126767.2341">20158 9490 368 0,'3'0'140'0,"-3"0"-76"0,21 9-46 0,-17-9 34 16,14 0-25-16,-4 0-7 16,17 0-15-16,-6-3-3 15,17-9-2-15,-6 9 0 0,6-7 2 16,-7 1-21-16,8-1-9 15,-8 1-50-15,-3 3-22 0,-8-4-56 16</inkml:trace>
  <inkml:trace contextRef="#ctx0" brushRef="#br0" timeOffset="127067.6972">20888 8910 308 0,'0'0'115'0,"0"0"-62"0,7 34-9 15,-3-30 41-15,3 21-13 16,-4 0-5-16,8 22-25 16,-1-13-11-16,4 20-18 0,1-7-4 0,2 12 1 15,-3-6-4-15,4 13-1 16,-4-12-2-16,4 8 0 15,3 17-4-15,-7-10-2 16,-3-13-20-16,-4-28-8 16,0 4-41-16,0-20-19 15,-7 7-45-15,0-13-19 16,0 4 17 0</inkml:trace>
  <inkml:trace contextRef="#ctx0" brushRef="#br0" timeOffset="127594.1292">21456 9688 336 0,'0'0'126'0,"0"0"-68"0,3 9-28 0,-3-9 39 16,4 6-22-16,-4-6-4 0,4 10-16 16,-1-10-5-16,1 9-13 15,-1 0-5-15,1 1-3 0,-1-4-21 16,-3 4-9-16,0-1-60 16,0 0-27-16,0-2-57 15</inkml:trace>
  <inkml:trace contextRef="#ctx0" brushRef="#br0" timeOffset="131723.8472">4120 11481 288 0,'-7'-3'107'0,"7"3"-58"0,7 3-48 0,-7-3 19 15,4 16-2-15,3-7 3 16,7 29 4-16,-3-4 2 15,3 26-14-15,0-13 3 0,7 22 4 16,-10-16-2-16,3 23 1 16,-4-14-8-16,1 17-2 15,3-17-7-15,-10 7-4 16,3-12-15-16,-7-10-4 16,0 3-40-16,-11-15-15 15,4-7-51 1</inkml:trace>
  <inkml:trace contextRef="#ctx0" brushRef="#br0" timeOffset="132532.6832">3609 11898 192 0,'-28'3'71'0,"28"-3"-38"0,-7-3-28 15,7 3 19-15,0 0-17 16,0 0-4-16,7-6 4 15,3-3 5-15,4-4-6 16,1-3 12-16,16 1 8 0,-3-4-3 0,11 0-1 16,-7 0-8-16,17-9-4 15,-3 3-3-15,14-10-2 16,-7 10-3-16,14-12 1 16,-17 12 2-16,-1-13 2 15,-7 13 8-15,-3-3 2 16,-4 3 5-16,-10 6 3 15,0 0-2-15,-4 19-2 16,-3 0-5-16,-4 28 0 16,-4-9-3-16,4 34 0 15,-3-9-3-15,0 19-1 16,-1-3-1-16,1 15 2 16,-1-12-3-16,1 12 1 15,3-12-1-15,-3-1 1 16,-4-8-7-16,3-11 0 15,-3-5-6-15,4-13 1 16,3-6 8-16,-3-25 5 0,3 6-7 16,7-25 0-16,-4 6-2 15,15-9 0-15,-14 2 0 16,3-2 0-16,0 9-3 16,-10 4 2-16,3 2 1 15,-4 7 0-15,5-3 0 16,-1 24 2-16,0-5-1 15,3 18-1-15,-2-3-2 16,6 13-1-16,-4-10-1 16,5 6 3-16,-5-5 0 15,4 2 1-15,-3-3 0 16,7-19 0-16,-4 1 2 16,7-20 3-16,-10 4 0 0,3-16 0 15,0-3-3-15,-14-9-2 16,4 5-10-16,-11-8-4 15,0 5 11-15,-7 4 8 16,0 3-1-16,-4 16-2 16,0-1-1-16,1 20 1 15,3-4 1-15,-4 19 1 16,8-3-5-16,3 19 1 16,0-10 0-16,14 10 0 15,0-13-3-15,14 0 0 16,-7-3-14-16,18-9-6 15,-7-3-35-15,7-13-14 16,-4 0-38-16,4-19-16 16,-8 0-3-16</inkml:trace>
  <inkml:trace contextRef="#ctx0" brushRef="#br0" timeOffset="132884.9404">5468 11908 292 0,'-18'19'110'0,"18"-19"-60"0,15 47-10 15,-15-35 38-15,3 10-29 16,1-6-10-16,3 18-15 16,0-6-4-16,3 10-11 15,1-3 1-15,-1-7 1 0,5 3-6 0,-5-9-3 16,-3-6 5-16,4-7 5 16,-1-3-6-16,4-21-1 15,-3-1-3-15,7-12-2 16,-4 3 1-16,11-13-1 15,-4 4 0-15,0-4 0 16,-4 10 0-16,1 3 2 16,0 6 5-16,-1 13 4 15,-2 6 0-15,2 9 1 16,-3 7-4-16,4 21-3 16,-4-2-2-16,4 18 0 15,-4-9-18-15,3 3-4 16,-2-6-62-16,-1-10-24 15,0-6-91 1</inkml:trace>
  <inkml:trace contextRef="#ctx0" brushRef="#br0" timeOffset="133642.5532">7624 11908 104 0,'-11'-7'38'0,"11"7"-20"0,11-9-4 0,-8 9 17 15,1 0 9-15,-4 0 8 16,0 0 0-16,0-3 3 0,0-3-28 16,0 2 5-16,-4-5 2 0,1-3 1 15,-8-1 2-15,0-3-7 16,-3 7-4-16,0-4-4 16,-7 7 1-16,3-3-8 15,-13 18-4-15,6-9-4 16,-7 19-3-16,7 0 1 15,-3 12-1-15,0-3 4 16,7 16 2-16,3-6 0 16,11 6 1-16,0-7-6 15,11-2-3-15,-1-1-2 16,18-15 0-16,-3-3 0 16,14-22 3-16,-8-4 0 15,5-6 3-15,-5-2 1 0,1-11 1 16,-4 4 0-16,-3-3 0 15,-4 9-2-15,-3 1 1 16,-1 2 9-16,1 6 7 16,-4 1-10-16,0 18-2 15,0 1-5-15,3 18-2 16,-3-9-2-16,8 15-1 16,-5-5 2-16,8 5 0 15,-1-9-13-15,1 3-3 16,-4-3-44-16,4-15-20 15,-4-4-44-15,0-22-19 16,-3 1 30 0</inkml:trace>
  <inkml:trace contextRef="#ctx0" brushRef="#br0" timeOffset="134141.8789">7849 11365 220 0,'4'-9'82'0,"-4"9"-44"0,21-10-14 16,-17 10 27-16,13-3-4 16,-3-3-1-16,11-10-10 15,-4 7-3-15,11 9-18 16,-4-3-2-16,0-13 0 0,-3 7-5 16,0 2 0-16,-4 4 2 0,-3 13 1 15,-4-1-3-15,-7 16-3 16,0-6 0-16,-7 19 1 15,0-13 6-15,-11 19 2 16,4-10-1-16,-3-3 0 16,-1 4-3-16,4-10-1 15,0 0-5-15,3-6-1 16,1 0-1-16,10-10-2 16,0 7 7-16,3-7 3 15,1 1-5-15,14-7-1 16,-4 3-2-16,14 0 1 15,-7-3 0-15,11-3 3 16,-7 7-3-16,3-4 0 16,-10-3-36-16,-4 6-16 15,-3-6-72-15,-4 0-32 16,-4 0-11-16</inkml:trace>
  <inkml:trace contextRef="#ctx0" brushRef="#br0" timeOffset="134455.9438">8767 11836 252 0,'-4'0'96'0,"4"0"-52"0,14-7-14 0,-10 7 31 15,13 0-14-15,-3 0-2 16,18-3-20-16,-4-3-5 16,15 3-12-16,-8-4-3 0,7 7-1 15,-6 0-2-15,-5 0 1 0,-2 7-53 16,-8-4-23-16,-4 6-89 16</inkml:trace>
  <inkml:trace contextRef="#ctx0" brushRef="#br0" timeOffset="134667.6185">8992 11955 360 0,'-49'19'134'0,"49"-19"-72"0,-4 15-46 16,4-15 35-16,7 0-29 16,1 0-6-16,9 0-7 0,-3 0 1 15,18 0-5 1,-7-3-1-16,10-9 2 0,-3 2-3 0,-1 1-2 15,-2 6-47-15,-1-4-19 16,-7 7-82 0,4 0-66-16,-1 7 79 15</inkml:trace>
  <inkml:trace contextRef="#ctx0" brushRef="#br0" timeOffset="135131.9779">10206 11193 260 0,'-4'-7'99'0,"4"7"-54"0,-10 7-28 16,10-4 27-16,-7 6-14 15,0-2-3-15,-11 18-6 0,4-7-4 16,-7 29-9-16,0-6 1 0,-4 35 4 16,4-7 2-16,3 31 3 15,0-12-6-15,11 43-2 16,0-27-5-16,18 9-2 16,-4-22-1-16,18 6-2 15,-4-16-15-15,14-8-5 16,-7-14-39-16,15-24-16 15,-5-7-78 1</inkml:trace>
  <inkml:trace contextRef="#ctx0" brushRef="#br0" timeOffset="135633.0696">10326 11553 284 0,'-4'-9'107'0,"4"9"-58"0,7-9-35 16,-3 9 28-16,3-4-8 16,0-2 1-16,11-3-7 15,-4-1 0-15,17 1-16 16,-6-7-2-16,18 7 0 0,-8-1-2 16,4 10 1-16,-4 0 1 15,-3 19 1-15,-4-9-3 16,-7 30 0-16,-3-11-5 0,-11 27 0 15,0-6 3-15,-18 7 1 16,4-7-1-16,-18 6-1 16,4-6-3-16,-7-2-2 15,3-14 1-15,1-6 1 16,2-9-12-16,8-13-6 16,0-3 6-16,11-21 5 15,3 8-1-15,7-9 2 16,0 4 0-16,10-4 2 15,1 10 3-15,7-1 2 16,-4 4 3-16,7 12 3 16,-3 0-2-16,3 7 1 15,-3 3-5-15,0 2-2 16,-4 1-3-16,0 9-1 16,-4-6-34-16,1 0-15 15,-4-6-44-15,4-7-17 0,-4 1-33 16</inkml:trace>
  <inkml:trace contextRef="#ctx0" brushRef="#br0" timeOffset="135942.5984">11359 11535 300 0,'11'0'112'0,"-11"0"-60"0,-14-10-47 0,14 10 24 16,-4 0-1-16,1 0 6 16,-4 0-13-16,0 0-2 15,-7 10-11-15,0-4 1 0,-15 13 2 16,5-1 0-16,-5 17 3 16,5-10 6-16,-5 16 4 15,5-7-8-15,6 16-4 16,-3-12-5-16,17 0 0 15,1-4-11-15,24 1-2 16,-7-10-6-16,18-13 0 16,-4 4-32-16,15-16-13 15,-8 0-43-15,11-16-19 16,-8 4-19 0</inkml:trace>
  <inkml:trace contextRef="#ctx0" brushRef="#br0" timeOffset="136138.2972">11772 11459 352 0,'-14'10'132'0,"14"-10"-72"0,-3 19-44 16,3-16 32-16,0 15-15 15,0 4-4-15,3 10-15 16,1-1-4-16,6 16-6 16,-3-12-3-16,4 12 0 0,-1-7-12 15,1-2-5-15,-4-3-28 16,-3-7-11-16,-1-3-42 15,-6-13-18-15,-1 4-14 16</inkml:trace>
  <inkml:trace contextRef="#ctx0" brushRef="#br0" timeOffset="136301.021">11536 11657 296 0,'-7'-6'112'0,"7"6"-60"0,10 9-39 0,-6-9 28 15,10 6-14-15,-3-3-3 16,20-3-14-16,-2 7-4 15,16-14-4-15,-6 7-2 0,11-9 3 16,-8 0-29-16,7-1-9 16,-6 1-38-16,-1-1-14 15,-7 4-36 1</inkml:trace>
  <inkml:trace contextRef="#ctx0" brushRef="#br0" timeOffset="136529.4771">12234 11406 348 0,'-17'9'132'0,"17"-9"-72"0,0 38-48 16,0-32 30-16,3 16-15 15,1-3-1-15,6 16-13 16,-3-7-3-16,8 16-6 16,-5-4-3-16,8 7 2 0,-4-9-2 15,3 12-1-15,-2-15-17 16,-5-4-6-16,1 0-38 15,-4-9-15-15,-4 0-62 16,-3-18-46 0,0-4 77-16</inkml:trace>
  <inkml:trace contextRef="#ctx0" brushRef="#br0" timeOffset="136827.0589">12390 11080 272 0,'7'0'101'0,"-7"0"-54"0,24 0-26 0,-17 6 30 15,7-3-12-15,-3 4-2 16,14 11-8-16,-4-8-1 16,14 18-16-16,-7-6 2 0,15 25 0 0,-8-9-1 15,7 21 2-15,-3-12-2 16,-4 35 0-16,-3-13 1 15,-7 22 4-15,-4-13-6 16,-10 22 1-16,-4-12-4 16,-14 3 0-16,0-6-19 15,-22-10-5-15,5-12-57 16,-15-13-25-16,4-12-93 16</inkml:trace>
  <inkml:trace contextRef="#ctx0" brushRef="#br0" timeOffset="137850.4017">13046 10983 192 0,'-11'-3'74'0,"11"3"-40"0,4-7-11 0,-4 7 24 0,3-3-15 15,1-3-4-15,6-4-3 16,1 1-1-16,10 0-13 16,-3 2-2-16,13 7 1 0,-6 0-2 15,7 7 3-15,-4-7 0 16,-7 9 1-16,-3-3 16 15,-11 13 6-15,0-6-6 16,-10 18-4-16,-1-9-3 16,-7 9-1-16,1-9-9 15,-1 3-2-15,4 4-7 16,0-4-4-16,4-7 1 0,3 8 0 16,0-8 1-16,3-2 0 15,1-3 0-15,10-7 0 16,-4-3 0-16,15-3 0 15,-4 0 0-15,7-3 2 16,-3-3-30-16,3 2-11 16,-3-2-48-16,-4 6-22 15,-3 0-47 1</inkml:trace>
  <inkml:trace contextRef="#ctx0" brushRef="#br0" timeOffset="138012.4605">13554 11500 276 0,'14'6'104'0,"-14"-6"-56"0,32-6-45 16,-25 6 23-16,17 0-13 16,-2-3-2-16,16-3-6 15,-2 6-2-15,-1-3-1 16,-3-4-13-16,-8 7-4 0,-3 0-48 15,-10 7-19-15,-4-4-29 16</inkml:trace>
  <inkml:trace contextRef="#ctx0" brushRef="#br0" timeOffset="138178.9558">13578 11676 252 0,'-3'9'93'0,"3"-9"-50"0,14 6-19 0,-10-3 29 16,10-3-20-16,0 0-9 15,18-9-10-15,-4 3-4 16,18-4-6-16,-8-2-5 0,15-4-2 16,-10 7-49-16,-1-1-22 15,0 4-62 1</inkml:trace>
  <inkml:trace contextRef="#ctx0" brushRef="#br0" timeOffset="138658.4433">14633 11058 192 0,'-17'-16'74'0,"17"16"-40"0,-4-6-20 15,4 6 22-15,0 0 11 0,0 0 7 16,0 0 9-16,0 0 6 16,0 0-38-16,0 6 9 0,0 4 2 15,0-1-9-15,0 10-4 16,0 0-13-16,0 21-3 15,0-11-5-15,7 15 0 16,-3-7-7-16,6-2-3 16,-3-1 5-16,4-6 3 15,-1-3-1-15,8-6 0 16,-4 0-1-16,11 0 2 16,-4-10-1-16,11-2 2 15,-4 2-4-15,4-9-2 16,0 6-11-16,-4-6-4 15,-4 0-35-15,-2-6-15 16,-5 6-36-16,-3-9-12 16,-3-1-55-16</inkml:trace>
  <inkml:trace contextRef="#ctx0" brushRef="#br0" timeOffset="138884.5958">14803 11005 364 0,'-7'3'137'0,"7"-3"-74"0,0 9-58 16,0-3 30-16,7 13-10 16,-4-3 3-16,8 25-3 15,-1-1 0-15,15 23-14 16,-4-16 0-16,4 32 2 0,-4-14-1 0,4 23 3 16,-4-16-6-16,0 7-3 15,-3-17-17-15,-4 1-7 16,-4-10-57-16,1-5-24 15,-4-8-88 1</inkml:trace>
  <inkml:trace contextRef="#ctx0" brushRef="#br0" timeOffset="139426.3174">15536 11337 216 0,'7'-9'82'0,"-7"9"-44"0,0-16-20 0,0 16 25 15,0 0-2-15,0-3 2 16,-3-7-6-16,-1 4 0 16,-6 6-21-16,-1 0 4 0,-6 9 1 15,2-2-9-15,-6 15-2 16,4 3-2-16,-1 3 2 16,0 3 1-16,8 13 1 15,3-6-6-15,10 9-2 16,1-3-2-16,17 0-2 15,-3-10 1-15,13-15 1 16,-2 0-6-16,16-22-1 16,-6-4-58-16,11-11-23 0,-8-1-84 15</inkml:trace>
  <inkml:trace contextRef="#ctx0" brushRef="#br0" timeOffset="139876.5453">15730 11014 248 0,'-3'-9'93'0,"3"9"-50"0,7-10-26 16,-4 10 27-16,4-6-8 16,1 6 2-16,6-9-7 0,3 2-1 15,8-5-17-15,-4 2-6 0,11-5 0 16,-4 5-2-16,4 4 2 15,-4-3-4-15,-3 5 0 16,-4-2 1-16,-7 16 0 16,0-4 0-16,-10 3 0 15,-1 1-2-15,-13 18 1 16,-1-9-2-16,-10 15 2 16,3-6 0-16,-6 13 1 15,2-6 0-15,8-4 0 16,0-6-2-16,11 3 1 15,-1-3 0-15,11-9 3 16,0-3 1-16,18-4 1 16,-4-3-4-16,11-6-1 15,-7 3-1-15,6-3 1 16,-2 0-24-16,-1 7-8 0,-4-7-46 16,1 6-18-16,-4-6-67 15</inkml:trace>
  <inkml:trace contextRef="#ctx0" brushRef="#br0" timeOffset="140070.7391">16348 11259 316 0,'-4'25'118'0,"4"-25"-64"0,7 34-43 0,-3-31 28 15,3 13-6-15,0 3 1 16,3 6-15-16,-2-6-4 15,2 9-9-15,1-3-6 0,-1 13-1 16,1-13-10-16,-4 3-3 16,0-3-44-16,-7 0-17 15,0-6-36 1,-7-10-57-16,3 1 48 16</inkml:trace>
  <inkml:trace contextRef="#ctx0" brushRef="#br0" timeOffset="140233.9861">16274 11506 304 0,'7'-6'112'0,"-7"6"-60"0,28-9-43 0,-21 9 25 0,14 0-17 15,-3 0-4-15,17-10-6 16,-3 10-2-16,7-9-3 16,-4-1-17-16,7-5-7 0,-6 5-66 15,2-8-28-15,-2 8-2 16</inkml:trace>
  <inkml:trace contextRef="#ctx0" brushRef="#br0" timeOffset="140550.6751">16866 10951 324 0,'-10'13'121'0,"10"-13"-66"0,-4 9-47 0,4-9 27 15,0 10-7-15,0 2 1 16,4 10-5-16,-1-3-1 15,4 12-12-15,0-9 7 16,0 13 4-16,0-1 0 0,4 1-1 16,-4-7-11-16,4 0-4 15,-1-3 0-15,4 0 3 16,1-6-4-16,13-6-3 16,-4 2-1-16,12-8 1 15,-8-7 1-15,11-7 1 16,-4-2-2-16,0-7 1 15,-3-3-18-15,-4 1-4 16,-3 2-42-16,-4-3-17 16,-3 0-26-16,-8 1-11 15,1-8-25 1</inkml:trace>
  <inkml:trace contextRef="#ctx0" brushRef="#br0" timeOffset="140759.3732">17212 10917 280 0,'-7'9'104'0,"7"-9"-56"0,-7 16-16 15,7-13 33-15,0 6-21 16,0-2-7-16,3 15-7 16,1 0-2-16,3 18-15 15,0 1 3-15,0 16 2 0,0-4-4 16,7 10 0-16,-3-10-6 16,3 10-3-16,0-10-9 15,0 10-5-15,0-10-37 16,0-3-17-16,-3-12-50 15,3-4-18-15,-3-9-10 16</inkml:trace>
  <inkml:trace contextRef="#ctx0" brushRef="#br0" timeOffset="141131.9862">17844 11177 260 0,'3'-44'96'0,"-3"44"-52"0,0-19-14 0,0 16 34 15,0-3-10-15,0 6 1 16,-7 0-14-16,3 0-5 16,-10 9-20-16,4 1-6 0,-8 24 1 15,4-9-3-15,-7 22 3 0,3-9 0 16,1 6 1-16,2-10-4 16,8 20-3-16,0-10 0 15,11 0 1-15,-1-7-1 16,12-2 0-16,-1-1-6 15,10-15 1-15,-3-7-2 16,15-5-2-16,17-17-30 16,-18 4-15-16,-3-3-41 15,10-10-18-15,-3 0-60 16</inkml:trace>
  <inkml:trace contextRef="#ctx0" brushRef="#br0" timeOffset="141270.0668">18267 11133 360 0,'-14'25'134'0,"14"-25"-72"0,0 63-46 0,0-54 35 16,7 20-18-16,-4-11-4 16,8 17-16-16,-4-4-9 15,11 7-2-15,-4-10-7 0,-4 10-1 16,1-4-33-16,-4-6-11 15,0-2-35-15,-7-8-11 16,0-2-46 0</inkml:trace>
  <inkml:trace contextRef="#ctx0" brushRef="#br0" timeOffset="141437.6347">18182 11437 360 0,'0'-3'134'0,"0"3"-72"0,21 0-57 16,-17 0 27-16,14-6-20 15,-4 6-5-15,10 0-4 16,-3-3-3-16,15-7 1 16,-8 4-26-16,11-10-10 0,-7 7-42 15,3-4-18-15,-7-2-36 16</inkml:trace>
  <inkml:trace contextRef="#ctx0" brushRef="#br0" timeOffset="141663.7019">18852 10741 320 0,'0'0'121'0,"0"0"-66"0,-3 25-18 0,3-25 39 15,0 25-14-15,0-6-1 16,3 19-22-16,1-4-9 16,7 29-17-16,-1-13-4 0,4 16-2 15,0-13-1-15,0 16-1 16,1-12-8-16,-5 5-2 15,1-2-29-15,-4 6-10 16,-4-13-49-16,1 1-20 16,-1-4-68-1</inkml:trace>
  <inkml:trace contextRef="#ctx0" brushRef="#br0" timeOffset="142175.9876">19823 11014 328 0,'-4'-6'123'0,"4"6"-66"0,18 0-53 0,-15 0 24 0,15 0-18 16,-4 0-3-16,18 0-5 15,-4 0 1-15,14 0-2 16,-6 0-23-16,-1 0-9 0,-3 6-58 16,-11 3-22-16,-4 1-5 15</inkml:trace>
  <inkml:trace contextRef="#ctx0" brushRef="#br0" timeOffset="142365.5656">19918 11353 352 0,'0'3'132'0,"0"-3"-72"0,39-10-59 0,-32 10 25 15,10 0-18-15,-3-3-4 16,22-12-3-16,-5 5-1 16,15-6 0-16,-7 7-44 0,3 9-20 15,-6-3-61 1,-4 3-49-16,-4 0 69 15</inkml:trace>
  <inkml:trace contextRef="#ctx0" brushRef="#br0" timeOffset="142882.8535">20542 10776 252 0,'0'-10'96'0,"0"10"-52"0,18-9-32 16,-15 9 26-16,12-10-2 15,-5 4 0-15,22-3-4 16,-7-1-2-16,20 7-17 16,-6-3 3-16,7 6 2 0,-7 0-2 15,0 19 3-15,-8-10-1 16,-6 26-2-16,-4-7-4 15,-14 25 0-15,0-9-5 16,-14 19-2-16,0-10-2 16,-21 16 0-16,3-12 0 15,-13 2 1-15,2-12-7 16,-2-6-2-16,6-10-12 0,0-6-1 16,4-6 0-16,10-9 1 15,4-4 7-15,11-16 4 16,-1 1 4-16,11-7 1 15,0 1-2-15,14 5 2 16,-3 7 10-16,21 3 5 16,-8 0 3-16,12 10-1 15,-8-1-8-15,7 10-3 16,-3 0-3-16,-4-4-2 16,-3 4-37-16,-4-3-17 15,-3-4-59-15,0-5-26 16,-4-4 1-1</inkml:trace>
  <inkml:trace contextRef="#ctx0" brushRef="#br0" timeOffset="143146.7851">21685 10446 244 0,'4'-37'93'0,"-4"37"-50"0,-4-25 7 16,4 25 42-16,0 9-36 15,0-3-15-15,-10 23-15 16,-1-1-6-16,-7 25-10 16,1-3 2-16,-8 22 2 0,4-6 6 0,-7 38 2 15,3-23-11-15,0 20-4 16,4-14-7-16,18 20-3 16,-1-16 2-16,15 6 2 15,-1-18-20-15,19-1-9 16,-5-15-28-16,19-16-10 15,-8-3-84 1,14-16-66-16,18-3 84 16</inkml:trace>
  <inkml:trace contextRef="#ctx0" brushRef="#br0" timeOffset="144466.9532">21982 10882 256 0,'0'-9'96'0,"0"9"-52"0,14-25-32 15,-11 22 26-15,8-7-7 16,-4 1-1-16,7-4-8 16,0 4-3-16,7 6-11 15,-3-4 4-15,7 4 1 0,-4-3-2 16,3 12-1-16,-2-3 2 0,-1 13 3 16,0-6 5-16,-10 18 2 15,-4-3-5-15,-11 22-2 16,1-13-7-16,-19 29 0 15,5-10-5-15,-11 10 0 16,3-13-1-16,-10 4-2 16,3-17 1-16,0 1 1 15,7-13-8-15,4 0-3 16,4-6 2-16,9-25 2 16,5 6 0-16,14-29 1 15,-4 11 3-15,10-8 0 16,1 8-4-16,7-1 1 15,-4 3 2-15,3 7 3 16,-2 6 4-16,6 12 2 16,-3 0-3-16,6 10-3 0,-3-3-5 15,1 6 0-15,-5-6-47 16,8 2-20-16,-7 1-59 16,7-9-25-16,-4-4 35 15</inkml:trace>
  <inkml:trace contextRef="#ctx0" brushRef="#br0" timeOffset="144726.3418">22768 10863 312 0,'-24'-6'118'0,"24"6"-64"0,-36 16-41 0,33-10 30 16,-11 7-17-16,3 2-5 15,-3 14-6-15,0-11-2 16,0 26-7-16,3-9 3 0,1 18 3 15,3-9-2-15,7 3 2 16,0 3-7-16,7-12-3 16,0-4-4-16,14-5 1 15,-4-4-4-15,15-22 1 16,-4 6-44-16,15-21-18 16,-8 2-75-1,4-21-58-15,-4 3 78 16</inkml:trace>
  <inkml:trace contextRef="#ctx0" brushRef="#br0" timeOffset="145131.2845">22821 10685 260 0,'4'-19'96'0,"-4"19"-52"0,35-16-40 16,-28 16 19-16,14-3-7 15,-3-3 3-15,14 6 1 16,-4-6 2-16,7 2-12 16,-7 4-1-16,1 0 1 0,-8 0 3 15,-4 4 4-15,1 2 4 16,-11 19 4-16,0-13-9 0,-10 20-4 16,3-10-1-16,-11 9 0 15,4-9 3-15,-7 6 2 16,0-3-3-1,0 0 0-15,0 1-7 0,6-8-4 16,5 1 3-16,10 0 4 16,-3-3-3-16,13-4 2 15,-3-2-3-15,11 2 0 16,-4-9 1-16,4 4 1 16,-4-4-23-16,4-3-9 15,-4 0-41-15,4 0-15 16,-8 0-48-16,1 0-21 15,-4 0 27 1</inkml:trace>
  <inkml:trace contextRef="#ctx0" brushRef="#br0" timeOffset="145402.264">23657 10942 352 0,'7'3'132'0,"-7"-3"-72"0,14 16-37 15,-10-13 37-15,3 6-24 16,0-2-5-16,4 18-19 0,-1-7-5 16,1 4-5-1,-1 3 1-15,-3 10 0 0,1-1-6 0,-5 1 0 16,1-4-41-16,-8 1-16 15,1-10-51-15,-8-7-22 16,4 1-2 0</inkml:trace>
  <inkml:trace contextRef="#ctx0" brushRef="#br0" timeOffset="145564.9508">23590 11061 324 0,'0'0'121'0,"0"0"-66"0,25 9-42 0,-18-9 30 15,11 7-20-15,-4-4-4 16,14-3-12-16,-3 0-3 16,13-10-2-16,-6 10-19 0,7-9-9 0,-7 6-55 15,10-10-24-15,-7 10-28 16</inkml:trace>
  <inkml:trace contextRef="#ctx0" brushRef="#br0" timeOffset="146029.0676">24137 10647 260 0,'-7'3'99'0,"7"-3"-54"0,4 0-33 16,-1 0 24-16,8 0-8 16,-4 0 0-16,17 0-6 0,-6 0-4 15,10 0-10-15,-3 0 6 16,10 7 5-16,-7-4-1 0,8 12 1 15,-5-2-6-15,1 12 0 16,-7-6-4-16,-4 15 0 16,-3 1 1-16,-11 12 4 15,0-13-6-15,-18 29-2 16,4-13-6-16,-14 7 0 16,3-4-11-16,-10 0-5 15,3-6-6-15,-6-12 1 16,6-7 5-16,0-6 5 15,4-10 1-15,11-12 4 16,-1 0-1-16,11-9 2 16,0 0 3-16,14-7 1 15,0 7 1-15,7-1 0 0,1 1 6 16,9 9 4-16,-2-3-3 16,13 3-2-16,-7 0-2 15,4 3 0-15,-7 6-11 16,-1 1-4-16,-2-1-32 15,-5 0-13-15,-2 4-20 16,-5-4-5-16,-3 1-30 16</inkml:trace>
  <inkml:trace contextRef="#ctx0" brushRef="#br0" timeOffset="146404.1381">25206 10873 184 0,'4'-10'71'0,"-4"10"-38"0,0-6-10 0,0 6 24 16,0-3-11-16,0 3-1 15,-15 0-3-15,1 0 0 16,-7 9-17-16,0-5 4 0,-7 21 2 16,0-6 0-16,3 12 2 15,4-3 0-15,-1 10 3 0,5-4-8 16,6 4 0-16,1-4-11 16,13 4-4-16,1-4-5 15,13-5 1-15,-3-4-8 16,22-6-2-16,-8-10-25 15,14-3-11-15,-10-6-34 16,14-15-13-16,-7 5-43 16</inkml:trace>
  <inkml:trace contextRef="#ctx0" brushRef="#br0" timeOffset="147366.8117">26321 10867 300 0,'-4'12'112'0,"4"-12"-60"0,7 47-30 0,-3-37 33 16,3 15-16-16,0-6-2 15,4 9-22-15,-4 0-7 16,7 6-5-16,-4 1-3 0,4 3 3 16,0-4-15-16,-3 1-5 15,-4-10-37-15,-7-3-16 16,0-7-84-1</inkml:trace>
  <inkml:trace contextRef="#ctx0" brushRef="#br0" timeOffset="147561.358">26134 11080 416 0,'14'-10'156'0,"-14"10"-84"0,39-9-64 0,-32 9 34 0,17 0-22 16,-2-3-3-16,20-3-11 15,-7 6-2-15,22-10-2 16,-11 4-6-16,14-3 0 0,-8-1-47 16,-2 7-18-16,-8-3-62 15,-3-4-25-15,-4 7 26 16</inkml:trace>
  <inkml:trace contextRef="#ctx0" brushRef="#br0" timeOffset="147785.8034">27037 10631 416 0,'-18'10'156'0,"18"-10"-84"0,4 53-46 0,-1-43 42 16,4 18-27-16,-3-3-5 16,3 22-22-16,0-13-9 15,7 35-3-15,0-12-5 0,7 6 2 16,-3-4-4-16,0 4-1 15,-4-7-19-15,-4-6-7 16,1-6-36-16,-8-6-14 16,-3-4-109-1</inkml:trace>
  <inkml:trace contextRef="#ctx0" brushRef="#br0" timeOffset="150630.6218">25319 10312 200 0,'-4'0'74'0,"4"0"-40"0,7 6-27 0,-3-3 20 15,7 3 6-15,-1-3 6 16,8 22 2-16,-4-6-1 16,11 6-21-16,-4-6 8 0,7 19 6 15,-3-4-2-15,3 20 2 16,-7-10-6-16,0 28 1 16,-3-19-10-16,-4 35 0 15,0-16-9-15,-7 19-1 16,0-19-2-16,-14 16 1 15,4-7-2-15,-15-2 2 16,4-17-4-16,-11 11 0 16,4-14-36-16,-7-12-16 0,7-3-72 15,-8-16-32-15,5-3-4 16</inkml:trace>
  <inkml:trace contextRef="#ctx0" brushRef="#br0" timeOffset="152577.2968">27552 11299 260 0,'0'-6'99'0,"0"6"-54"0,3 6-15 16,-3-6 34-16,0 3-16 15,0-3-5-15,0 10-19 16,0-1-5-16,0-2-11 16,0 2-7-16,0 0-2 0,0-2-43 15,4-7-20-15,-4 0-45 16,4-10-19-16,-1-2 13 16</inkml:trace>
  <inkml:trace contextRef="#ctx0" brushRef="#br0" timeOffset="153659.1584">4120 13146 88 0,'0'0'35'0,"0"0"-18"0,25-9 11 0,-21 9 19 15,3-6 13-15,-4 6 6 16,4-7-1-16,-3 4 0 16,6 3-36-16,-10 0 10 0,7 25 5 15,1-6-7-15,2 28-1 16,1-6-12-16,-4 22-2 16,3-10-11-16,1 22-4 0,0-6-2 15,-1 6 1 1,1-6-12-16,-8 0-5 0,4 16-53 15,-7-16-20-15,-7-16-72 16,-7-24-52 0,-4-20 88-16</inkml:trace>
  <inkml:trace contextRef="#ctx0" brushRef="#br0" timeOffset="154155.4325">3736 13303 280 0,'-18'6'107'0,"18"-6"-58"0,7 0-53 0,-7 0 21 16,4 0-13-16,3 0 0 16,18-9-2-16,-11 0 1 15,17-16-2-15,-6 6 4 0,25-6 1 16,-15 6 0-16,18-9-1 16,-7 2 1-16,7 8 1 15,-8-1 1-15,-2 3 2 16,-4 4 6-16,-4 15 2 15,0 3 4-15,-7 22 3 16,4-3-4-16,-7 29-1 16,-4-14 2-16,4 20 3 15,-11-7-7-15,3 10-3 16,1-10-6-16,-7 4-1 16,3-13-3-16,0 0 0 15,-4-10-8-15,1-9-2 16,0-6 2-16,3-25 3 0,0 6-1 15,7-22 0-15,-7 0-1 16,11-10-2-16,-4 1 3 16,-7 3 0-16,0 3 1 15,0 6 2-15,-3 6 1 16,-1 17 1-16,1-4 0 16,0 18 0-16,-1-8-2 15,1 21-2-15,-4-9 3 16,3 13 2-16,1-7-33 15,3 6-15-15,-3-9-52 16,3-6-20-16,0-3-45 16</inkml:trace>
  <inkml:trace contextRef="#ctx0" brushRef="#br0" timeOffset="154437.9427">4932 13469 300 0,'-14'-6'112'0,"14"6"-60"0,0 16-43 0,0-16 27 15,7 19-13-15,-7-10-4 16,7 16-2-16,0-6 2 16,3 9-11-16,1-6 2 0,14 0 3 15,-11 3-5-15,11-9 0 16,-4-4 0-16,14-5 0 16,-10-7 0-16,3-16 0 15,-7 6-2-15,-3-5-1 0,-1-4-1 16,-13-9 2-16,-1 0-1 15,-10-13 0-15,4 3-6 16,-8 4-1-16,4 5-39 16,4 14-15-16,-8-4-58 15,11 25-22-15,0-3 5 16</inkml:trace>
  <inkml:trace contextRef="#ctx0" brushRef="#br0" timeOffset="154786.8752">5588 13209 340 0,'-35'-6'126'0,"35"6"-68"0,-36 0-43 0,33 0 31 15,-11 9-18-15,0-3-4 16,-4 7-14-16,4-4-4 16,-4 17-4-16,4-8-6 0,4 7 0 15,3-6-3-15,7 0 2 16,0 3 1-16,14-3 2 15,-4-7 3-15,15 4 2 16,-4 0 1-16,14-4 0 16,1 4-2-16,13-7-2 15,-7 7 3-15,4-3 0 16,-7 2 12-16,-7-2 5 16,-4 2 18-16,-14 4 9 15,0 0-14-15,-21 6-5 0,0 0-16 16,-21 3-8-16,3-9-18 15,-14 6-6-15,8-6-74 16,-15 0-32-16,7-3-71 16</inkml:trace>
  <inkml:trace contextRef="#ctx0" brushRef="#br0" timeOffset="155907.9739">7154 12924 272 0,'-14'-7'101'0,"14"7"-54"0,-3 0-20 16,3 0 34-16,0 0-21 15,0 0-5-15,0 0-21 16,0 0-9-16,7 7-3 16,0-4-2-16,10-6 0 0,1-4 0 15,17-2 2-15,-3 0 1 16,7-1 3-16,-4 1-3 15,0-1 0-15,1 1 1 16,-4 3 2-16,-4 3 1 16,0 6 1-16,-7-3 7 15,0 19 2-15,-3-4 0 0,-4 23 0 16,0-10-3-16,0 32-1 16,-3-7-3-16,3 10 1 15,-3-7 0-15,6 13 1 16,-3-16-4-16,4 10 0 15,-4-10-1-15,0-6 1 16,-3-3 4-16,-8 0 5 16,1-9 0-16,-11-7-1 15,0 0-6-15,-14-3-2 16,3 0-4-16,-10-6-3 16,3 0 0-16,-17-10-1 15,6 7-5-15,-2-6-1 16,6-4-30-16,-3-6-12 0,6 0-41 15,1-16-16-15,7 7-66 16,7-10-53 0,3 3 95-16</inkml:trace>
  <inkml:trace contextRef="#ctx0" brushRef="#br0" timeOffset="156208.77">7627 13275 184 0,'-18'6'71'0,"18"-6"-38"0,-7 3 1 0,7-3 31 16,-7 10 4-16,4-4 6 15,-8-6-8-15,1 3-4 16,-15 3-35-16,4 4 8 0,-22-4 4 16,8-3-15-16,-11 7-6 15,4-1-11-15,7-3-6 16,6-3-76-16,15-12-33 16,4 6-98-1</inkml:trace>
  <inkml:trace contextRef="#ctx0" brushRef="#br0" timeOffset="157242.9173">8460 12817 148 0,'-18'-34'57'0,"18"34"-30"0,0-10 6 0,0 10 28 16,0 0 0-16,0 0 1 15,-4 0-17-15,1 0-5 16,3 10-23-16,0-10 1 0,3 28 2 15,1-3-5-15,10 22 2 16,-3-6-6-16,10 25 1 16,-4-7-1-16,5 13 3 15,-5-6-3-15,4 13 1 16,-3-17-5-16,0 7 1 16,-1-12-3-16,-3-7 2 15,-3-6-2-15,0-7 0 16,-4-8-1-16,-4-4 2 15,1-7-3-15,-8-11 0 16,1-4-1-16,-11-13 1 16,3 4-2-16,-17-13 2 15,3 1-4-15,-10-17 0 0,3 13 1 16,-7-9 2-16,8 12-1 16,-5 6-1-16,8-2-6 15,0 24-4-15,3 1 6 16,0 18 1-16,8-13 0 15,3 23 0-15,3-3-1 16,8-1 0-16,-1 1 3 16,18-1 0-16,0-3-2 15,25-12 0-15,-7 3 2 16,17-19 0-16,-6-3-4 16,2-9-1-16,-6 0-46 15,4-10-20-15,-5 3-71 16,-2 3-65-16,-5 4 78 15</inkml:trace>
  <inkml:trace contextRef="#ctx0" brushRef="#br0" timeOffset="158250.1748">9352 13052 44 0,'0'0'19'0,"0"0"-10"0,0 0 18 0,0 0 16 15,0 0 15-15,0 0 9 16,-3 0-1-16,-1 0 2 16,-3 0-16-16,0 0-7 15,-4 10-25-15,4-4 3 0,-7 3 1 16,4 7-8-16,-4 6-4 15,-1-6-1-15,1 18 3 16,4-12 5-16,3 13 3 16,3-1-9-16,8 4-3 15,-1-7-6-15,8-3-3 16,3 7 0-16,11-13-1 16,-4 0-5-16,14-10 1 0,-7 4-42 15,11-16-19-15,-7 0-27 16,-4-6-8-16,-3 3-30 15</inkml:trace>
  <inkml:trace contextRef="#ctx0" brushRef="#br0" timeOffset="158434.2056">9222 13272 252 0,'-43'9'93'0,"43"-9"-50"0,-3 3-26 15,3 4 27-15,10-7-16 16,-3 0-4-16,11 0-10 0,-4 0-1 15,18-7-8-15,-7 7-3 0,20-9-1 16,-6 0-26-16,11-1-10 16,-12 1-62-16,5-1-24 15,-8 1 18 1</inkml:trace>
  <inkml:trace contextRef="#ctx0" brushRef="#br0" timeOffset="158879.6822">9723 12908 276 0,'-4'0'104'0,"4"0"-56"0,21 0-45 0,-17 0 23 0,10 0-2 16,-4 0 3-16,19-3-3 15,-5-3-3-15,19 6-11 16,-5-7 2-16,12 4 2 0,-8 3-3 15,8 0-1-15,-12 0-4 16,1 0 1-16,-4 3-2 16,-3 4 2-16,-7 2 2 15,-7 7 5-15,-1-4 1 16,-13 13 3-16,-1 4-1 16,-13 14 1-16,3-8 2 15,-18 21 2-15,4-2-10 16,-22 5-4-16,12-2-3 15,-8 2-1-15,4-2-5 16,3-4 1-16,4-12-24 0,3-10-10 16,4 1-31-16,7-20-13 15,3-6-50-15,8-15-18 16,-1 0 20 0</inkml:trace>
  <inkml:trace contextRef="#ctx0" brushRef="#br0" timeOffset="159243.2494">10195 12817 268 0,'-17'19'101'0,"17"-19"-54"0,-7 16-33 0,7-13 28 0,0 6-14 15,0 1-4-15,-7 15-5 16,-1 0 0-16,-9 3-10 15,-1 0 10-15,-6 16 4 0,2-6-5 16,-13 15-3-16,7-3-2 16,-11 13 1-16,4-10-5 15,-4 10-3-15,7-7 1 16,0-2 0-16,8-10-3 16,3-7-1-16,3-2-3 15,7-10-3-15,1-6 4 16,13-13 3-16,1-3 3 15,10-3 1-15,-3 0 0 16,17-9 0-16,-4 5-9 16,19-2-1-16,-4 6 2 0,10-3 4 15,-7 3-3-15,8 3-1 16,-8 3 2-16,0-2 1 16,1 5-39-16,3 0-17 15,-8 7-36-15,12 0-14 16,-8-4-53-1</inkml:trace>
  <inkml:trace contextRef="#ctx0" brushRef="#br0" timeOffset="161655.8216">11751 13062 80 0,'4'0'30'0,"-4"0"-16"0,3 0 21 0,1 0 24 0,-4 6 6 16,0-6 4-16,3 3-12 16,-3 3-3-16,0 19-30 15,0-6-1-15,0 16 1 0,0-7-4 16,4 10-2-16,-1-4-10 16,4 4-3-16,0-7-3 15,0 7 1-15,0-4-4 16,0-6-2-16,1-9 2 15,2-9 2-15,1-1-2 16,3-18-2-16,-4-1-1 16,5-18 3-16,-5 9 0 15,1-22 1-15,-1 13 0 16,-3 0 0-16,0 3-3 0,0 3 2 16,0 0-1-16,1 19-2 15,-1-3 3-15,10 15 0 16,-3-3 1-16,11 13 0 15,-4-3 0-15,11 6 2 16,-7-7 1-16,6 4 1 16,-2-9 2-16,-1-1 1 15,-3-3 8-15,-4-15 4 16,-4 3-5-16,-3-23-1 16,-3 11-7-16,-7-17-4 15,-1 7 1-15,-13-16 0 16,-1 6-21-16,-3-12-10 15,0 13-33-15,-4 8-13 16,4 4-49-16,0 10-51 16,3 5 67-16</inkml:trace>
  <inkml:trace contextRef="#ctx0" brushRef="#br0" timeOffset="162228.5651">12354 12660 272 0,'0'7'101'0,"0"-7"-54"0,4 28-35 16,-1-19 26-16,4 16-7 16,0-6 2-16,8 22-4 15,-5-10 0-15,4 23-16 16,-3-20 3-16,-1 19 4 0,1-9-2 0,0 13 1 16,-4-13-8-16,0-1-2 15,0 1-5-15,0-9-3 16,0-7 0-16,0-18-1 15,0 5 2-15,4-21 3 16,-1-3-4-16,4-10-3 16,-3 0-2-16,3-6 3 15,-3 6-2-15,3 3 1 16,-4 7 2-16,4-1 0 16,-3 7-3-16,3 13 2 15,-3-7-1-15,6 16 0 16,-3-4 2-16,11 14 0 15,-4-4 0-15,4 3 0 16,-4-9 0-16,7 3 0 0,-7-10 0 16,8-6 0-16,-8-2 0 15,4-17 0-15,-4-3 2 16,-4-9 1-16,-3 7-1 16,-14-11 1-16,0 4 0 15,-7-3 1-15,4 3-5 16,-8 12 1-16,1-2-2 15,-1 8 0-15,1 4-3 16,6 28 1-16,1-6 0 16,10 16 2-16,-4-7 1 15,15 0 1-15,-4 0-18 16,11-3-8-16,-1-6-35 16,4-3-13-16,-3-7-15 15,3-9-3-15,-3 0-22 16</inkml:trace>
  <inkml:trace contextRef="#ctx0" brushRef="#br0" timeOffset="162497.3148">13226 13175 288 0,'-14'-16'110'0,"14"16"-60"0,-15-10-28 0,15 10 31 15,-3 0-17-15,-1-3-4 16,1-3-12-16,-1-3-5 15,1-1-8-15,3 4-3 0,3-3 2 16,-3-1 6-16,7 1 4 0,0-7-2 16,15 7 2-16,-5-1-9 15,8 1-2-15,-4-1-1 16,7 1 0-16,-3 0-24 16,3 9-12-16,-3-7-43 15,7 14-19-15,-8 2-57 16,5 0-35-1,-5 7 88-15</inkml:trace>
  <inkml:trace contextRef="#ctx0" brushRef="#br0" timeOffset="162892.1743">13543 13184 232 0,'-3'0'88'0,"3"0"-48"0,14-6-18 0,-11 6 26 15,4 0-14-15,0-3-5 16,7-7-10-16,-3 1-4 15,7-7-9-15,-1 7 0 0,1-10 1 16,0 0-1-16,-8-6 1 16,1 0 0-16,-11 3 3 15,0 0 4-15,-11 3 1 16,1 10-2-16,-8 9 0 16,4 6-5-16,-7 16 0 15,3-6 6-15,4 28 3 16,3-10-4-16,11 13 0 15,0-3-8-15,14 3-3 16,-3-6-6-16,31-13 0 16,-6 0-27-16,20-9-9 15,-10-10-53-15,17-12-20 0,33-16-34 16</inkml:trace>
  <inkml:trace contextRef="#ctx0" brushRef="#br0" timeOffset="163459.0905">15505 12551 212 0,'-4'-26'82'0,"4"26"-44"0,0-9 0 0,0 9 32 16,0 0-12-16,0 0-1 15,-3 0-22-15,-1 6-7 16,4 13-16-16,0-3-1 0,4 21 2 16,-1-2 4-16,8 18 2 15,-4-12-6-15,7 12-3 0,-4-3-3 16,5 7-2-16,-1-13 1 16,3 0 1-16,-3 0-3 15,0-7-3-15,-3-5-3 16,-4-10 1-16,0 3-1 15,-7-10 0-15,0-2 2 16,-10-13 0-16,-1 0-3 16,-21-10 2-16,8 1 1 15,-22 0 2-15,7-1-3 16,-7 4 0-16,7 3 1 16,-3-3 2-16,7 6-3 15,3 6-2-15,4-3-1 16,6 13 0-16,5-1 0 0,17 7 0 15,0-6 0-15,21 3 0 16,-3-10 3-16,24 1 2 16,-3-4-2-16,14-12-2 15,-7 6-40-15,3-10-19 16,-7 1-34-16,8-1-13 16,-8-5-28-1</inkml:trace>
  <inkml:trace contextRef="#ctx0" brushRef="#br0" timeOffset="163643.6152">15826 12889 316 0,'-7'3'121'0,"7"-3"-66"0,14 7-47 0,-11-1 29 0,11-3-21 16,-3-3-4-16,17 6-5 15,-3-6-2-15,7-6-3 16,-4 6-17-16,0 0-7 0,-7 0-47 15,-3 0-19-15,-1 6-41 16</inkml:trace>
  <inkml:trace contextRef="#ctx0" brushRef="#br0" timeOffset="163801.1486">15857 13087 368 0,'-14'0'140'0,"14"0"-76"0,7 9-53 0,-3-9 34 16,10 6-19-16,-3-2-3 15,20-4-13-15,-6 0-6 16,17-4-3-16,-3-2-30 0,11-6-13 16,-8-4-124-1</inkml:trace>
  <inkml:trace contextRef="#ctx0" brushRef="#br0" timeOffset="167180.4899">16425 12588 208 0,'-14'-3'79'0,"14"3"-42"0,4-6-37 0,-4 6 18 15,7 0 1-15,0 0 3 16,11-10 11-16,-4 10 3 16,7-9-18-16,0 6 9 0,4-10 4 15,-4 4-1-15,7 9 2 16,-7-3-9-16,11 6-2 15,-4-3-3-15,0 6-2 16,1 4-2-16,-5 8 1 16,-3 1-4-16,-6 25-1 15,-5-9-2-15,-6 27 0 16,-1-15-4-16,-13 13-1 16,3-7-3-16,-11 4-1 15,0-13 3-15,-6 6 3 16,-1-13-9-16,-3-8-2 15,3-4-8-15,0-19-2 0,4-3 4 16,7-19 3-16,3 7 2 16,8-10 5-16,-1 0 1 15,11-6 1-15,1 6 4 16,9 10 2-16,-3 0 2 16,11 9 2-16,-4 0-3 15,11 9-2-15,0 0 0 16,6 1-1-16,-6-1-5 15,3 1 1-15,-3-1 0 16,-4 7 0-16,-3-7-9 16,-4 1-2-16,-3-4-62 15,-7-6-27-15,-1 0-72 16</inkml:trace>
  <inkml:trace contextRef="#ctx0" brushRef="#br0" timeOffset="168156.7658">17254 12651 272 0,'-7'-19'101'0,"7"19"-54"0,-3-9-35 0,3 9 24 16,-4 0-4-16,4 0 1 15,-7 6-5-15,4-3-3 16,-8 16-13-16,1-3 3 0,-8 18 5 16,4-6 0-16,-7 16 0 15,3 0-2-15,11 3 1 16,0-3-8-16,14 9-2 16,0-9-5-16,11-6-3 15,-4-4-3-15,14-15-1 16,-3-3-14-16,10-22-6 15,-3 6-39-15,6-19-17 16,-6 3-45-16,-4-6-19 16,-3-3 27-16</inkml:trace>
  <inkml:trace contextRef="#ctx0" brushRef="#br0" timeOffset="168563.0957">17395 12425 288 0,'-14'3'110'0,"14"-3"-60"0,4 0-52 16,-1 0 22-16,8 7 3 15,-4-7 6-15,14 0-2 16,-3 0-2-16,14 0-13 0,-4 0 6 0,7 0 4 16,-3 0-5-16,0 0-2 15,-4 6-6-15,0-3-1 16,-7-3 1-16,-3 16 2 15,-4-4-3-15,-7 4-3 16,0 3-2-16,-10 6 0 16,-1-6 2-16,-3 6 4 15,0-7 7-15,0 1 2 16,0 0-3-16,0 0-1 16,0-3-6-16,3 2-3 15,4-8-7-15,7 9-1 16,-3-10 1-16,10 7 3 15,-4-7 0-15,12 1-1 16,-5-1-10-16,8-3-6 16,-4-6-25-16,0 0-9 15,-3 0-40-15,0-6-15 0,-1 6-55 16</inkml:trace>
  <inkml:trace contextRef="#ctx0" brushRef="#br0" timeOffset="168836.7957">18090 12685 356 0,'-3'0'132'0,"3"0"-72"0,7 25-48 0,-3-21 30 16,3 21-20-16,0-6-2 15,7 12-3-15,0-9-2 16,3 22-7-16,-2-16-5 0,-1 6 0 16,-4-5-2-16,1 2 2 15,-4-9-40-15,-7 3-14 16,0-6-43-16,-14-10-19 16,0 7-25-1</inkml:trace>
  <inkml:trace contextRef="#ctx0" brushRef="#br0" timeOffset="169016.8761">18013 12999 368 0,'7'-9'140'0,"-7"9"-76"0,35 0-53 0,-28 0 34 0,21 0-28 15,-3 0-6-15,21-10-13 16,-7 1-3-16,17-7 2 16,-6 7-80-16,13-13-36 0,-6 3-35 15</inkml:trace>
  <inkml:trace contextRef="#ctx0" brushRef="#br0" timeOffset="173696.6439">18634 12560 204 0,'-4'-3'77'0,"4"3"-42"0,0-6-12 16,0 6 24-16,4 0-18 16,-1 0-3-16,8-10-12 15,-4 4-4-15,11-4-5 16,-4 1 3-16,7 0 4 0,-4-1 5 0,5-5 4 16,-1 5 0-16,7 1-1 15,-7-1-4-15,4 7-2 16,-4-3 3-16,0 22 1 15,-3-7-1-15,-4 10 0 16,0-3-5-16,-7 15 0 16,0 3-5-16,-7 20 1 15,0-10-5-15,-10 12 0 16,-1-6-1-16,-10 13 1 16,3-16 0-16,-3-3 1 15,3 0-2-15,-10-10-2 16,3-6 3-16,4-9 0 15,0 0-6-15,4-13-2 16,2-6-1-16,5-9 2 0,3 3 2 16,7-13 3-16,0 9-2 15,10-2 0-15,1-1 3 16,7 4 3-16,-4 6 2 16,10 3 1-16,-2 0 0 15,6 9 0-15,-4-6-4 16,8 10-1-16,-7-4-3 15,3 1-3-15,-3-1 4 16,-4 1 1-16,-3-1-14 16,-4-6-6-16,0 3-38 15,-7 1-13-15,0-7-58 16,0-16-21-16,-3 7 18 16</inkml:trace>
  <inkml:trace contextRef="#ctx0" brushRef="#br0" timeOffset="174111.5336">19410 12604 144 0,'0'-6'55'0,"0"6"-30"0,0-10-5 0,0 10 21 0,0 0 4 15,0 0 5-15,0 0 4 16,0 0 1-16,-7 0-30 16,3 0 12-16,-6 10 4 0,-1-4-6 15,-3 13-3-15,0-4-10 16,-4 14-3-16,4-11-3 16,0 20 3-16,3-3-7 15,8 8 1-15,-1-8-8 16,11 3-3-16,-3-4 1 15,10-6 2-15,-3-3-2 16,17-6 0-16,-3 0-6 16,6-13 0-16,-2-6-15 15,6-6-3-15,14-3-20 16,-21-1-7-16,-6 7-31 16,-1-3-15-16,-4-4-60 15</inkml:trace>
  <inkml:trace contextRef="#ctx0" brushRef="#br0" timeOffset="175544.5394">20645 12576 212 0,'-22'-7'79'0,"22"7"-42"0,-21 0-23 0,21 0 22 16,-17 7-11-16,2-7-5 16,-6 3-9-16,4 3-3 15,-1 3-4-15,4 1-3 0,0 6 2 16,3-4-4-16,4 4 0 16,0-7-1-16,11 10-2 15,-1-10 0-15,15 1 3 16,-1-1 0-16,12 1 1 15,-8-1 2-15,11 7 1 16,-4-1 5-16,7-2 3 16,-7 3 11-16,-3-1 8 15,-4-2 13-15,-10 6 6 16,-1-4-9-16,-13 10-4 0,-1-6-12 16,-10 0-2-16,0 0-11 15,-11 0-2-15,4-4-14 16,-7 4-6-16,3-9-28 15,1-1-13-15,2 0-38 16,12-12-16-16,-1-3-39 16,22-13-20-1,-1 0 84-15</inkml:trace>
  <inkml:trace contextRef="#ctx0" brushRef="#br0" timeOffset="175910.7227">20916 12566 276 0,'7'-6'104'0,"-7"6"-56"0,0 19-21 0,0-19 34 15,0 15-17-15,0-5-5 16,0 18-14-16,0-9-5 16,4 15-12-16,-1-5-3 0,4 11 1 15,0-11-3-15,4 8-2 16,-4-5 2-16,7-10 0 16,-3-7-8-16,6-5-2 15,-2-1-1-15,2-25 0 16,-3 7 2-16,4-19 4 15,-4-1 1-15,0-8 1 16,-3 6 0-16,-4-7 2 16,0 13 5-16,-4-3 6 15,1 9 4-15,-1 9 4 16,1 1-7-16,-1 12-1 16,-3 6-5-16,4 10-3 0,0 3-2 15,3 10 0-15,0-1-4 16,7 0 0-16,-4 1-41 15,8-4-19-15,0-9-46 16,13-10-18-16,-6 1-20 16</inkml:trace>
  <inkml:trace contextRef="#ctx0" brushRef="#br0" timeOffset="176160.1499">21576 12497 320 0,'-14'-15'121'0,"14"15"-66"0,-11 6-25 0,11-6 39 16,-7 9-30-16,0-2-12 16,-3 5-8-16,-1-3 0 15,-7 17-11-15,4-8 7 0,0 20 2 16,0-4-5-16,3 10 1 16,4-9-8-16,11 3-3 15,-1-4-8-15,8 4-1 16,0-7-17-16,6-9-7 15,1-6-21-15,10-10-7 16,-3-6-24-16,3-22-10 16,-3 3-45-1</inkml:trace>
  <inkml:trace contextRef="#ctx0" brushRef="#br0" timeOffset="176535.0706">21671 12124 288 0,'-3'0'107'0,"3"0"-58"0,3 41-33 16,1-38 29-16,-1 31-4 16,1-5 0-16,3 15 0 15,0-1 1-15,3 11-23 16,1-7 3-16,3 12-1 0,-3-12-3 16,3 16 0-16,-4-13-8 15,5-3-4-15,-5-3-1 16,1-6-1-16,-1-13-7 0,1-6 0 15,-4-4-8-15,7-21-3 16,-3-3 1-16,6-13 0 16,-3 0 5-16,0-9 5 15,1 5 2-15,-5 1 3 16,1 7 8-16,-1 8 5 16,1 4 2-16,-1 12 1 15,-2 4-5-15,2 18-3 16,-3-9-5-16,4 15-4 15,-1-6-36-15,-3 7-16 16,0-10-60-16,1-6-27 16,-5 0-31-1</inkml:trace>
  <inkml:trace contextRef="#ctx0" brushRef="#br0" timeOffset="177136.1235">22991 12184 272 0,'-4'9'101'0,"4"-9"-54"0,7 47-33 16,-3-37 26-16,6 30-9 15,-3-12 2-15,7 20-10 16,-3-5-2-16,3 26-12 16,-3-12-5-16,3 15-1 0,-4-12-2 15,1 2-1-15,-4-8-39 16,-4-1-19-16,1-6-58 15,-8-13-62 1,4-5 57-16</inkml:trace>
  <inkml:trace contextRef="#ctx0" brushRef="#br0" timeOffset="177611.0146">22789 12541 312 0,'0'-16'115'0,"0"16"-62"0,18 7-60 0,-14-4 21 15,13-13-9-15,-3 10 2 16,22-12-4-16,-8-4-2 16,11-9 0-16,-4 6 1 0,4-9 3 15,-4 3 15-15,0 0 7 16,-6 6 9-16,-5 19 4 16,-3-3-10-16,-3 22-3 0,0-4-7 15,-4 17-3-15,3-7 2 16,-6 19 2-16,0-7-7 15,-1 17-1-15,1-10-7 16,-1 0-2-16,-3-7-2 16,4-2-2-16,-4-7-2 15,7-19-1-15,-3 7-3 16,6-32 1-16,1 7 1 16,3-19-1-16,-3 3 4 15,10-4 2-15,-3 11 0 16,-4-8-1-16,-3 8 3 15,-1 8 2-15,-3 4-2 16,-3 19-2-16,-1-10 0 16,1 22 1-16,0-6-12 0,3 9-6 15,-4-3-40-15,8 3-16 16,-4-3-47-16,4-6-17 16,-1 0-7-1</inkml:trace>
  <inkml:trace contextRef="#ctx0" brushRef="#br0" timeOffset="177961.5253">23918 12428 384 0,'-38'-9'143'0,"38"9"-78"0,-25 22-65 0,21-19 27 16,-6 16-11-16,3-4 1 0,-4 11-3 15,4-5 1-15,-4 14-8 16,4-7 0-16,7 7 3 0,0-7-8 15,4-12-3-15,-1 2-9 16,8-11-4-16,-4-4-3 16,7-13 0-16,0 1-7 15,4-10 1-15,-4 3 3 16,0-12 2-16,-3 13 11 16,-1-4 3-16,1 0 23 15,-4 19 12-15,0-3-2 16,0 6-2-16,-3 6-7 15,3 10 0-15,0 0-9 16,0 15-2-16,0-8-7 16,0 11-2-16,0-12-27 15,4 0-9-15,-1-6-35 0,8-16-15 16,-4 4-53 0,0-17-44-16,0 4 77 15</inkml:trace>
  <inkml:trace contextRef="#ctx0" brushRef="#br0" timeOffset="178171.3782">24208 12052 392 0,'-7'19'148'0,"7"-19"-80"0,7 69-55 0,-4-54 35 16,4 23-14-16,0-3-2 15,4 12-14-15,-1 3-6 0,8 0-7 16,-4 0-8-16,0-3-1 0,-3-3-29 15,-1 9-13-15,1-9-27 16,-7-6-10-16,-1-7-61 16,-10-18-49-1,0 6 80-15</inkml:trace>
  <inkml:trace contextRef="#ctx0" brushRef="#br0" timeOffset="178326.986">24155 12472 456 0,'21'0'170'0,"-21"0"-92"0,42 10-73 16,-35-10 35-16,18 6-24 0,-4-6-6 16,18 0-13-16,-7 0-6 15,17-6 5-15,-7 2-71 0,-3-5-32 16,-7 3-80 0</inkml:trace>
  <inkml:trace contextRef="#ctx0" brushRef="#br0" timeOffset="181624.7421">4505 14771 176 0,'-7'-16'66'0,"7"16"-36"0,-11-16-9 16,11 16 25-16,-3-3-4 16,-1-3 0-16,-6 3-4 15,3-3-1-15,0 2-20 16,-4-2-1-16,-10 16 0 0,7-4-6 16,-7 22-3-16,3-9-2 15,-3 22 1-15,7-10 1 0,-4 19 3 16,4-12-5-16,10 6-1 15,-6-7-4-15,13-2-1 16,-3-7-1-16,11-12-2 16,-1 2-2-16,12-18 1 15,-12-3 3-15,11-19 1 16,-3 10-2-16,3-23 2 16,-3 7 1-16,-4-13 2 15,-3 10 1-15,-1 0 3 16,-3 9 10-16,0 6 7 15,0 0-8-15,0 23-1 16,0 2-6-16,8 16-3 16,-5-6-2-16,11 15 0 15,-10-5 0-15,17 8 1 0,-3-12-2 16,-1 10-2-16,-2-7-8 16,-1-3-5-16,-4-6-44 15,1-10-18-15,-4 1-34 16,0-20-14-16,-3 4 8 15</inkml:trace>
  <inkml:trace contextRef="#ctx0" brushRef="#br0" timeOffset="182001.2132">4738 14300 272 0,'0'0'101'0,"0"0"-54"0,7 0-37 0,-7 0 25 16,10 0-4-16,-2 0 4 15,9 0-8-15,-3-3-4 16,7-3-13-16,4 0 0 0,0 3 1 16,-8-4-4-16,5 7-2 15,-1 0 9-15,-11 16 2 16,1-7-1-16,-8 20 1 16,1-11-7-16,-8 17-3 15,1-10 1-15,-8 9 2 16,1-5 2-16,-1-1 3 15,1-3 2-15,6 3 2 16,-6-9-10-16,13 3-2 16,-3-3-4-16,7-7 1 15,0 4-2-15,14-7-1 16,-3-2 5-16,21-4 4 16,-15-3-5-16,19 0 0 0,-4 0-44 15,-1 6-20-15,-2-6-100 16,-12 9-42-16,1 1 50 15</inkml:trace>
  <inkml:trace contextRef="#ctx0" brushRef="#br0" timeOffset="183038.4306">5623 14692 248 0,'-7'0'93'0,"7"0"-50"0,4 7-24 0,-4-7 29 16,7 0-8-16,-4 0-1 16,11 0-14-16,-6 0-5 15,16-7-11-15,15 1-2 0,-11 6 0 16,-3 0-1-16,3-3-1 15,-3 3-10-15,0 0-2 16,6-6-53-16,-6 6-23 16,-14 6-64-1</inkml:trace>
  <inkml:trace contextRef="#ctx0" brushRef="#br0" timeOffset="183247.4298">5648 14862 260 0,'0'0'99'0,"7"3"-54"0,11 3-33 16,-15-6 24-16,18 6-15 15,-3-3-2-15,17-3-9 16,-6 0-2-16,13-9-4 16,18 0-3-16,-7-7 2 0,-7 7-31 15,-18 9-13-15,-3-4-50 16,-1-2-19-16,8-3 13 15</inkml:trace>
  <inkml:trace contextRef="#ctx0" brushRef="#br0" timeOffset="184009.9928">6417 14498 232 0,'-7'-10'88'0,"11"1"-48"0,3 0-14 0,0-1 31 16,0 1-10-16,3-1-3 15,11 1-13-15,-3 0-7 16,3-1-14-16,4 4-2 0,7 6 2 16,3 0-2-16,4 16 3 15,0 2-8-15,3 11-2 16,-3 8 3-16,-8 4 5 15,-9 6-3-15,-12 22-1 16,-17-12-2-16,-3-4 0 16,-1-3 0-16,-14 6 1 15,-17 23-2-15,0-7-2 16,-1-19-2-16,4-15 1 16,4-19-12-16,7-10-7 15,7-18 4-15,7-10 2 16,7-19 5-16,3 4 4 0,11 9 3 15,0 6 3-15,0 6 2 16,4-2 3-16,10 5 1 16,7 1 3-16,4 3-3 15,7 12-2-15,0-3-2 16,-8 13 0-16,-6 2-2 16,7 8 2-1,-7-8-9-15,-1-2-3 0,8 3-33 16,-11-7-12-16,-3-2-44 15,-8-4-15-15,1-6-6 16</inkml:trace>
  <inkml:trace contextRef="#ctx0" brushRef="#br0" timeOffset="184475.6786">7112 14354 192 0,'-4'-35'71'0,"4"35"-38"0,4 0-14 0,0 6 23 16,-1-2 5-16,4 11 4 15,0 13-3-15,4 7-3 16,-1 3-24-16,4 5 5 0,1 8 2 16,-1 2-4-16,-4-15 0 15,1-1-9-15,3 4-2 16,4 15-5-16,-8-12-3 16,1-6-2-16,-1-4 0 15,1-5 0-15,0-4 3 16,-4-6 1-16,-4-10 1 0,-6-18-7 15,-4-1 0 1,-8 1-3-16,-6-16 0 16,-7-4-5-16,0 1-3 0,3 0 1 15,-3 3 3-15,0 9 1 16,3 7 3-16,4 9 1 16,0 19 1-16,3 6-3 15,4 0 2-15,3 3 1 16,4 16 2-16,7-6-1 15,11-4 2-15,3 10-2 16,0-19 2-16,-3-3 2 16,17-6 2-16,18-7-3 15,3-3-3-15,4-12-3 16,0-10-1-16,-4-12-38 0,-6 0-17 16,6-7-53-16,-10-2-22 15,3-7-4 1</inkml:trace>
  <inkml:trace contextRef="#ctx0" brushRef="#br0" timeOffset="184691.9904">7698 14507 268 0,'-7'7'101'0,"3"-7"-54"0,1 9-26 0,3 0 30 16,0 7-12-16,3 6 0 15,4 9-7-15,0-2-2 0,4 8-17 16,-1-2-6-16,4 2-2 0,1-2-1 15,-5-1 0-15,-3-5-2 16,-3-4 1-16,-4 0-44 16,-4-3-17-16,-3-7-39 15,-7-5-15-15,0-10-15 16</inkml:trace>
  <inkml:trace contextRef="#ctx0" brushRef="#br0" timeOffset="184852.4516">7507 14827 252 0,'-3'-9'96'0,"10"9"-52"0,7 0-25 16,-4 6 26-16,4-6-14 16,4 0-6-16,7-6-10 15,3 6-2-15,7-10-8 16,4 1-3-16,7 0-1 0,3-7-19 0,1-3-5 16,-4-6-38-16,-4-3-15 15,-3-1-46 1</inkml:trace>
  <inkml:trace contextRef="#ctx0" brushRef="#br0" timeOffset="185061.6497">8163 14244 292 0,'-14'-13'110'0,"21"20"-60"0,-14 8-17 0,7-2 38 16,0 12-11-16,4 13-2 16,-1 5-20-16,4 17-6 15,4 3-19-15,3 3 1 0,4 3 0 16,6-7-5-16,5 7-1 0,-1-6-2 15,-11-22-1-15,5 0-1 16,-5-4 0-16,1 13-22 16,-1-9-10-16,-9-6-46 15,-5-17-19-15,-6-11-100 16</inkml:trace>
  <inkml:trace contextRef="#ctx0" brushRef="#br0" timeOffset="185377.009">8915 14981 336 0,'-11'-10'126'0,"11"7"-68"0,4 6-59 0,-4-3 25 16,3 0-16-16,-3 0-4 15,7 7-6-15,0-4 1 16,4 3 1-16,7-6-60 0,-1 6-24 15,1-12-51-15</inkml:trace>
  <inkml:trace contextRef="#ctx0" brushRef="#br0" timeOffset="186549.3802">10368 14275 148 0,'7'-12'55'0,"-7"12"-30"0,-3-7 1 0,3 4 23 0,0 3-4 15,0 0 0-15,-4 0-12 16,1 0-3-16,-11-6-17 15,3 6 1-15,-14 0 2 0,4 0-2 16,-21 6 2-16,6-3-9 16,-16 13-4-16,9-6-2 15,-3 18-1-15,8-3 0 16,2 3 0-16,8-9-3 16,7 6 0-16,3-6-1 0,18 0 3 15,0-4-2-15,28 4 1 16,-6 0 2-16,16-3 0 15,-2-7 0-15,10 10 0 16,-8-4 2-16,12 4 1 16,-11-3 3-16,3 3 3 15,-7-7 7-15,-7 10 4 16,-3-9 10-16,-14 15 3 16,-4-3-4-16,-14 3-3 15,0 4-8-15,-18-4-3 16,4 0-9-16,-22 0-4 15,8-3-1-15,-7-6-1 16,3-3-36-16,4-16-15 16,-1-6-51-16,19-4-21 15,24 1-28-15</inkml:trace>
  <inkml:trace contextRef="#ctx0" brushRef="#br0" timeOffset="186884.5068">10756 14567 260 0,'11'0'99'0,"-11"0"-54"0,-11 0-13 16,11 0 35-16,-7 9-17 16,0-9-7-16,-7 10-13 15,3-1-7-15,-10 10-13 16,4-3-4-16,2 12-2 0,1-3-2 0,14 13-2 16,0-13-2-16,14 12 1 15,1-12 1-15,13-6 0 16,-3 0-3-16,10-19 0 15,-7 6-1-15,4-15 0 16,-4-1 5-16,-10-8 1 16,-1 2 0-16,-17-9-2 15,0 6 3-15,-17-15 0 16,-19-10-1-16,8 25 1 16,3 6-18-16,-10 1-4 15,3 9-42-15,4 3-17 16,7 3-79-1</inkml:trace>
  <inkml:trace contextRef="#ctx0" brushRef="#br0" timeOffset="187492.249">12196 14335 308 0,'-25'-6'115'0,"25"6"-62"0,-25-10-44 0,22 10 25 16,-8-3-8-16,0-3 2 16,-10 6-12-16,4 0-2 15,-12 9-8-15,1 1-2 0,-7 15 2 16,7 3-1-16,-4 13 0 15,4-10-6-15,3 19 1 16,4-15 0-16,10 2 0 16,4 1-3-16,18-13 2 15,-1-6-4-15,15-19 1 16,-4 0 0-16,15-19-1 0,-8 3 4 16,4-21 0-16,-8 8 3 15,1-11 3-15,-7 11 0 16,-4-5 2-16,-4 15 7 15,-3 10 3-15,-3-1-6 16,3 26-4-16,-4-3-2 16,4 21 1-16,1-9-3 15,6 10-2-15,-4-7 0 16,11 9 1-16,-3-2-1 16,7-1-1-16,-4-5-26 15,0-4-10-15,0-6-44 0,-3-4-18 16,7-15-53-1</inkml:trace>
  <inkml:trace contextRef="#ctx0" brushRef="#br0" timeOffset="187901.3843">12457 14040 212 0,'-4'3'79'0,"4"-3"-42"0,0 6-15 0,0-6 26 15,4 4-12-15,-1-4-1 16,4 0-7-16,-3 0 0 16,6 0-16-16,1 0 2 0,10-4 2 0,-3 4-2 15,6-6 2-15,-2 6-9 16,-1-3-2-16,-4 3 1 16,1 3 1-16,-4-3 3 15,-7 16 1-15,-3-7 1 16,-11 16 2-16,0-6 2 15,-8 9-1-15,1 1 1 16,0 2 0-16,0-9-4 16,4 9-2-16,-1-9-6 15,7 10-3-15,1-10 0 16,10-4-1-16,-4 4 2 16,19-9 1-16,-5-4-1 15,15-9 1-15,-4 7-7 16,11-14-1-16,-7 4-45 15,7-3-18-15,-8-4-61 0,1 7-23 16,7-6 12 0</inkml:trace>
  <inkml:trace contextRef="#ctx0" brushRef="#br0" timeOffset="188292.3523">13638 14344 292 0,'-14'0'110'0,"14"0"-60"0,-3 47-41 16,3-37 25-16,3 12-17 0,1-10-2 15,3 16-9-15,-4-6-4 16,4 7-1-1,1-1-1-15,-1 6 0 0,-4-6-42 0,-3 1-17 16,0 11-52 0,-3-14-46-16,-1-14 59 15</inkml:trace>
  <inkml:trace contextRef="#ctx0" brushRef="#br0" timeOffset="188464.3139">13536 14122 324 0,'-28'-35'121'0,"28"35"-66"0,-4 0-60 0,4 0 20 16,7 0-16-16,-3 6-4 16,10 4-57-16,-3-7-26 15,20 6-32-15,-2-2-14 16</inkml:trace>
  <inkml:trace contextRef="#ctx0" brushRef="#br0" timeOffset="188800.126">14228 14194 264 0,'-25'6'99'0,"25"-6"-54"0,-32 3-35 16,29 3 25-16,-8-2-10 15,0 2-2-15,-10 3-13 16,4 1-4-16,-12 5-4 16,8-2 5-16,-3 3 5 0,2 2-2 15,5 1 2-15,3 0-7 16,7 3-3-16,-1-3-1 0,16 0-1 15,-5-4 2-15,15-2 1 16,-4 6 1-16,7-4 2 16,-3 1 3-16,10-4 2 15,-3-2-3-15,3-1 0 16,-4-2-1-16,-2 8 1 16,-5-5 7-16,-6 8 2 15,-1-5-4-15,-13 3 0 16,-1 2-6-16,-10-2-2 15,4-3-7-15,-15 2-1 16,4-5-48-16,-7-1-20 16,6-3-57-16,1-15-22 15,-3-16 29 1</inkml:trace>
  <inkml:trace contextRef="#ctx0" brushRef="#br0" timeOffset="189296.0893">15173 14256 132 0,'-18'-9'49'0,"18"0"-26"0,-3-1-3 16,-4 10 19-16,3-6 7 0,1 3 7 16,-4 3-5-16,0-6-2 15,-8 6-25-15,-13 0 5 0,-3 6 2 16,-5 6-9-16,12 4-1 16,2 3-8-16,1 12-2 15,0-3-6-15,10 1-2 16,8 15-2-16,14-10 0 15,-1-3 2-15,18 1 0 16,-3-13-3-16,17-10 0 16,22-9-5-16,-4-9-2 15,-7-10 5-15,-25 3 2 16,-3 7 9-16,-11-16 6 16,-4 3 9-16,-17-13 5 15,0-9-10-15,-17-3-4 16,-8 3-7-16,7 13-4 0,4 12 0 15,-7 0-1-15,-8 4-18 16,1 11-8-16,14 8-41 16,10 11-20-16,11 1-60 15</inkml:trace>
  <inkml:trace contextRef="#ctx0" brushRef="#br0" timeOffset="189718.5379">15688 13952 252 0,'0'-25'96'0,"0"16"-52"0,-3-19-16 0,3 28 32 16,0-7-20-16,0 7 6 15,3 22-12 1,4 6-18-16,-3 10 3 0,-1-3 2 16,-3-10-3-16,0 19 0 15,0-7-8-15,4 16-2 16,-1-5-2-16,1-5 1 15,-1 1-4-15,1-9 0 16,-1-1 1-16,1-12 2 16,-1 3-1-16,1-15 0 15,-4-10-6-15,-7-10-1 16,-7 7-2-16,0-3 3 16,3 6-2-16,-14-9 1 0,4 2 0 15,0 7 0-15,-11 0-3 16,15 10 1-16,-1 2-3 15,11 7 2-15,3-6 1 16,11 12 2-16,-3-10 1 16,10-2 1-16,14-4-5 15,4 1-1-15,0-4-39 16,-4-6-18-16,-3 0-33 16,10-25-16-16,32-3-21 15</inkml:trace>
  <inkml:trace contextRef="#ctx0" brushRef="#br0" timeOffset="190121.499">16136 13726 252 0,'-3'-31'93'0,"-1"31"-50"0,0 6-24 0,4-2 29 16,0 11-4-16,-3 10 1 16,-1 4-9-16,4 8-3 15,0 7-18-15,0 9 2 0,4-9 3 16,-1-9-5-16,1 12 0 15,0-3-9-15,3 15-2 16,0-12-2-16,0 0 1 16,0-3 0-16,0-3 3 15,-4-10-1-15,1-9 0 16,-8-9-3-16,-3 3-2 16,4-7-2-16,-15-15-1 15,4 3-3-15,-14-4 1 16,7-2 1-16,-8 6 2 0,8-4-1 15,-3 7 1-15,-5 7 2 16,12 5 0 0,6 13-3-16,4-6 2 15,11-3 1-15,-4 9 2 16,17-6 1-16,-3-7-8 16,7 4-2-16,-3-7-45 15,10 1-18-15,22-10-46 16,-4 6-17-16,-1-12 9 15</inkml:trace>
  <inkml:trace contextRef="#ctx0" brushRef="#br0" timeOffset="190254.8227">16542 14485 244 0,'17'10'90'0,"-13"2"-48"0,-15 23 4 0,11-29 39 16,0 13-28-16,0-3-11 15,-7 5-28-15,0 5-10 16,-3 11-5-16,3-5-3 0,-11 15 1 15,4-10-45-15,-7 4-18 16,-11 6-81 0</inkml:trace>
  <inkml:trace contextRef="#ctx0" brushRef="#br0" timeOffset="190889.1765">17621 14194 184 0,'-21'0'71'0,"21"0"-38"0,-21-13-12 0,17 13 22 15,1-12-1-15,-1 2-1 16,-6 7-3-16,-1-3 1 15,-6-4-21-15,-1 10 7 0,-7 0 3 16,4 7-13-16,-11 11-3 16,4-2-6-16,-7 22-1 15,3-1-6-15,4 7 1 16,3 0 0-16,15-6 0 16,-1-4-5-16,18-5-1 15,0-4 0-15,14-16 4 0,-3-3-4 16,17-28 0-16,-7 4 0 15,11-11 4-15,-7 4 1 16,-4-3 1-16,0-6 11 16,-14 15 5-16,1 6 7 15,-8 13 3-15,0 0-11 16,-4 13-4-16,1-4-7 16,6 16-3-16,-3-6-3 15,8 9-1-15,-1-3-38 16,7 4-17-16,0 2-35 15,4-19-14-15,17-2-27 16</inkml:trace>
  <inkml:trace contextRef="#ctx0" brushRef="#br0" timeOffset="191174.8278">18411 14059 292 0,'-17'6'110'0,"17"-6"-60"0,-21 3-36 0,17-3 28 16,-6 7-5-16,-1-4 0 16,-10 12-3-16,0-5-1 15,-15 27-18-15,5-12 0 0,-5 13-1 16,8-3-7-16,7 12-4 0,3-3-7 15,15-4-2-15,-1-8-24 16,25-1-10-16,-3-9-34 16,21-6-16-16,-4-7-60 15</inkml:trace>
  <inkml:trace contextRef="#ctx0" brushRef="#br0" timeOffset="191488.2472">18771 14159 292 0,'-38'-19'110'0,"38"19"-60"0,-75 19-14 16,65-19 38-16,-15 16-24 16,4-7-5-16,-7 16-23 0,0-6-6 15,-1 19-10-15,8-7-4 0,7 7 1 16,0-4-4-16,10-5 0 16,1-1-6-16,13-9-3 15,1 6 1-15,14-19 0 16,-4-3-1-16,11-12-1 15,-1-7 1-15,-6-3 4 16,-4-25 3-16,-17 16 2 16,-1 3-2-16,-10-3 2 15,4 3-8-15,-11 3-4 16,3-3-7-16,-3 15-2 16,0-5-26-16,0 15-9 15,3 0-52 1,8 6-53-16,-1-3 55 15</inkml:trace>
  <inkml:trace contextRef="#ctx0" brushRef="#br0" timeOffset="191880.075">18821 14140 304 0,'-11'0'112'0,"11"0"-60"0,-3 16-43 16,3-13 27-16,3 13-7 15,1 3 1-15,3 9-9 16,-4-3-2-16,4 13-11 15,0-4-1-15,0 1 3 0,-3-7 3 16,-1 3 4-16,1-9 2 16,0-3 3-16,-1 3-10 15,1-22-2-15,-1 0-8 0,11-25-2 16,-3 6-2-16,10-22 0 16,-3 13 0-16,6-10 0 15,-3 4 2-15,1-1 2 16,-1 7-3-16,-4 13-2 15,-2-4 4-15,-8 19 1 16,-4 0-3-16,-6 25 1 16,-1-6-2-16,1 25 0 15,-1-7 0-15,0 13 0 16,4-12-22-16,4 0-12 16,0 2-45-16,6-27-19 15,8-13-57 1</inkml:trace>
  <inkml:trace contextRef="#ctx0" brushRef="#br0" timeOffset="192068.6957">19480 13764 320 0,'-21'10'121'0,"21"-10"-66"16,-17 43-42-16,17-33 30 0,-4 27-11 15,1-11-1-15,-1 27-9 16,0-6-1-16,1 12-12 15,-1-5-5-15,4 24-1 0,0-15-20 16,0 3-6-16,0-7-17 16,0-5-7-16,0-7-39 15,-7-13-15-15,4-6-24 16</inkml:trace>
  <inkml:trace contextRef="#ctx0" brushRef="#br0" timeOffset="192719.6853">19293 14184 192 0,'4'25'71'0,"-4"-25"-38"0,28 38-10 0,-21-29 24 15,7 7-11-15,-3-6-1 16,10 18-7-16,0-9 0 16,4-1-16-16,-4-2 6 0,0 3 3 15,0-3-3-15,1 2 0 16,-5 1-2-16,-3-3 3 15,-3 3-9-15,-4-1-3 0,0-2 0 16,-3-6 2-16,-1-1 2 16,-3-9 1-16,0 0-4 15,0-9 0-15,0 2-3 16,4-24 0 0,-1 0-6-16,8-7-1 0,-1 3 3 15,8 1 1-15,0 6-5 16,13 3 0-16,-2 6 1 15,13 6 1-15,-7-2-2 16,11 15 0-16,-7-7 2 16,10 7 0-16,-6 0 3 15,-5 0 1-15,-6 0 3 16,-7-3 1-16,-4 3-1 16,-10-6 1-16,-4 6-2 15,-11 6 0-15,1 4-1 0,-19 8 0 16,5-2 6-16,-4 19 4 15,-1-7-5-15,5 6-3 16,3-5-3-16,3-1-3 16,4-3-4-16,11-6 0 15,-1-10-7-15,15-3-1 16,-4-3-4-16,7-15-3 16,-3-1 4-16,6-15 4 15,-2 6 6-15,-1-3 5 16,-4 0 1-16,1 9-1 15,-4 4 3-15,0 15 2 16,-3-3 4-16,-1 22 2 0,1-10-8 16,0 17-1-16,-4-4-11 15,3 19-4-15,-3-16-57 16,4 6-24-16,-1-5-64 16,8-20-37-1,-4 7 93-15</inkml:trace>
  <inkml:trace contextRef="#ctx0" brushRef="#br0" timeOffset="193275.255">20606 13852 220 0,'10'-69'82'0,"-10"69"-44"0,4 0 0 16,-1 0 32-16,1 6-12 0,-1-3-1 16,1 26-16-1,0-4-5-15,-1 19-20 0,1-7 8 0,-1 16 3 16,1-2-8-16,3 2-1 15,-4-6-8-15,4 6-4 16,-3-6-1-16,-1 4-1 16,1-14-2-16,-4-2-2 15,0-7-4-15,-7-12-2 16,3 2-6-16,-10-11 0 16,4-4 1-16,-15-13 2 15,4 1 3-15,-4 0 2 16,4 2 10-16,-4 4 6 15,4-3 1-15,3 15 0 16,4-2-7-16,4 11-2 16,3 1-2-16,7 6-2 15,0-6-2-15,14 6 1 16,0-6-6-16,11-10-3 16,-4 1-16-16,10-10-9 0,-2 6-17 15,2-12-7-15,-2-4-12 16,9-8-6-16,-6 2 6 15,3-12 4-15,-3 3 33 16,-4 3 17-16,-6-3 43 16,-5 9 17-16,1 6 28 15,-4 10 11-15,-3 0-16 16,-4 10-7-16,0-1-25 16,0 13-8-16,0-3-14 15,-4 0-5-15,1 6-11 0,-1-6-3 16,1-7-47-16,-4-2-19 15,0-4-58 1,-4-15-57-16,1-1 69 16</inkml:trace>
  <inkml:trace contextRef="#ctx0" brushRef="#br0" timeOffset="193454.2483">20874 13971 204 0,'21'19'77'0,"-21"-19"-42"0,32 34-45 0,-25-24 11 15,10 9-74-15,1 3-28 16,17-1 38-16,-3-2 18 16</inkml:trace>
  <inkml:trace contextRef="#ctx0" brushRef="#br0" timeOffset="193604.9007">21431 14247 196 0,'0'-9'74'0,"0"9"-40"0,-28-19-5 16,25 19 28-16,-12-6-3 15,5 6 1-15,-18 0-14 16,6 6-5-16,-9 6-20 15,6 4 5-15,-7 9 3 0,8-6-1 16,2 19-2-16,1-4-11 16,14 1-4-16,0-7-4 15,14 9-2-15,0-2-13 16,18-16-4-16,-4 3-29 16,18-19-12-16,-4 3-36 15,11-15-14-15,-4-1-19 16</inkml:trace>
  <inkml:trace contextRef="#ctx0" brushRef="#br0" timeOffset="193813.2687">21717 13802 260 0,'-21'-3'96'0,"21"3"-52"0,-7 34-18 0,7-31 31 16,0 25-1-16,0-2 1 15,0 21-25-15,0-7-9 16,3 14-14-16,1-10-6 0,3 12 0 15,-4-3-4-15,4 7 0 16,-3-13-23-16,-4 16-10 16,0-10-22-16,-4-9-7 15,1 3-20-15,-8-13-5 0,1-5-21 32</inkml:trace>
  <inkml:trace contextRef="#ctx0" brushRef="#br0" timeOffset="194069.1488">21491 14228 200 0,'0'-25'77'0,"0"25"-42"0,14 0-15 16,-10 0 24-16,6 0-11 16,1 6-4-16,14-2-13 15,-4 2-5-15,11 3-6 16,-4-6 1-16,11 10 0 0,-8-10 6 16,12 13 5-16,-8-4 6 15,0 4 6-15,-6 0 6 16,-5 6 5-16,-3-4-12 15,-3 17-5-15,-4-10-11 0,-3 3-5 16,-4-3-9-16,-4 3-1 16,1-9-48-16,-8-3-18 15,1-7-66-15,-11-9-27 16,0 0 41 0</inkml:trace>
  <inkml:trace contextRef="#ctx0" brushRef="#br0" timeOffset="194504.5913">21840 14043 240 0,'11'-28'90'0,"-11"28"-48"0,7 0-42 0,-3 0 18 16,6 9-14-16,1-2-5 15,10 11-6-15,-3-2-3 16,10 6 5-16,-3-6 2 0,13 9 5 0,-6-6-3 16,7-7-2-16,-7 4 6 15,-1-7 3-15,-6 1 21 16,-4-1 12-16,-3-3 4 15,-8-2 4-15,-2-4-6 16,-12 9-3-16,0 0-15 16,-10 16-4-16,0-6 0 15,0 13 0-15,4-4-4 16,3 6-1-16,3-5-13 16,15 8-3-16,-1-2-6 15,15-17 0-15,-4-2-12 16,14-6-2-16,-3-7 10 15,7-6 3-15,-7-4 7 0,-8-15 3 16,-3 0 6-16,-17-15 6 16,-4 9-1-16,-14-10 1 15,3 7-1-15,-10-1 2 16,3 7-9-16,-3 9-6 16,4 4-28-16,-1 6-11 15,4-4-40-15,10 13-16 16,1-3-24-1,10 7-44-15,0-7 57 16</inkml:trace>
  <inkml:trace contextRef="#ctx0" brushRef="#br0" timeOffset="194884.3528">22592 14165 360 0,'7'-6'134'0,"-7"6"-72"0,7 0-41 0,-3 6 35 0,3 4-15 15,-4-4-1-15,4 13-10 16,0-6-2-16,4 12-15 15,-1-7-6-15,5 17 0 0,-5-7-2 16,1-3 2-16,-1 3-2 16,-3-2 0-16,0-8-1 15,0 1 0-15,0-3-5 16,1-13-1-16,-1 6-8 16,7-21-2-16,-4-4-4 15,15-6-1-15,-4 0 3 16,7-9 3-16,-3 0 5 15,7 2 1-15,-7 4 5 16,-1 6 2-16,-3 1 19 0,-3 8 11 16,-4 4-5-16,-3 22-3 15,-1-1-10-15,-6 14-4 16,-1-1-5-16,4 16-2 16,-3-10-1-16,3 4 1 15,-3-1-22-15,3-2-9 16,3 9-61-16,1-16-25 15,-1-6-89 1</inkml:trace>
  <inkml:trace contextRef="#ctx0" brushRef="#br0" timeOffset="195039.7862">23364 14514 424 0,'-7'0'159'0,"7"9"-86"0,-7-9-87 15,4 9 24-15,-1-2-56 16,1-4-20-16,-1 6-100 15,4-3-44-15</inkml:trace>
  <inkml:trace contextRef="#ctx0" brushRef="#br0" timeOffset="238461.5842">11712 16533 132 0,'0'-28'49'0,"0"28"-26"0,0-3-1 16,0 3 23-16,0 0 6 15,0 0 6-15,4 0-11 16,-4 0-6-16,3 12-22 16,1-2 9-16,6 24 3 0,5 13-4 15,-1 13-3-15,3 18-5 16,-6-31 1-16,-1-3-10 15,5 19-3-15,-1 25-2 16,7 3 2-16,-7-29-5 16,0 10-1-16,-3-12-2 15,-8-32 0-15,1 0-42 0,-8-9-20 16,-10-3-78 0,0-22-59-16,-4-4 84 15</inkml:trace>
  <inkml:trace contextRef="#ctx0" brushRef="#br0" timeOffset="238809.1685">11561 16593 220 0,'-11'-16'85'0,"11"16"-46"0,3-9-35 0,5-1 19 16,6-9 2-16,10 4 5 15,5 2-5-15,-8-3-3 16,25-9-12-16,21-12 5 0,0 2 4 0,0 7-4 15,-4 9 0-15,4 3-7 16,-21 16 0-16,-11 0-3 16,1 10 2-16,9 18 2 15,-9 16 2-15,-12 0 6 16,-9 6 1-16,-15-3 2 16,-7-19 0-16,-1-3-9 15,-16 13-2-15,-22 12-5 16,0-6-1-16,7-13-3 15,15-9-3-15,2-9-23 16,-6-4-10-16,7-2-39 16,10-7-14-16,4 0-44 15,11-7-39 1,6 7 75-16</inkml:trace>
  <inkml:trace contextRef="#ctx0" brushRef="#br0" timeOffset="239370.3813">12633 16746 240 0,'4'10'90'0,"-1"-10"-48"0,4-3-31 0,0 3 21 16,0-10-11-16,0 1-1 16,21 2-4-16,15 14 0 15,3-14-8-15,7-2 1 0,-18 0 4 16,-3 2 4-16,10 4 2 15,21-3-4-15,-3 3-1 0,-3 6-4 16,-8-3-1-16,-6 0-3 16,-19-3-1-16,-3-3-1 15,-3 6 2-15,0 0 10 16,-8-10 7-16,-20 1-10 16,-11-1-2-16,-15 4-7 15,-3-13-3-15,-3 10 0 16,0-1 1-16,7 1-3 15,6 3-2-15,5 6-1 16,6 0 0-16,18 0-4 16,0 0 4-1,7 6 4-15,11 3-4 16,10 1 1-16,7-1 1 0,0-9 3 16,-3 0-2-16,7 10 0 15,14-1 1-15,-7 7 2 16,-11-1 1-16,-7-2 1 15,-17-4 28 1,-1-2-10-16,-17 11-2 16,-21 11-9-16,-11 5-3 15,-6 1-9-15,-1-1-4 16,7-12-28-16,18-13-11 16,3-2-44-16,7 2-19 15,4-18-49 1,14 2-26-16,8-2 93 15</inkml:trace>
  <inkml:trace contextRef="#ctx0" brushRef="#br0" timeOffset="239739.3203">13970 16417 304 0,'-4'-9'115'0,"4"5"-62"0,-10-2-27 15,3 6 36-15,-4 0-18 16,-6 0-5-16,-12 10-20 15,1 5-10-15,-4 20-5 16,1 2-4-16,2 10 3 0,1 4 0 16,14-17 1-16,0-3-2 15,7 20 1-15,0-7-4 0,14 12 0 16,21 32 1-16,11-16 0 16,7-9 0-16,-11-45 0 15,-7 4-3-15,25-18 2 16,25-23 1-16,3-16 2 15,-3-9-1-15,-11 0 2 16,-14-9 0-16,-18 6 3 16,-14-13 1-16,-25-5 3 15,-17-14-5-15,-14 7-1 16,-11 9-2-16,-7 10-2 16,-7 9 1-16,11 25-1 15,7 1-14-15,-8 18-5 16,-13 18-48-16,10 20-18 15</inkml:trace>
  <inkml:trace contextRef="#ctx0" brushRef="#br0" timeOffset="239997.5304">14115 16674 312 0,'-4'19'118'0,"4"6"-64"0,7 0-30 15,-3-15 33-15,3-1-16 16,0-6-1-16,10 13-14 16,15 28-7-16,0-7-10 15,10 7-2-15,-13-16 0 0,-5-3-1 16,8 13-1-16,-7-13-3 0,3 13-2 16,7 12-37-16,-7-12-15 15,-6-4-97 1,-5-15-83-16,-3-10 81 15</inkml:trace>
  <inkml:trace contextRef="#ctx0" brushRef="#br0" timeOffset="240535.962">16309 16176 264 0,'-4'-10'101'0,"4"10"-54"0,4 10-35 0,-1-10 26 16,1 15-5-16,3 1 1 15,7 12-4-15,4 16-1 16,-4-6-16-16,0-10 1 0,4 35 0 16,10 15-3-16,-7 4 1 15,0-1-7-15,-10-28-1 16,-1-9 0-16,-3-9 0 15,0 2-20-15,-7-2-7 16,-7-7-63-16,-3-12-26 16,-4-16-38-1</inkml:trace>
  <inkml:trace contextRef="#ctx0" brushRef="#br0" timeOffset="240744.8457">16245 16273 276 0,'-17'-3'104'0,"17"-4"-56"0,14 7-49 16,-7 0 18-16,7-9 7 16,14-7 10-16,4 4-12 15,-4-4-2-15,36-12-12 16,31-22-5-16,-7 12 0 0,-7 10 2 16,-10 3 2-16,-18 9-8 15,-25 22-56-15,-10 19-21 16,-11 22-62-1</inkml:trace>
  <inkml:trace contextRef="#ctx0" brushRef="#br0" timeOffset="241053.9349">16376 16621 220 0,'-4'-10'85'0,"4"10"-46"0,22 10-26 0,-8-4 22 16,3-12-7-16,19-13-2 15,6 3-14-15,4-12-5 16,7 3-5-16,-7 6-2 0,-4 0 1 16,-3 4 1-16,-8 12 1 0,-6-4-28 15,-4 7-10-15,-3 10 12 16,-7 5 8-16,-1-5 10 16,1 9 3-16,3 25 6 15,3-10 5-15,1 4 10 16,0-13 8-16,-4 9-8 15,0-12-3-15,0 3-7 16,-3-6-4-16,-4 6 0 16,-7-9-1-16,-7-4-64 15,-7-5-29-15</inkml:trace>
  <inkml:trace contextRef="#ctx0" brushRef="#br0" timeOffset="241660.9611">16817 16451 164 0,'3'19'63'0,"8"35"-34"0,10-4-36 0,-3-28 10 15,7 12-25-15,10 1-8 16,11-7-1-16,0-3 2 16,-8-6 27-16,-2 0 14 15,-12-4 55-15,-3-5 24 16,-6-1-16-16,-8-3-6 15,-7-12-25-15,-4-3-10 16,-3-1-19-16,-11-5-3 0,4-14-1 16,4 11-4-16,-1-26 1 0,8-10-7 15,6 1-1-15,8 9-2 16,10 10 0-16,7 12 0 16,11-3 0-16,3 9 2 15,11-3 0-15,14 7 0 16,4-4 0-16,-8 7 0 15,-10 2 0-15,-14 7 4 16,-11 0 2-16,-10 7 0 16,-11 2 1-16,-28 0-4 15,-4 7 0-15,-10-3-3 16,-4-4-1-16,0 22 1 16,4-9 0-16,7 3-3 15,6 0 0-15,19-3-7 16,10 4 5-1,14-8 2-15,11-2 0 16,14-7 2-16,3 7 1 0,1-3 2 16,-5-4-3-1,-2-3 0-15,-11 13 3 0,-8-3 3 16,-13-4 15-16,-8 4 7 16,-10 3-7-16,-7 0-4 15,-11-1-9-15,-13 8-5 16,-8-8-4-16,0-2 1 15,7-7-23-15,7-9-12 16,8-3-50-16,10-12-19 16,14-14-39-1</inkml:trace>
  <inkml:trace contextRef="#ctx0" brushRef="#br0" timeOffset="241885.49">17928 15975 308 0,'-21'22'115'0,"21"6"-62"0,0 16-24 16,4-13 33-16,3 1-17 16,3 2-3-16,8 19-14 15,3 10-5-15,4 6-13 16,-1 13-4-16,-2-13 0 0,2-13-5 16,-10-18-1-16,0-4-5 15,-3 10 1-15,0 16-44 16,-15-20-18-16,-3-5-60 0,-7-10-24 15,-7-16 19 1</inkml:trace>
  <inkml:trace contextRef="#ctx0" brushRef="#br0" timeOffset="242073.9901">17776 16564 356 0,'22'-15'134'0,"-22"15"-72"0,60 0-66 0,-29-10 26 16,19-5-14-16,20-4 0 15,-17 0-6-15,-10 3-2 16,20-6 0-16,25-12-11 0,-17 9-5 16,-15 9-142-1</inkml:trace>
  <inkml:trace contextRef="#ctx0" brushRef="#br0" timeOffset="242455.9211">19078 16138 244 0,'0'3'90'0,"0"-3"-48"0,11 22-23 0,-8-19 26 16,8 16-8-16,7 31 1 15,-1-12-16-15,-3-10-5 16,11 32-10-16,-4-13-5 0,4 22 1 16,7 40-2-16,-8-5-1 15,-3-20-30-15,-10-40-13 16,0-9-33-16,-11-10-13 0,0-6-25 16</inkml:trace>
  <inkml:trace contextRef="#ctx0" brushRef="#br0" timeOffset="243265.3586">18969 16495 176 0,'-7'-6'66'0,"10"-6"-36"0,4-4-18 15,0 16 19-15,8-3-1 16,9-4 2-16,-3-2-2 16,1 9-1-16,16-3-16 15,19-3 3-15,-4-1 4 0,-7 7-7 16,-15 0-2-16,-2 0-4 0,2 16 0 15,8 12-4 1,-4-3 0-16,-3 10 5 0,-4-7 3 16,-3 10 2-16,-11-29 5 15,-3 4-1-15,-1 9 1 16,1-4-3-16,-8 4-1 16,-3-9 0-16,0-4 2 15,-3-2-12-15,-1-23-1 16,4 7-5-16,0-10 0 15,0-25 0-15,4 6 0 16,3-3 0-16,4 10-2 16,6-3 3-16,4 8 0 15,4 8 1-15,0 2 0 16,7 7-3-16,-4 5 2 16,0 8 3-16,-3 2 1 15,-4-3-4-15,0 19 1 0,-3 6 2 16,-4 0 1-16,-4 10-1 15,1 6 1-15,-4-10-4 16,0-15 0 0,4 9 3-16,6 4-3 15,4-13 0-15,4-7-1 16,0-6-2-16,-4-6 5 16,-3-15 1-16,-4 5-3 15,3-27-1-15,8-17 3 16,-7-8 1-16,-4 2-5 15,-7 13-2-15,-4 13 4 16,-3 5 5-16,-3 14-7 16,-1 15 1-16,1 22 0 15,3 15 1-15,7 20 1 0,3-17 0 16,-2-11 2-16,13 40 1 16,17 40-1-16,5-2-2 15,-4-10 1-15,-15-43 1 16,-3-11 1-16,-3 11 1 15,-4-7-2-15,-10 6 1 16,-15 19 0-16,-14-12 1 16,-13-19-16-16,-8-10-4 15,-14-22-5-15,14-9-3 16,7-6 11-16,-3-13 8 16,-11-9 3-16,14-25 2 0,14-1-3 15,18-8 2-15,14-10-12 16,22 9-7-16,17-16-64 15,28 1-28-15,7 6-17 16</inkml:trace>
  <inkml:trace contextRef="#ctx0" brushRef="#br0" timeOffset="243880.5977">21142 15934 168 0,'0'-44'63'0,"0"44"-34"0,0-37-5 0,0 27 22 15,0 4 8-15,0 3 6 16,0 3-17-16,0 0-6 16,0 9-21-16,0 1-1 0,0 18-1 15,0 0-1-15,0 22 0 16,0-12-3-16,7 25-1 0,-3-4-5 15,10 7-3-15,-4-6 0 16,8-4-1 0,-4-3 2-16,0-9 1 0,-3 0 3 15,-4-16 1-15,0 4-1 16,-11-4-1-16,-13 6-6 16,3-30 1-16,3-4 0 15,-17-19 2-15,3 9-1 16,-14-5-1-16,7 5 1 15,-13 1 1-15,-12 15-1 16,8 7-1-16,14-4-2 16,20-3 1-16,1 4 1 15,25 18 0-15,17 0-3 16,11-3 0-16,3 0 2 0,8-22 2 16,3 4-2-16,-1-17-2 15,-2 4-40-15,-1-3-17 16,-6-10-35-16,-8 0-14 15,-7-15-12 1</inkml:trace>
  <inkml:trace contextRef="#ctx0" brushRef="#br0" timeOffset="244048.8061">21329 16273 212 0,'0'0'79'0,"3"0"-42"0,1 19-26 0,7-10 23 15,-4 7-14-15,0-1-3 16,10 17-10-16,1 27-5 0,0-2-1 15,-1-4-19-15,-6-28-5 0,-4-6-33 16,-4 9-14-16,-3 13-18 16</inkml:trace>
  <inkml:trace contextRef="#ctx0" brushRef="#br0" timeOffset="244376.2976">21347 16270 128 0,'24'22'49'0,"5"9"-26"0,-1 16-18 16,-14-19 13-16,11 0 1 0,-1 7 3 15,-3-19 10-15,-3 2 4 16,3 1-18-16,7 6 16 0,-6-6 6 16,-5-9 15-16,-10-1 21 15,-7-18-19 1,-3-10-23-1,-4-16-14-15,3-9-7 16,1-3-7-16,10 10-4 16,3 5 1-16,-3 4 0 15,0 9-1-15,8 4-2 16,13-4 3-16,3 9 0 16,5 1-1-16,10 3-2 15,-4 6-48-15,-14 0-22 16,-3 0-42-16,0 9-18 15,6 7 1-15</inkml:trace>
  <inkml:trace contextRef="#ctx0" brushRef="#br0" timeOffset="244694.4869">22006 16292 220 0,'-7'0'82'0,"11"6"-44"0,-1-6-29 15,1 0 22-15,3 3-6 16,7-3 3-16,4-3-5 15,3-3-2-15,-4 6-11 16,-2-4 0-16,2-5 3 0,-3 3-5 16,-3 3-2-16,-1-10 1 15,-6 1 0-15,-8 5-3 0,-6-2-3 16,-8-1 0-16,1 7-1 16,2-3 8-16,-16 12 5 15,-12 7 7-15,8 15 2 16,7-3-5-16,14 0 0 15,3 3-8-15,11 10-3 16,14 28-6-16,11-19 0 16,7 0-18-16,10-22-8 15,7 3-48-15,-10-28-20 16,-7 0-52 0</inkml:trace>
  <inkml:trace contextRef="#ctx0" brushRef="#br0" timeOffset="245128.4045">22387 16176 248 0,'-77'9'93'0,"41"16"-50"0,1 0-19 15,21-12 29-15,0 12-16 16,-4 3-4-16,11 6-10 16,7 17-3-16,4-23-11 15,-1-9-5-15,11 9-1 0,0-12 0 16,18 12 1-16,32-3-5 15,-4-22-1-15,0-3-13 16,0-13-2-16,-4-18-12 16,-21 9-2-16,-6-3-7 15,2-9-4-15,8-29-17 16,-11-9-5-16,-14-10 7 16,-6 32 40-16,-1 12 44 15,-11-5 41-15,4 5 20 16,-3 13-21-16,-5 6-10 15,-2 10-33-15,3 27 1 16,3 7 2-16,1-6-6 0,3 25 0 16,3 38-6-16,1 6-1 15,3 2-8-15,0-39-2 16,-4-14-4-16,5 17-1 16,-1-7-12-16,0-3-7 15,0 9-33-15,0-16-16 16,-4-11-19-16,-3-11-8 15,-7-21-25 1</inkml:trace>
  <inkml:trace contextRef="#ctx0" brushRef="#br0" timeOffset="245305.8943">22444 16310 232 0,'28'7'88'0,"4"-7"-48"0,7 6-16 0,-22-6 27 0,8-6-6 16,10-1 0-16,-7 4-16 15,-6-3-6-15,16-3-13 16,15-1-6-16,0 1-1 0,-3-1-4 16,-22 1 0-16,-4 0-54 15,1 9-25-15,-4 0-68 16</inkml:trace>
  <inkml:trace contextRef="#ctx0" brushRef="#br0" timeOffset="246014.0118">23474 16389 160 0,'-7'-35'60'0,"7"35"-32"0,3-19-11 0,1 16 20 0,-1 3 5 16,1 0 4-16,-1 10 0 16,1-1-1-16,10 19-25 15,-3 1 6-15,3 24 4 0,-4-9-12 16,1 28-2-16,0-9-10 16,-4 24-2-16,0 48-9 15,-4-63-4-15,1-9-46 16,-8 12-19-16,1-18-13 15,-11-20-4-15,3 4-10 16</inkml:trace>
  <inkml:trace contextRef="#ctx0" brushRef="#br0" timeOffset="246299.1117">23269 16345 212 0,'14'-35'79'0,"-14"35"-42"0,25-28-30 0,-18 28 18 16,14-12-4-16,0-4-1 15,25 0 1-15,-7 7-1 16,14-4-11-16,-7-2 1 0,3 5 1 16,-6 4 2-16,-5 12 3 15,-2-3 4-15,-8 13 2 16,-3 0 2-16,-11 12 0 16,-4-3-11-16,-10 6-3 15,0 1-4-15,-17-1 1 16,-1 0-6-16,-21-2-1 15,7-4-16-15,-3-6-4 16,3-7-23-16,8-6-8 16,3-6-35-16,17-9-13 15,1 0-13-15</inkml:trace>
  <inkml:trace contextRef="#ctx0" brushRef="#br0" timeOffset="246870.3391">23971 16273 268 0,'0'9'101'0,"0"-9"-54"0,-3 25-31 16,3-22 27-16,0 13-21 16,0 0-5-16,3 3-12 15,1-7-4-15,-1 10-1 16,1-3 2-16,-1-10 1 0,1 1 7 0,-4-1 6 16,0-3 5-16,-7-3 2 15,3-3-10-15,-3-9-5 16,0 0-8-16,4-16 0 15,-1 6-2-15,11-6 0 16,0 6 0-16,11-3-2 16,-4 0 0-16,14 3 0 15,-3 7 3-15,7-4 2 16,-4 7-2-16,4-1 0 16,-1 1 3-16,-2-1 1 15,-8 1 1-15,-4 3 0 16,-2 6 4-16,-12 6 3 15,1-3-2-15,-11 16 0 16,-1-3-8-16,-2 12-2 0,-1-3 2 16,4 9 1-16,0-5 0 15,7 5-2-15,0-12-4 16,11 9 0-16,-4-9 0 16,14-12-1-16,-3 5-5 15,6-24-2-15,-2 3 2 16,-1-7 4-16,-4-3 3 15,-6-2 2-15,-4-1 3 16,-11-16 1-16,4 10-10 16,-17-3-5-16,3 3-16 15,-7 6-8-15,3 7-20 16,4 12-7-16,3 0-29 16,11 12-44-1,0-2 40-15</inkml:trace>
  <inkml:trace contextRef="#ctx0" brushRef="#br0" timeOffset="247199.6969">24758 16122 220 0,'-28'-19'82'0,"28"19"-44"0,-43-9-18 0,40 9 24 16,-18 0-9-16,3 0-3 15,-7 16-14-15,4-7-4 16,-3 19-8-16,2-3-2 0,5 19 2 15,3-6-3-15,10 9-2 16,1-3-3-16,13 0 1 16,1-16 3-16,17 3 3 0,-3-9-7 15,10-15 0-15,-7-4-2 16,11-13-1-16,-7 1 4 16,-4-13 0-16,-7 0 3 15,-17-6 3-15,-1 0-2 16,-17-7 0-16,0 10-3 15,-21-3-1-15,6 0-1 16,-6 18-2-16,7 1 3 16,3 18 0-16,4 1-43 15,18 8-20-15,-1-2-56 16,25-3-33 0,-3 2 72-16</inkml:trace>
  <inkml:trace contextRef="#ctx0" brushRef="#br0" timeOffset="247470.1273">25160 15771 220 0,'-63'-78'82'0,"63"78"-44"0,-50-38-11 0,47 32 29 16,-11 6-14-16,3 0-3 16,-3 15-15-16,0-5-2 15,0 27-13-15,3-2 6 0,1 28 2 16,2-10-1-16,5 28 1 15,-1-8-5-15,8 21-2 16,-1-19-6-16,12 19-1 0,-5-19-3 16,11 4-3-1,-3-7-23-15,10-9-10 0,-3-10-25 16,-4-9-12 0,0-7-69-16,-24-18-33 15,-1 3 91-15</inkml:trace>
  <inkml:trace contextRef="#ctx0" brushRef="#br0" timeOffset="247663.4826">24769 16423 312 0,'31'-6'115'0,"-31"6"-62"0,60-13-46 16,-49 13 26-16,21-6-19 15,-4-3-5-15,18-1-8 16,-8 1-1-16,5 0 0 0,-1-1-47 0,-7 4-18 15,-6 6-71 1</inkml:trace>
  <inkml:trace contextRef="#ctx0" brushRef="#br0" timeOffset="247820.3987">25400 16586 392 0,'0'16'145'0,"0"-16"-78"0,0 38-65 0,0-29 30 16,0 7-23-16,0 9-5 16,-7 6-12-16,3 1-3 15,-10 11 6-15,4-5-53 0,-11 6-20 0,3-6-78 16</inkml:trace>
  <inkml:trace contextRef="#ctx0" brushRef="#br0" timeOffset="248430.3494">26169 16166 108 0,'-18'-3'44'0,"18"3"-24"0,-14-6 3 0,14 6 21 0,-7 0-4 16,0 0 1-16,-3 6-1 15,-1-6 2-15,-3 13-23 16,0-4 0-16,0 16 0 0,0-6-7 15,-1 9-2-15,-2-3-5 16,6 10-4-16,4-7-3 16,7 13-1-16,0-10-1 15,14-6 3-15,-3-6 0 16,21-19 3-16,-11 0-8 16,11-10-1-16,-4 7 6 15,-11-19 5-15,-2 10 2 16,-15-13 4-16,0 0-7 15,-18 3-2-15,4-3-3 0,-7 9 0 16,3-3 0-16,-3 19 0 16,3-3-38-16,4 6-15 15,0 3-66 1</inkml:trace>
  <inkml:trace contextRef="#ctx0" brushRef="#br0" timeOffset="248764.0545">26381 16163 272 0,'-14'-9'104'0,"14"9"-56"0,3 12-56 0,-3-6 18 16,7 13-7-16,0-3 1 0,0 12-2 16,0-6-2-16,11 9 1 15,-4-9 5-15,0 10 4 0,-3-10 3 16,-1 3 3-16,-3-6 2 15,1-10 1-15,-5 7-2 16,-10-10 0-16,3-3-9 16,1-12-3-16,-1 2 1 15,8-11 3-15,-4 5 2 16,7-12 1-16,0 9-4 16,4-12-3-16,-1 9-5 15,11 0 0-15,1 4-7 16,13-1-3-16,-3 4-69 15,17 5-32-15,-10 4-32 16</inkml:trace>
  <inkml:trace contextRef="#ctx0" brushRef="#br0" timeOffset="249061.9752">27439 16138 176 0,'-14'-6'66'0,"14"6"-36"0,-18-10-11 0,18 10 23 16,-14 0-6-16,4 0-1 0,-12 6-13 15,1-2-6-15,-7 11-9 16,3-5-1-16,-3 24 4 0,3-6-2 15,4 16 1-15,4-6-10 16,6 6-1-16,0-3 0 16,22-4 3-16,-4 1-38 15,25-13-14-15,-4 3-70 16</inkml:trace>
  <inkml:trace contextRef="#ctx0" brushRef="#br0" timeOffset="249392.94">27573 16166 260 0,'-56'10'99'0,"56"-10"-54"0,-21 31-33 0,21-28 24 16,-4 16-21-16,0-3-6 16,1 12-8-16,-1 0-2 15,8 3 1-15,-1-2-3 0,15 5 2 16,-4-12 1-16,7 3 0 15,-3-6 0-15,10-10 0 16,-3-2 0-16,3-14 2 16,-3 4-3-16,-4-13-2 15,-3 7 4-15,-11-16 3 16,-4 6-1-16,-10-15 0 16,0 5-3-16,-11-5-1 15,1 12 1-15,-8 0 0 0,4 10-9 16,3 5-4-16,4 7-35 15,4 16-16-15,3-7-49 16</inkml:trace>
  <inkml:trace contextRef="#ctx0" brushRef="#br0" timeOffset="249868.804">27958 16100 288 0,'-11'0'110'0,"11"0"-60"0,4 19-45 0,-4-16 22 16,7 13-2 0,-4 3 2-16,4 9-6 0,0 3 0 15,0 7-12-15,0-10 6 0,0 13 2 16,1-10-3-16,-5 4 2 16,1-7-7-16,-1-6-1 15,1-3-4-15,-1-16-1 16,-3 6-1-16,4-18-2 15,-1-1-2-15,8-8 1 16,-1-1 1-16,4-25 0 16,-3 9-7-16,3-2-3 15,0 2 1-15,0-9 0 16,-3 10 1-16,3 15 0 16,-3 0 2-16,-1 19 4 15,1 0 1-15,-1 25 3 16,-3-6 1-16,1 19 3 15,-1-4-3-15,3 13-2 16,-3-6-9-16,0-3-3 16,0-10-43-16,0-3-16 0,0-6-58 15,1-19-47 1,-1-3 70-16</inkml:trace>
  <inkml:trace contextRef="#ctx0" brushRef="#br0" timeOffset="250050.3328">28430 15630 284 0,'-3'25'107'0,"3"-25"-58"0,10 72-33 0,-6-62 29 16,3 27-15-16,0-2-3 15,7 24-15-15,-3-12-5 16,3 16-5-16,-4-3-2 0,1 12 3 15,0-16-9-15,-4 7-1 16,0-10-34-16,-7-3-13 16,0-12-32-16,-7-10-13 15,0-3-7 1</inkml:trace>
  <inkml:trace contextRef="#ctx0" brushRef="#br0" timeOffset="250652.6044">28314 16085 156 0,'11'-10'60'0,"-11"10"-32"0,31 19-13 15,-24-19 18-15,11 9-7 16,-4 1-3-16,11 5-2 16,-4-5-1-16,11 15-11 15,-8-6 6-15,8 0 2 0,-7-1-1 16,0 1 1-16,3 0-1 16,0 3 0-16,-7-9-8 15,0 2-3-15,-3 1-1 16,-4-7 2-16,-3 1 10 15,-8-7 7-15,1-3-1 16,-8-10 1-16,1 7-3 16,-1-22-3-16,1 10-12 0,-1-7-2 15,1 0-5-15,6 3-2 16,1 6-2-16,13-2 1 16,-3 5 3-16,18 4 1 15,-4 3 3-15,11-3 1 16,-4 2-1-16,11-2 1 15,-7 3-2-15,-4-3-1 16,1-4 1-16,-12 10-1 16,-3-6 2-16,-17 3 3 15,7 3-4-15,-22 3-1 16,7 3 0-16,-10 13 0 16,0 0 2-16,-7 12 3 15,0-9-4-15,7 13-1 16,0-7 0-16,10 3 0 15,4-9-3-15,7-6 2 16,0 3-6-16,11-19 0 0,-4 0-6 16,4-16 1-16,-4 7 1 15,3-10 2-15,1 6 6 16,-4-2 1-16,-3 5 2 16,-1 10 2-16,-3 0 1 15,0 10 1-15,-3-1 0 16,10 10 0-16,-3-3-18 15,-1 18-7-15,1-12-43 16,-1 3-16-16,1-6-56 16</inkml:trace>
  <inkml:trace contextRef="#ctx0" brushRef="#br0" timeOffset="250882.0381">29376 16166 196 0,'-4'-3'74'0,"8"6"-40"0,-4 41-11 0,3-28 24 15,1 3-4-15,-4-7-1 16,10 32-19-16,15 28-9 16,0 6-8-16,0 4-3 0,-1-4 3 15,4 4-3-15,-10-29-2 16,-4-9-5-16,-3 9 0 16,6 1-20-16,-10-10-7 15,-7-35-55 1,-3-18-21-1,-8-7-27-15,1 7 59 16</inkml:trace>
  <inkml:trace contextRef="#ctx0" brushRef="#br0" timeOffset="251117.0969">29372 16038 148 0,'29'-51'55'0,"-1"42"-30"0,11 9-12 15,-29 0 19-15,11 9-5 16,0 10-1-16,4-3 1 15,-7 12 0-15,6-3-14 16,-6 13 1-16,-4-10 0 0,-10 7 4 16,3-17 3-16,-4 4-5 15,-13 7 1-15,-26 14-10 0,-2-5-2 16,-12-3-1-16,15-10 0 16,7-7-13-16,-4-5-7 15,-7-4-24-15,11-2-12 16,14-7-48-1</inkml:trace>
  <inkml:trace contextRef="#ctx0" brushRef="#br0" timeOffset="251480.4665">29947 16154 324 0,'-10'-16'121'0,"3"16"-66"0,-11-6-47 0,4 6 29 15,0 6-21-15,-7 3-4 0,3 20-9 16,0-4-5-16,4 12 1 16,4-2-2-16,10-1-1 0,14-6 3 15,7 1 0-15,4 5-2 16,24-15 2-16,-3-10-1 16,0-2 0-16,-7-7-7 15,-8-7-2-15,-6-2 4 16,-7-10 3-16,-11 0 12 15,-11-6 4-15,-17-3 6 16,-14-6 1-16,-11 12-6 16,0-3-3-16,-7 15-10 15,-3 4-5-15,10 15-15 16,7 1-5-16,14 5-29 16,4 1-13-16,21-3-33 15,21-4-49-15,11-3 42 16</inkml:trace>
  <inkml:trace contextRef="#ctx0" brushRef="#br0" timeOffset="251867.204">30342 16094 220 0,'-14'-16'82'0,"7"13"-44"0,-7-3-31 0,7 6 18 15,-11 6-7-15,1-3 0 16,-4 13-8-16,-1 0-4 0,-2-4-3 15,6 7-5-15,1 3 1 16,2 0 3-16,5-6 1 0,6 2 5 16,4-2 3-16,11-3-2 15,3 2 2-15,14 4-2 16,-3-9 0-16,10 5-1 16,-3-5 0-16,-4 5 0 15,4-2 2-15,-11-4-5 16,-3-2-3-16,-8 5 14 15,-10 4 6-15,-3-7-4 16,-8 1-3-16,-10-4-17 16,-7-3-6-16,0-3-41 15,-1 0-16-15,8-9-52 16,7-1-54 0,3-9 62-16</inkml:trace>
  <inkml:trace contextRef="#ctx0" brushRef="#br0" timeOffset="252028.2885">30547 16185 260 0,'25'6'96'0,"-15"4"-52"0,4 5-21 0,-14-5 31 15,7 2-19-15,-3 4-7 16,-4 3-20-16,0 0-7 16,0 6-1-16,0 3-32 0,0-9-13 15,0 3-43-15,0-10-17 16,-4-2 0-1</inkml:trace>
  <inkml:trace contextRef="#ctx0" brushRef="#br0" timeOffset="252186.5365">30434 15943 224 0,'-14'-28'85'0,"11"28"-46"0,-1-6-52 0,4 6 12 0,0-3-49 16,7 3-17-16,7-6-10 15,14-4-3-15</inkml:trace>
  <inkml:trace contextRef="#ctx0" brushRef="#br0" timeOffset="252360.5731">30716 15809 232 0,'11'-3'88'0,"-4"6"-48"0,-3 6 2 16,-1 0 34-16,1 10-16 0,3 25-7 16,3-3-14-16,1 3-4 15,-1-3-20-15,1 18-7 16,0-2-1-16,-4-7-6 0,3-3-3 15,1-3-6-15,-8-10 0 16,8 1-31-16,-11-4-12 16,7 0-27-16,-7-12-11 15</inkml:trace>
  <inkml:trace contextRef="#ctx0" brushRef="#br0" timeOffset="252677.7064">30614 16132 232 0,'-7'0'88'0,"7"0"-48"0,-4 0-23 15,4 0 27-15,4 6-14 16,10-6-3-16,-3 0-4 16,10 3 0-16,-7-3-13 15,21 0-3-15,-10 0-3 0,7 0-2 16,-8-3 1-16,1 3-2 15,-4 0-1-15,-3 0-13 16,3 0-4-16,-7-6-4 16,7 6-1-16,-3 0 15 15,0 6 6-15,-1 3 13 16,1 7 7-16,-4 6 18 16,0 0 12-16,-3 0-9 0,-8 3-3 15,8 0-19-15,-11 3-9 16,0 0-5-16,0-2-1 15,0 2-33-15,-4-3-14 16,-3-6-36-16,4-4-14 16,-8-5-45-1,8-17-28-15,-4-2 80 16</inkml:trace>
  <inkml:trace contextRef="#ctx0" brushRef="#br0" timeOffset="253025.1469">30942 16060 208 0,'-10'0'79'0,"17"0"-42"0,-7 9-45 0,3-3 10 0,4-3-6 16,0 13 0-16,11-7 3 15,0 1 2-15,3-1 0 16,3 7 6-16,1 3 5 0,0 0 29 16,-4 6 15-16,-7-7-2 15,7 1 0-15,-7-3-17 16,0 3-5-16,-3 0-15 15,0-4-5-15,-11-15 4 32,10 10-12-17,1-1-2-15,-4 0-6 16,10-12 0-16,1-3-3 16,0-10 0-16,6-2 4 15,-6-4-3-15,3-3-1 0,-7-1-12 16,-3-2-3-16,0 3-21 15,-8 6-10-15,4 0-49 16,-14 4-20-16,7 5 20 16</inkml:trace>
  <inkml:trace contextRef="#ctx0" brushRef="#br0" timeOffset="253368.2498">31401 16292 268 0,'0'9'101'0,"7"-3"-54"0,-4-3-31 0,-3 4 27 15,11-7-19-15,3 0-3 16,11 0-11-16,-4-10-4 0,18 1-3 16,3-10-5-16,-7-6-1 0,1 6-1 15,-8-6 3-15,-7 0-2 16,-7 6 1-16,-10-6 2 16,-4 6 0-16,0 0 6 15,-14 10 4-15,-8 0 8 16,-2 9 6-16,-1 9-2 15,-3 10-1-15,-4 9 4 16,7 7 4-16,1 8-1 16,9 1 3-16,5 0-11 15,10 0-4-15,14 3-9 16,4-12-3-16,17-1-4 16,4-12-1-16,7-6-28 15,-4-7-13-15,14 1-66 16,4-14-31-16,-7-2-26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5T00:02:18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928 729 140 0,'-7'-19'52'0,"14"0"-28"0,-7 10 9 0,0 9 25 15,0 0-2-15,0 0-1 16,3 3-4-16,4 22 0 15,-7-6-28-15,4-4 7 0,7 29 1 16,-11-9-3-16,10 40-2 16,1-12-3-16,-4 24-3 15,3-8-6-15,8 31-4 0,-4 49-3 16,0-14-2 0,0-39 1-16,4-12 1 0,-15-28-17 15,8-12-7-15,-11-17-25 16,0-12-11-16,-11-25-54 15,1-19-21-15,-4-15-15 16</inkml:trace>
  <inkml:trace contextRef="#ctx0" brushRef="#br0" timeOffset="418.9036">663 744 88 0,'0'-19'33'0,"0"19"-18"0,14-25 9 0,-10 25 16 16,6-9 6-16,12 0 2 16,2-1 0-16,15 1 0 15,-7 2-26-15,-7-2 7 0,13 6 2 16,-6-3-5-16,14 6-1 15,14 0-10-15,-21 6-2 16,0-3 2-16,10 16 0 16,-7-3-4-16,8 12-1 15,-4 0-2-15,-8 6 0 16,-2 20 7-16,-22-4 4 16,-4-12 4-16,-20 18 3 0,-1-6-8 15,-17 13 0-15,3-10-9 16,-28 4-3-16,-7 2-19 31,7-2 7-31,4-23-53 16,14 1 33-16,-1-10-117 15,12-3 80-15,3-16-119 16,17-3 103-16</inkml:trace>
  <inkml:trace contextRef="#ctx0" brushRef="#br0" timeOffset="1097.5305">1326 1362 180 0,'8'6'68'0,"-8"-6"-36"0,7 19-2 0,0-10 50 16,-7 1-43-16,10 6 24 15,-3-4-37-15,4 13 19 16,6 0-26-16,-2 13 14 16,-1-4-18-16,-4 10 12 15,4-9-14-15,1 12 12 16,2 3-13-16,-13-12 8 15,6-10-10-15,-10-3 2 16,0-12-6-16,-10-1 0 16,-1-9-2-16,-3-12-2 15,0-1 1-15,-4-15-4 16,11 0 2-16,-10-3-1 16,13-7 0-16,0-5-5 15,8-1 4-15,7 13-3 16,3 3 3-16,7 3 4 15,4 0 0-15,3 3 2 16,4 0-2-16,6 0-1 16,8-6 1-16,-18 6 1 15,4 10-1-15,-11 0 4 16,-3 2-3-16,3-5 8 16,-7 5-6-16,-10 4 8 15,3 3-8-15,-14 3 1 0,0 13-5 16,0-3-3-16,-4 12 2 0,4-6 2 15,-4 21 0 1,1 26-1-16,-1-6 3 0,11-7-4 0,7-9-2 16,0-6 2-1,15-10 0-15,6-9-2 0,14-10 2 16,8-18-4-16,-12-4-1 16,-6-3-4-16,3-12 1 15,1-16 9 1,2 10 0-16,-27-10 6 15,-7 9-4-15,-15 4-1 16,-3 9 0-16,-7 0-1 16,-18 3 0-16,-11-6-7 15,1 10 4-15,14 15-41 16,3 0 25-16,14 15-109 16,8 1 71-16,3 3-131 15,14 3 106-15</inkml:trace>
  <inkml:trace contextRef="#ctx0" brushRef="#br0" timeOffset="1455.6799">2402 1353 348 0,'-35'-13'129'0,"10"13"-70"0,-10-6-42 0,25 6 33 0,-12 0-21 15,-2 9-4-15,10 1-13 0,-8-1-7 31,8 7-4-31,0 2-5 16,4 17 2-16,-4 3 1 16,14-4 1-16,0 29 0 0,7-4 0 15,10-12-5-15,8-3 3 0,10-19-8 16,0-6 6-16,15-25-5 16,-1-3 5-1,11-26 2-15,-21-3 4 0,-7 4 8 16,-8 6-6-16,-31-10 5 15,-10-3 2-15,-15 10 0 16,4 0-5-16,-7 2-2 16,-1 14-2-16,-3-4-8 15,4 9 3-15,-7 1-49 16,7 15 28-16,10 4-113 16,11 9 76-16,3-1-109 15,11 11 97-15</inkml:trace>
  <inkml:trace contextRef="#ctx0" brushRef="#br0" timeOffset="1868.9687">2967 851 288 0,'-25'-25'110'0,"25"25"-60"0,-21-19-28 0,7 13 55 16,14 6-43-16,-21-10 21 16,7 7-33-16,-8 3 4 15,8 3-16-15,-10 7-1 16,6 5-6-16,0 10 7 16,4 13-6-16,-7 22 14 15,0-4-10-15,7 16 5 16,10-3-8-16,4 13 2 15,0-1-4-15,7 54-2 16,11-3 0-16,7-16-10 16,-1-25 5-16,5-3-32 15,2-16 21-15,-6-10-54 16,0-8 39-16,-11-23-89 16,-4-3 66-16,-13-18-120 15,3-7 97-15</inkml:trace>
  <inkml:trace contextRef="#ctx0" brushRef="#br0" timeOffset="2042.0369">2441 1522 236 0,'0'0'88'0,"0"0"-48"0,11 0-18 16,-1 0 26-16,15-3 6 16,10 3 4-16,-10-6-9 15,0 6-3-15,17-10-26 16,25-9-1-16,-14 4 2 0,-11 2-10 15,18-9-1-15,25 0-6 0,-39 6-3 16,-11 4-25-16,4-1-11 16,7 10-77-16,-11-6-34 15</inkml:trace>
  <inkml:trace contextRef="#ctx0" brushRef="#br0" timeOffset="2612.2923">4427 923 248 0,'-3'-6'93'0,"3"6"-50"0,0 15-26 0,0-15 25 15,3 10-7-15,1-10 0 16,3 28-5-16,0-6 1 16,11 31-17-16,-1-6-1 0,1 22 0 15,0-12-5-15,-1 24 0 16,-3-12-4-16,4 13-3 16,-11-19-9-16,0-1-5 15,0-8-42-15,-7-17-18 16,0-2-71-16,-14-35-39 15,-11-19 87-15</inkml:trace>
  <inkml:trace contextRef="#ctx0" brushRef="#br0" timeOffset="3110.3333">4145 1011 160 0,'-25'-60'63'0,"25"60"-34"0,36-63-16 16,-33 63 17-16,18-28-6 15,-10 13 0-15,21-4-4 16,-8 0-1-16,19 0-10 15,-8-6-3-15,25 16 0 0,-11-7-1 16,8 16 0-16,-8-3-1 16,-3 6 0-16,-4 3 17 0,-6 22 9 15,-8-12 7-15,-7 19 2 16,-3-7-8-16,-15 25-4 16,1-15-9-16,-22 15-3 15,4-9-12-15,-7 9-1 16,-14 16 0-16,10-12 1 15,0-20-6-15,11-12-2 16,7-6-3-16,11 0 2 16,13-6 2-16,8-10-1 15,3-3 1-15,7 0 3 16,8 0 0-16,-11 0 3 16,-8 0-1-16,8 0-1 15,-7 6-2-15,6 7 1 16,-6-4 7-16,0 13 6 15,-1 19 14-15,-13-10 5 0,0-3-4 16,-11 7-2-16,0-4-8 16,-7 10 0-16,3-7-8 15,-21 4-1-15,8-10-9 16,-11 0-1-16,-11 7-29 16,14-19-9-16,4-7-37 15,7-18-16-15,3-1-37 16,15-18-16-16,10-22 35 15</inkml:trace>
  <inkml:trace contextRef="#ctx0" brushRef="#br0" timeOffset="3609.1609">5119 1384 200 0,'25'3'74'0,"-25"-3"-40"0,24 28 0 0,-17-18 31 16,4-1-13-16,-1 4-5 15,1 9-16-15,0 3-7 16,-1 3-14-16,1 0-2 0,3 7-1 15,-4-17-6-15,12 8 0 16,-12-17-10 0,8 7 5-16,-1-13-5 15,5-22 9-15,-5 0 5 16,1 0-2-16,-7-15 0 16,-1 6-1-16,-6-23 3 15,-1 14-3-15,-3 9-3 16,0 2 0-16,0 26-6 15,7 7 4-15,4 21-1 16,-1 10 5-16,1 2 3 16,7 1-1-16,-1 12 3 15,4 7-4-15,25 40 1 16,-18-31 1-16,-3-12 2 0,3 21-3 16,8 35-2-16,-8-19 0 15,-18-15 5-15,-13-7 4 0,-15-19-1 16,-10-9 0-16,-11-10-10 15,-10-15-1-15,0-16 6 16,-8-3 7-16,11-9 4 16,11-10 3-16,7-19-10 15,14-5-2-15,3-11-9 16,15-8 0-16,10 5-1 16,7 13-1-16,-4 3-40 0,19-6-18 15,24-31-63-15,24-4-27 16,-10 14 32-1</inkml:trace>
  <inkml:trace contextRef="#ctx0" brushRef="#br0" timeOffset="3985.7252">6668 895 232 0,'-4'-19'88'0,"0"13"-48"0,-3 6-16 15,7 0 27-15,-3 0-11 16,-1 0-1-16,-6 0-11 16,-1 0-5-16,-10 6-13 15,0-3-4-15,-7 22 0 0,3-12-3 16,-10 27-2-16,3-5 4 15,-7 28 1-15,11-10 0 16,7 13 1-16,0-3-6 16,21-1-1-16,0 1 0 15,17 0 0-15,-3-4-9 16,25-21-4-16,-4-4-26 0,29-18-13 16,10-13-126-1,0 7 96 1,-14-10-29-16,11-19 49 0</inkml:trace>
  <inkml:trace contextRef="#ctx0" brushRef="#br0" timeOffset="4347.3747">7204 1290 168 0,'-39'-22'66'0,"18"-9"-36"0,-18-16-9 0,21 31 47 16,11 16-38-16,-17 0 26 16,2 16-34-16,-9 2 20 15,2 11-25-15,-2 2 14 16,6-3-18-16,0 10 1 15,8-4-8-15,3 4-1 0,14-4-5 16,0 1-3-16,14-16-7 16,-4 0-4-16,11-19 8 15,-3 0-9-15,10-26-1 0,-3 8 5 16,-4-4 6 0,-3 0 10-16,-4-7 7 0,-7 17 66 31,4-4-42-31,-8 1-2 15,4 15-21-15,-7 0-12 16,4 15-1-16,-4 1 0 16,3 12 0-16,1 0-11 15,3 1 6-15,0 2-67 16,3-3 40-16,4-6-153 16,4 3 102-16,0-6-74 0,14-13 82 15,20-15 31-15</inkml:trace>
  <inkml:trace contextRef="#ctx0" brushRef="#br0" timeOffset="4698.1808">7518 1152 288 0,'-21'-41'107'0,"21"41"-58"0,-36-3-33 0,22 3 36 16,4 3-31-16,-12 7-1 16,5-1-13-16,-11 7-6 15,10 2-2-15,-7 11 5 16,4 2-2-16,3-3 8 15,11-9-6-15,0 6-1 16,4-3-2-16,6 3-4 16,8 0 2-16,7-9 5 15,6 3-2-15,8 0 4 16,3-7-4-16,1 4 1 16,-1-7-1-16,-3 7 12 15,-1-7-8-15,-2 7 8 0,-8-7 10 16,-4 4 16-1,1-4-21-15,-18 7 1 16,0 0-12-16,-14-4-14 16,3 7 3-16,-17-3-41 15,3-1 24-15,-6-2-69 16,2 3 51-16,1-7-104 16,11 0 80-16,2-9-90 15,12-6 87-15</inkml:trace>
  <inkml:trace contextRef="#ctx0" brushRef="#br0" timeOffset="5177.6168">7715 1475 152 0,'0'9'57'0,"0"-9"-30"0,0 0-3 0,0 0 48 15,0 0-39-15,0 0 26 16,0 0-35-16,0 0 19 16,4 0-26-16,-1 0 18 15,1 0-20-15,-1 0 10 16,1 0-15-16,3 0 6 16,0 0-9-16,4-9 0 15,-1 3-4-15,8-7 3 16,-1 4-4-16,1-7 6 15,3 0-5-15,-3-3 6 16,-4 7-6-16,-7-13 6 16,0 9-6-16,-10-9 3 15,-1 6-3-15,-10 0 3 16,3 7-4-16,-10-1-1 16,0 20 0-16,-11 11-1 0,15 1 2 0,-1-3 1 15,4 12-1-15,3 0 1 16,4 16-2-16,0-9-1 15,11 15 1-15,3-19-21 16,7 13 11-16,11-16-78 16,6 7 48-16,19-16-141 15,3-4 100 1,10-21-71-16,-3-6 88 0</inkml:trace>
  <inkml:trace contextRef="#ctx0" brushRef="#br0" timeOffset="5554.9552">8474 1161 264 0,'-39'-40'101'0,"39"40"-54"0,-53 0-11 0,46 0 36 16,-14 0-18-16,3 6-4 0,-14 3-18 15,11-9-5-15,-3 19-16 16,2 0-7-16,5 6 0 0,-1-6-5 16,8 0-2-16,2 12-1 15,8-9 3-15,0-3-2 16,11-4 1-16,14 4 2 15,-4-9 0-15,-3 5 2 16,20-5 3-16,26 8-2 16,-22-2-2-16,-7-6 0 15,8 2-1-15,-4 4 0 16,-4 3 2-16,7-1 10 16,-10 14 4-16,-11-4 12 15,-14-9 7-15,-3 0-5 0,-15 15-3 16,1-9-13-16,-26 3-6 15,-3-9-12 1,1 6 2-16,-22 0-44 16,10-6 26-16,8-6-25 15,-7-7-45-15,3-6-149 16,3 3 127-16</inkml:trace>
  <inkml:trace contextRef="#ctx0" brushRef="#br0" timeOffset="9036.2732">1401 2344 108 0,'0'0'44'0,"0"0"-24"0,7 6-15 0,-4-6 13 15,8 0 1-15,-1 0 3 16,15-6-6-16,-11 6-1 15,18-10-9-15,-4 1 7 0,14-4 6 16,-13 1-1-16,20 8-1 16,-3-11-1-16,14 5 0 15,0 7-2-15,14-6 1 16,53-7-2-16,-42 10 0 16,-11-4-5-16,31 1 0 15,-20 0-7-15,35-1-1 16,-18 1 0-16,25-1 0 15,78 4 0-15,-14-3 0 0,-22-1 0 16,-74 10 0-16,-10 0 0 16,35 0 2-16,70 10-3 15,-20-1-2-15,-12 1 2 16,-52 2 2-16,-18-2 2 16,25 2 1-16,-14-3-5 15,28 1 1-15,81 15-2 16,-88-19 0-16,-25-3 2 15,36 7 0-15,-22-10 2 16,29 15 3-16,-18-15 7 16,31 10 2-16,-24-4-1 0,36-3 2 15,108 13-8 1,15-13-2-16,-32 3 1 0,-35-6 3 16,-29 0-2-16,-13 0-2 15,-15 4-2-15,-84-8-3 16,-15-2-2-16,15 12-1 15,-11-2-20-15,14 2-10 16,81 3-14-16,-28 1-4 16,-24-1-51-1,-29 0-42-15,-28 1 61 16</inkml:trace>
  <inkml:trace contextRef="#ctx0" brushRef="#br0" timeOffset="17098.849">10873 3432 264 0,'-7'-10'101'0,"7"10"-54"0,0-3-28 16,0 3 29-16,0 0-22 0,0 0-6 16,3 3-1-16,-3 7-1 15,4 15-9-15,-1 3 10 0,4 22 4 16,0-9 6-16,4 44 5 15,-1-20-8-15,1 17-3 16,0-7-11-16,3 16-3 16,-4-19-5-16,4 7-1 15,-3-14-14-15,0-11-6 16,-4-4-29-16,-4-12-10 16,-6-1-24-16,-4-27-8 15,3-1-9-15,-10-28-3 16,3 0 4-1</inkml:trace>
  <inkml:trace contextRef="#ctx0" brushRef="#br0" timeOffset="17414.8535">10657 3538 160 0,'-14'-66'60'0,"14"66"-32"0,-3-25-11 0,3 16 39 16,7 3-31-16,0-7 28 15,3-3-31-15,5 1 31 16,6-4-31-16,7 0 23 15,4 3-26-15,10-2 3 16,4 8-13-16,10-2 5 16,1 5-7-16,-1 1 13 15,-3 6-11-15,-3 16 25 16,-8-1-20-16,-3 4 12 0,-11 19-3 16,-7-4 4-16,-14 20-9 15,0-7-3-15,-17 15-8 0,3-8-3 16,-18 8 0-16,4-8-2 0,-11-1-2 15,7-9-15-15,-3 0-5 16,0-10-36-16,7-15-14 16,3-3-50-16,7-16-19 15,4 0-5 1</inkml:trace>
  <inkml:trace contextRef="#ctx0" brushRef="#br0" timeOffset="18015.6744">11321 3936 252 0,'10'13'96'0,"-10"-13"-52"0,21 41-27 0,-17-38 27 0,7 22-8 15,-4-6-1-15,3 9-8 16,-3-3-3-16,0 3-13 16,0 7 2-16,0-7 3 0,-3-9 1 15,-1 3 1-15,-3-3-3 16,0-7 1-16,0-2-7 15,-7-10-3-15,4 0-8 16,-8-19-1-16,4 0 1 16,0-9 1-16,4 0 1 15,3-7 0-15,0 1-5 16,7-1-1-16,0 7 3 16,10-7 1-16,1 7-1 15,10 3 2-15,-3 6 1 16,10 4 2-16,-3-4-1 0,0 9-1 15,-4 1 3-15,-3 0 0 16,-4-1 7-16,-7 10 6 16,0 0 1-16,-7 10-1 15,0-4-6-15,-10 13-2 16,-1-7-4-16,-3 23-1 16,0-10-3-16,0 12-1 15,3-8 1-15,1 14 2 16,3-8-3-16,10 3 0 15,1-7-4-15,7-9-1 16,-4 0-2-16,10-19 0 16,-2 3 0-16,2-15 2 15,-3-4 4-15,-3-6 1 16,-4 7 3-16,-14-19 1 0,0 2 1 16,-14 1 0-16,0 0 0 15,-18-3 0-15,8 9-9 16,-8 3-2-16,7-3-31 15,4 22-15-15,3-3-48 16,11 6-19-16,7 6-24 16</inkml:trace>
  <inkml:trace contextRef="#ctx0" brushRef="#br0" timeOffset="18348.0509">11959 3883 216 0,'-3'-25'82'0,"3"25"-44"0,0 25-11 0,0-22 29 16,3 7-7-16,1-4-1 16,3 7-3-16,0 2-1 15,0 4-24-15,0-3-1 0,4 9 0 16,-4-3-9-16,3 3-3 16,1 3-4-16,-1 0 0 15,4-3-2-15,-3 4 2 16,0-4-2-16,-4-10-1 15,0-2 9-15,0-13 6 16,0 0-5-16,3-10-1 16,1-2-5-16,0-19-1 15,-4 2 1-15,0-15 0 16,0 7-9-16,3-7-4 16,-3 9-48-16,0 7-20 0,0 3-51 15,1 6-20-15,2 19 19 16</inkml:trace>
  <inkml:trace contextRef="#ctx0" brushRef="#br0" timeOffset="18721.7528">12340 4074 288 0,'0'19'107'0,"0"-19"-58"0,7-3-40 15,-3 3 27-15,3 0-5 0,0 0 2 16,7-6-10-16,0-4 8 15,4 1-18-15,-4 0 2 16,3-7-1-16,-2 7 4 16,2-20-4-16,-3 11 0 15,-3-11-8-15,-4 4-2 0,-7-9 0 16,0 12 2-16,-7-3 1 16,3 0-6-16,-10 15 0 15,4-5-3-15,-8 30-2 16,4-5 3-16,0 24 0 15,3-6 3-15,4 10 1 16,0-4 3-16,7 10 3 16,0-6-4-16,14 3-1 15,-3-13 0-15,10 0 0 16,-3-3 0-16,17-15 0 16,0-10-137-1,0 9 73-15,4-12-165 16,-3 3 126-16</inkml:trace>
  <inkml:trace contextRef="#ctx0" brushRef="#br0" timeOffset="19547.4073">13995 3419 260 0,'-4'-16'99'0,"4"16"-54"0,4-9-33 0,-1 3 44 16,1 12-33-16,-1-6 25 16,1 3-28-16,-1 10 27 15,8-1-27-15,0 13 19 16,-1 4-23-16,1 24 5 15,-1-6-12-15,1 22-3 16,3-6-4-16,-3 9-17 16,3-10 8-16,0 1-54 15,0-10 33-15,-4 1-95 16,5-10 69-16</inkml:trace>
  <inkml:trace contextRef="#ctx0" brushRef="#br0" timeOffset="19881.2729">13772 3394 192 0,'11'-9'74'0,"-11"9"-40"0,49-16-9 0,-34 7 49 16,-5 9-40-16,11-10 21 16,8 1-33-16,9-1 6 15,1 1-17-15,11-7 5 16,-1 13-9-16,7-6 4 15,1 2-6-15,-8 7 2 16,-3 10 5-16,-7-1 2 16,-7 16 4-16,-4-6 3 15,-11 9-11-15,-2-3 5 0,-22 13 3 16,3-7-4-16,-28 10 0 16,8 0-6-16,-15 6-3 15,7-6-7-15,-3-10-1 16,3 0-43-16,7-18-19 0,4 3-31 15,18-23-13-15,-1 7-36 16</inkml:trace>
  <inkml:trace contextRef="#ctx0" brushRef="#br0" timeOffset="20162.1066">14859 3143 264 0,'4'-16'101'0,"-4"16"-54"0,-4 0-9 15,4 0 37-15,-4 0-17 0,1 0-4 16,-15 10-20-16,4-1-9 16,-7 16-14-16,3-6-1 0,-6 25 3 15,3-6-3-15,-8 24 2 16,5-2-5-16,2 31 1 16,5-13-5-16,6 20-2 15,4-23 0-15,11 19 1 16,-1-19-3-16,15 4 0 15,0-7-4-15,20-19-1 16,-6 0-33-16,14-18-13 16,-7-10-43-16,3-22-17 15,-10-3-44 1</inkml:trace>
  <inkml:trace contextRef="#ctx0" brushRef="#br0" timeOffset="20405.7284">14827 3592 276 0,'0'0'104'0,"0"0"-56"0,21 15-21 16,-17-12 34-16,14 7-6 15,-4-1 0-15,7 16-13 16,-3-6-4-16,10 16-21 16,-7-1-6-16,7 4 0 0,-3-10-5 15,3 13-1-15,-7-13-5 16,0 6 0-16,-3-5-20 15,0-4-7-15,-4-6-32 16,-4-10-13-16,-3 0-41 0,-14-9-17 16,4-3 4-1</inkml:trace>
  <inkml:trace contextRef="#ctx0" brushRef="#br0" timeOffset="20582.6129">15099 3535 348 0,'-7'13'129'0,"7"-13"-70"0,-18 25-51 0,18-16 29 16,-10 10-12-16,3 0 0 16,-15 15-10-16,5-6-4 15,-8 16-6-15,4-3-4 0,-4-3 0 16,4-1-6-16,0 4 1 16,3-9-36-16,4-7-15 15,4 0-47-15,6-22-21 16</inkml:trace>
  <inkml:trace contextRef="#ctx0" brushRef="#br0" timeOffset="20928.6784">15169 3162 292 0,'-17'-16'110'0,"17"16"-60"0,0 0-47 16,0 0 23-16,7 0-11 15,0 7 2-15,4 2 7 16,-1 0 5-16,11 10-15 0,-3-3 7 0,10 21 3 16,-7-8 1-16,11 15 0 15,-4-4-10-15,4 17-2 16,-4 6 6 0,4-1-11-16,-7 10 14 15,-1-3-13-15,-6 3 7 16,0-9-9-16,-11 0 4 15,0 0-6-15,-11-1-2 16,1-2-2-16,-18-4-34 16,3-2 18-16,-14-4-98 15,4-9 63-15,-11-7-167 16,4-9 121-16</inkml:trace>
  <inkml:trace contextRef="#ctx0" brushRef="#br0" timeOffset="21515.558">16422 3723 252 0,'-4'-6'96'0,"4"6"-52"0,0 9-25 15,0-9 44 1,4 10-36-16,-1-1 18 16,4 13-27-16,4 6 13 15,3 1-18-15,0 5 1 16,4 1-8-16,-4 2-3 15,0 7-2-15,-7-6-72 16,4 3 39-16,-8-10-159 16,1 0 107-16</inkml:trace>
  <inkml:trace contextRef="#ctx0" brushRef="#br0" timeOffset="21647.375">16365 3620 312 0,'-10'0'118'0,"10"0"-64"0,7 6-85 0,-4-3 8 16,11 10-73-16,1-4-25 16,23 1 30-16,-6-1 17 15</inkml:trace>
  <inkml:trace contextRef="#ctx0" brushRef="#br0" timeOffset="22009.709">16940 3689 264 0,'-35'0'101'0,"35"0"-54"0,-35 3-22 0,31 3 33 0,-10 0-20 16,4-2-4-16,-8 5-25 16,0-3-7-16,1 7-3 15,3-7-2-15,3 13-1 0,4-10 0 16,10 10 0-16,1-3 0 16,7 3 0-16,-1-1 3 15,15-2 0-15,-4 0-2 16,18-4 0-16,-7 4 4 15,13-3 1-15,-6 2 2 16,0 4 0-16,-7 0 15 16,-4-3 8-16,-3 2 1 0,-8 1 1 15,-3-3-8-15,-14 3 0 16,0-4-10-16,-21 4-2 16,4-3-5-16,-19 3-3 15,8-1-18-15,-7-8-6 16,7-1-38-16,-1-9-15 15,8-9-183 1,7-1 141 0</inkml:trace>
  <inkml:trace contextRef="#ctx0" brushRef="#br0" timeOffset="22296.2099">17794 3378 328 0,'-7'7'123'0,"7"-7"-66"0,0 12-47 0,0-6 28 0,4 10-8 16,-1-3 2-16,11 21-5 16,-3 1-2-16,-1 18-13 15,1-6-1-15,3 16 2 0,-3-10-5 16,3 10-2-16,-4-10-3 15,1 7 0-15,0-13-15 16,-4-3-7-16,-4-7-37 16,-3-12-16-16,0 3-72 15,-18-21-64 1,4-4 81-16</inkml:trace>
  <inkml:trace contextRef="#ctx0" brushRef="#br0" timeOffset="22729.1248">17575 3679 228 0,'18'0'85'0,"-18"0"-46"0,35 3-17 0,-24-3 28 16,7 7-11-16,-4-7-2 15,14 0-17-15,-3 0-7 16,6 0-8-16,-2 0-2 0,6 0 3 16,-7 0-5-16,7 3-1 15,-6 9 24 1,2 1-13-16,-6-4 9 15,3 23-1-15,-3-10 0 16,-4 3-3-16,-3-6-2 16,-4 9-8-16,0-12 3 0,-3 2 3 0,-4 1-2 15,-7-9 2-15,0-1-1 16,0-3 3-16,0 4-7 16,-4-20-4-16,1 1-2 15,-5-16-1-15,5 6-3 16,-1-6 2-16,1-3-1 15,6 3-2-15,1-4 3 16,14 1 0-16,3 3 1 31,3 0 0-31,1 6 2 16,3 10-1-16,1-1 4 16,2 1-3-16,-2 6-23 15,-1-4 12-15,-7 1-88 0,0 6 54 16,-3-3-168-16,-1 6 118 0</inkml:trace>
  <inkml:trace contextRef="#ctx0" brushRef="#br0" timeOffset="23044.0863">18503 3573 280 0,'-3'19'104'0,"3"-19"-56"0,0 25-19 0,0-22 33 16,3 12-19-16,1 1-3 15,3 6-23-15,0 3 1 16,0 10-11-16,3 2 2 16,5-2-5-16,-1-1 0 15,7-5-2-15,0-1 5 16,0-3-4-16,0-10 8 16,4-2-7-16,-4-7 5 15,0-6-5-15,-3-15 5 16,0-4-6-16,-8-16 3 15,1 1-3-15,-8-10-33 16,1 6 17-16,-11 1-99 16,3 2 62-16,-10 10-143 15,7 6 109-15,4 10-58 16,3 9 83-16</inkml:trace>
  <inkml:trace contextRef="#ctx0" brushRef="#br0" timeOffset="23360.6579">18905 3842 292 0,'22'0'110'0,"-22"0"-60"0,24 0-36 0,-17 0 32 16,4-3-27-16,3-6 9 16,7-1-18-16,0-5 4 15,4-4-4-15,-4-6-1 16,4 6-5-16,-7-6 4 16,-4 6-5-16,-11-6 6 15,1 6-6-15,-4-6 1 16,-14 6 7-16,3 7 2 15,-10 12 5-15,3 0 3 16,-7 12-11-16,4 4 1 0,0 19 2 16,4-7 4-16,9 16 2 15,1-7-8-15,11 7-2 16,-1 0-5-16,22-6-1 0,-4-10-3 16,25-6-1-16,-7-3-12 15,17-10-5-15,26-6-45 16,-12-6-19-16,-6-3-110 15</inkml:trace>
  <inkml:trace contextRef="#ctx0" brushRef="#br0" timeOffset="24049.0398">11412 4840 212 0,'-7'-7'82'0,"7"7"-44"0,-17-9-7 0,17 9 32 16,-11 0-15-16,4-3-3 16,-7-7-11-16,0 1-4 15,-7 3-16-15,3-4 2 0,-7 13 4 16,4 4-11-16,-4 18-2 16,4-3-5-16,4 22-2 15,3 0 1-15,10 25 1 16,0-13-6-16,12 32 1 15,-1-10 3-15,7 7 2 16,-4-7 0-16,8 4-2 16,0-13-17-16,-4 3-6 15,0-9-46-15,-4-10-18 16,-3-6-61-16</inkml:trace>
  <inkml:trace contextRef="#ctx0" brushRef="#br0" timeOffset="24470.5822">10936 5413 212 0,'14'-18'79'0,"-14"18"-42"0,39 6-28 16,-32-3 22-16,21-3-15 16,-3 0-3-16,14-3-4 15,-4-3-1-15,11-4-4 16,-7 1 2-16,0-7 0 0,-4 4 6 0,-3-4 5 15,-4 0 4-15,-7 7 4 16,-3-1 11 0,-8 10 7-16,1-3-12 0,-8 13-6 15,1-7-12-15,-4 19-4 16,0-3-3-16,0 15-1 16,0-6-3-16,3 10-2 15,1-10-2-15,6 7-1 16,-2-10-1-16,13-6 0 15,-4-1 5-15,8-18 1 16,-4 0-7-16,-3-9-2 16,-1 0-1-16,-6-10 2 15,-4 0 4-15,-10-12 3 16,-1 12-5-16,-14-9 1 0,4 2-17 16,-7 5-4-16,0-1-43 15,0 12-19-15,3 1-57 16</inkml:trace>
  <inkml:trace contextRef="#ctx0" brushRef="#br0" timeOffset="24785.3758">11748 5285 232 0,'7'19'88'0,"-7"-19"-48"0,10 34-18 15,-6-31 26-15,3 16-14 0,0-3-5 16,3 9-8-16,4 3-3 15,-3-3-10-15,-4-6-1 0,0 0 3 16,0 9-2-16,-3-12 3 16,-1-1 7-16,-3-11 3 15,0 5-4-15,0-12-2 16,-3-7-5-16,-1-5 1 16,1 8-2-16,3-21 0 15,0 9 1-15,7-9 1 16,0 3-3-16,7 0 0 15,0 3-7-15,14 0-1 16,-3 3-13-16,24 1-7 16,-6-1-69-16,13 12-28 15,-10-2-49 1</inkml:trace>
  <inkml:trace contextRef="#ctx0" brushRef="#br0" timeOffset="25358.3855">13148 5216 140 0,'-7'-19'52'0,"7"19"-28"0,-7-16 0 0,7 16 22 15,-4 0 3-15,1-3 5 16,-8-3-7-16,4 3-4 16,-7 3-24-16,0 0 0 0,-7 9-1 15,3 1-10-15,1 18-4 16,2 0-3-16,5 13 1 15,-1-10-1-15,8 13 2 16,-1-9-4-16,11-10-2 16,0 3 2-16,7-19 0 15,-3 1 1-15,7-20 0 16,-1-2-3-16,1-20 0 16,0 14 4-16,-8-17 3 15,1 13 1-15,-4-3 0 0,0 9 10 16,-4-2 5-1,1 8-6-15,3 10-1 0,0 0-5 16,4 19-3-16,-4-3 0 16,3 21-1-16,1-8-5 15,-1 11 1-15,1-11-20 16,10 8-9-16,-3-12-47 16,-1-6-19-16,-2-3-45 15</inkml:trace>
  <inkml:trace contextRef="#ctx0" brushRef="#br0" timeOffset="25566.893">13388 4717 260 0,'0'-37'99'0,"0"37"-54"0,0 6-13 0,0-6 33 16,3 9-14-16,1-6-5 15,7 26-11-15,-4-7-2 16,3 25-19-16,1-3 1 0,3 18 1 15,0-8-8-15,0 8-4 16,0-5-3-16,0 12 1 16,0-7-14-16,1-2-7 15,-5-13-28-15,1-9-12 16,-1-7-27-16,1-21-10 16,-4-7-42-1</inkml:trace>
  <inkml:trace contextRef="#ctx0" brushRef="#br0" timeOffset="25764.7538">13663 4708 324 0,'7'19'121'0,"-7"-19"-66"0,21 53-36 16,-17-47 34-16,6 29-16 16,1-7-1-16,3 19-17 15,-3-6-6-15,10 12-8 16,-3-9-17-16,3 6-5 0,-4 0-40 15,4 4-17-15,-3-7-68 16,0-3-49 0,-4-10 79-16</inkml:trace>
  <inkml:trace contextRef="#ctx0" brushRef="#br0" timeOffset="26182.2499">15300 5000 296 0,'0'0'112'0,"0"0"-60"0,7 28-41 16,-3-19 28-16,3 10-6 16,0 0 1-16,3 15-8 15,1 1-4-15,6 18-12 16,-2 0-2-16,6 13 2 0,-4-6-4 15,1 12-1-15,0-9-5 16,-4 6 0-16,-4-13-24 16,-3-6-10-16,0-12-39 0,-14-13-17 15,4-6-42 1,-15-25-31-16,4-4 74 16</inkml:trace>
  <inkml:trace contextRef="#ctx0" brushRef="#br0" timeOffset="26468.4605">15222 4877 168 0,'11'-34'66'0,"-11"34"-36"0,25-13-9 0,-22 13 25 15,11-6 0-15,0 6 3 16,11-9-10-16,-4 9-1 16,11 0-22-16,-4 0-3 0,8 6 1 15,-8-3 5-15,0 22 3 0,-3-6-3 16,-4 15 1-16,-4-5-5 15,-6 5 1-15,0 4-7 16,-11 2-1-16,0-8 0 16,-11 9 2-1,4-7-3-15,-21-3 1 0,3-6-10 16,-7 4 0-16,4-10-24 16,0-4-11-16,3-5-51 15,11-20-21-15,0 10-42 16</inkml:trace>
  <inkml:trace contextRef="#ctx0" brushRef="#br0" timeOffset="26880.0486">15702 4993 232 0,'-3'0'88'0,"3"0"-48"0,14 19-25 0,-11-13 24 16,4 13-8-16,-3-3 2 15,6 6-8-15,1 3-3 16,3 3-12-16,4 3 2 0,-1 1 4 16,-2 2 1-16,-5-9-1 15,1-6-2-15,-4 0 1 16,0-3 1-16,-7-7 2 16,0-6-6-16,-4-12-2 15,1 6-3-15,-4-16-2 0,3 3 1 16,1-18 3-16,-1 5-2 15,4-5 1 1,0 6-5-16,11-7 0 0,-4 7-3 16,10 3-1-16,1 6 1 15,14 0 2-15,-4 4-3 16,4 5 0-16,-4 1-28 16,0 9-10-16,-3 0-63 15,-4 9-26-15,0-2-24 16</inkml:trace>
  <inkml:trace contextRef="#ctx0" brushRef="#br0" timeOffset="27010.7905">16238 5065 284 0,'-3'16'107'0,"3"-16"-58"0,14 44-24 0,-11-35 33 16,1 7-24-16,0-3-7 15,-1 12-14-15,1 0-4 16,-1 3-5-16,1-9-27 0,-1 9-10 15,1-9-45-15,-4-3-20 16,0 2-32 0</inkml:trace>
  <inkml:trace contextRef="#ctx0" brushRef="#br0" timeOffset="27129.288">16136 4786 136 0,'4'10'52'0,"-4"-10"-28"0,14 25-30 0,-11-22 6 0,11 16-56 16,-3-4-25-16</inkml:trace>
  <inkml:trace contextRef="#ctx0" brushRef="#br0" timeOffset="27804.234">16397 5021 256 0,'21'32'96'0,"-21"-32"-52"0,11 44-7 16,-8-35 34-16,1 10-17 15,-1-6-4-15,1 18-25 16,0-12-8-16,-1 9-10 15,1-3-5-15,-4-6-1 0,0-4 1 16,0-5 3-16,0-7-2 16,3-6 0-16,1-3-1 15,-1-13 1-15,1 3-4 16,6-22 0-16,-3 10 1 0,7-16 0 16,-3 10-3-16,3 6 2 15,-3 3-1-15,3 15 0 16,-4 7 6-16,1 12 2 15,0 1 4-15,-1 9 4 16,-3-7-2-16,4 10 3 16,-4-9-6-16,3 2-3 15,-3 1-3-15,4-13-3 16,0 7 3-16,6-10 0 16,-3 0-1-16,11-19-2 15,-7 3-2-15,3-6 1 16,-3-3 3-16,-1-9 1 15,-3 5-4-15,0 4-1 0,-3 0 5 16,0 16 3-16,-4 6 3 16,0 15 2-16,0 4 1 15,3 12 0-15,1-3-4 16,3 10-3-16,0 2 0 16,7 4-1-16,-3-10-2 15,10 4-2-15,-3-7 1 16,7-6-1-16,-4-9 0 15,4-13 2-15,-4 0-3 16,7-10 0-16,-7-5-4 16,1-14-1-16,-5 4-8 15,-6-3-2-15,-4 0 4 0,-14-16 5 16,0 9 4-16,-11 13 4 16,1 0-2-16,-8 29 0 15,4-7 3-15,-4 25 3 16,1-6 4-16,10 18 2 15,0-2-5-15,10 9-2 16,1 0-2-16,17-7-2 16,-3-2-13-16,17-16-6 15,-3-1-48-15,17-18-21 16,21-9-106 0</inkml:trace>
  <inkml:trace contextRef="#ctx0" brushRef="#br0" timeOffset="28447.9364">17851 4959 240 0,'0'-3'90'0,"0"3"-48"0,14 12-23 0,-11-6 29 16,4 10-11-16,-3-3 1 16,3 12-6-16,0 3 0 15,3 6-18-15,1-5 3 0,0 5 1 16,-4-6-2-16,0 4 1 15,0-4-7-15,0-3-4 16,-4-6-3-16,1-7-3 16,-1 4 3-16,5-22 0 0,-1 3-1 15,3-13 1-15,1-3-2 16,3-15-1-16,0 5-2 16,4 1 1-16,-4 3-1 15,0 0 0-15,0 6 4 16,4 19 1-16,-4 0 10 31,0 7-8-31,0 2 1 0,0 19-4 16,-3-3-2-16,3 13 1 15,-4-4 1-15,4 1-1 16,-3-7-38-16,0 0-15 0,-4-3-67 16,3-15-28-16,-3-4 8 15</inkml:trace>
  <inkml:trace contextRef="#ctx0" brushRef="#br0" timeOffset="28720.2905">18426 4990 264 0,'-7'22'101'0,"7"-22"-54"0,3 60-20 0,-3-51 34 16,4 10-23-16,-1-3-7 15,1 12-12-15,-1-3-4 16,8 3-9-16,-4 0-4 0,7-3 1 15,-3 0 2-15,6-12 4 16,-3 3 0-16,4-16 0 16,-4 0-1-16,0-16 0 0,-3 7-2 15,3-20 1-15,-7 11-4 16,-4-23-2-16,1 13-36 16,-8-10-14-16,1 3-48 15,3 17-18-15,0 2-22 16</inkml:trace>
  <inkml:trace contextRef="#ctx0" brushRef="#br0" timeOffset="29231.4209">18771 4981 304 0,'11'3'112'0,"-11"-3"-60"0,10 34-34 16,-6-31 28-16,3 19-13 0,-3-9-4 15,-1 12-6-15,1 0-3 16,-1 7-10-16,1-1-4 0,-1-3 0 15,1 0-1-15,-1-9 0 16,1 3-8-16,-1-13-2 16,1-5-5-16,3-14-1 15,0 7 3-15,4-19 3 16,-1 10-2-16,4-23 0 16,-3 7 1-16,-1-3 2 15,1 9 2-15,0 3 1 16,-4 3 1-16,0 16 0 15,0 0 6-15,0 19 6 16,-4-3-4-16,4 6 0 16,0 3 0-16,1 0 0 15,-1-7-2-15,3 1 1 0,-3 0-4 16,7-19-2-16,-3 0 0 16,7-12 1-16,-4 2-1 15,10-21 2-15,-2 12-2 16,2-19 2-16,-3 13-4 15,-3-9 0-15,0 12 1 16,-4 6 2-16,-4 7-1 16,1 18-1-16,-4 1 1 15,0 15-1-15,0-7 0 16,0 17 0-16,0-7-3 16,0 7 0-16,0 2-34 0,0-12-12 15,0 4-33-15,0-20-14 16,1 0-41-1</inkml:trace>
  <inkml:trace contextRef="#ctx0" brushRef="#br0" timeOffset="29966.367">19300 4708 176 0,'4'-3'68'0,"-4"3"-36"0,18 22-7 0,-15-16 27 16,8 10 3-16,-4-4 3 15,3 23-9-15,1-7-5 16,0 16-25-16,-1-10-3 0,4 10 1 16,-3-6-5-16,3 6-2 15,-3-7-1-15,-1-2 1 0,1-1-3 16,-4-5-2-16,0-4 2 16,-4-7 2-16,1 1 0 15,-4-12 0-15,0-4-5 16,3-13-3-16,1 7 0 15,3-22-1-15,0 6-5 16,7-9 1-16,-3 3 0 16,6 0 2-16,-3 0 1 15,8 6 3-15,-5 6-3 16,4 4 0-16,-3 3 1 16,7 6 0-16,-4 0 0 15,0 9 0-15,-3 1 0 16,-11 8 0-16,0 1 4 0,-14 16 2 15,0-10-2-15,-11 9-3 16,4-6-9-16,-11 1-5 16,4-14-26-16,-4 4-13 15,4-9-16-15,7-4-6 16,0-3 13-16,14-12 8 16,0 9 12-16,11-10 6 15,-4 1 20-15,10-1 8 16,-3 4 23-16,8-3 10 15,-1-1 17-15,7-2 11 16,-3 5-3-16,3-2-1 16,-3 0-16-16,6 2-9 15,-2-2-12-15,6-4-4 16,-3-2 1-16,-4-1 4 0,-3-3-6 16,-4 7 0-16,-4-4-2 15,-6 0 1-15,0 7-2 16,-15-4 0-16,0-2-3 15,-10 15-2-15,4 0 5 16,-8 15 4-16,4-2 1 16,3 6 2-16,1 3-6 15,10 9-4-15,0-6-1 16,7 10-1-16,0-7-22 16,14 0-8-16,-3-6-51 0,6-9-23 15,-2-4-42 1</inkml:trace>
  <inkml:trace contextRef="#ctx0" brushRef="#br0" timeOffset="30550.2655">20204 4993 316 0,'-7'0'121'0,"7"0"-66"0,7 19-44 0,-4-13 26 15,4 4-14-15,0-1-3 16,7 10-11-16,-3-3-4 15,7 9-3-15,-1-6-2 0,1 3 1 16,-4-1-1-16,-3-2 2 16,-1-6 8-16,-3 2 5 15,-3 1-3-15,-4-13-2 16,0-3-5-16,0-9-4 0,0-1-3 16,0-5-1-16,0 5 2 15,7-18 0-15,0 9-2 16,7-6 0-16,-3 0-1 15,13-3 3-15,-3 9 0 16,22-9 3-16,-12 3-1 16,22 6-1-16,-7 0 1 15,7 0-1-15,-7 4 0 16,-4-1 2-16,-3 7 5 16,-7 6 6-16,-7-4 4 15,-8 7 4-15,-3 0-2 16,-14 10-2-16,0-1-7 0,-17 7-2 15,3 3-4-15,-8-1-1 16,5 1-3-16,3 6-3 16,3-6-3-16,11-3 1 15,0 3-2-15,18-4 2 16,-1-5 5-16,12 8 4 16,-5-8-3-16,12 9-1 15,-8-10 2-15,4 7 3 16,-4-1 15-16,-11 4 10 15,-2-6-3-15,-15 12-1 16,0-6-14-16,-11 6-8 16,0-6-16-16,-24 9-5 15,7-3-53-15,-22 3-24 16,8-12-116 0</inkml:trace>
  <inkml:trace contextRef="#ctx0" brushRef="#br0" timeOffset="48612.4411">10887 6458 160 0,'-7'-19'60'0,"7"19"-32"0,0 0 0 16,0 0 27-16,0 0-8 16,0 0-3-16,0 9-7 15,0 1-3-15,0 5-19 0,0 4 9 0,3 16 5 16,1-7-2-16,3 16 1 15,-4-7-4-15,8 23-1 16,-4-4-1-16,4 7 1 16,-4-3-9-16,3 2-3 15,1-15-2-15,-1-3 1 16,-3-3-3-16,0-9-2 16,1-7 0-16,-1 0 1 15,0-6 3-15,0-13 2 16,0-3-1-16,3-3-1 15,1-3-8-15,7-10-2 16,-4 4 0-16,7-1 0 16,-4 7 1-16,12-6 2 15,-8 3-3-15,4-4 0 16,-4 4 1-16,0 3 2 16,-3 3-14-16,-1-6-7 15,-3 6-39-15,-3 0-17 0,-1 0-47 16,-3-4-21-16,1-2 0 15</inkml:trace>
  <inkml:trace contextRef="#ctx0" brushRef="#br0" timeOffset="49031.7876">11328 6953 216 0,'0'3'82'0,"0"-3"-44"0,3 7-16 0,1-4 26 15,3-3-8-15,0 0 0 16,3 0-10-16,1 0-4 16,3-3-14-1,0-4 1-15,7 4 1 0,-3-3-1 0,3-13 0 16,-3 10-5-16,0-10 0 16,-4 3-1-16,-4-3 1 15,-3 4 0-15,-7-4 0 16,0 3-2-16,-10 4-1 15,-1-4-3-15,-7 7-2 16,4-1-2-16,-7 10-1 16,4 0-1-16,-1 19 3 15,0-3 0-15,4 21 1 16,4-2 0-16,6 12 2 0,1-3 3 16,6 0 2-16,1-7-6 15,6 4 0-15,-3-13-3 16,11 0 0-16,-4-9-18 15,11-3-7-15,-4-7-35 16,11-18-15-16,-4 0-30 16,4-17-11-16,-4 8 18 15</inkml:trace>
  <inkml:trace contextRef="#ctx0" brushRef="#br0" timeOffset="49481.8193">11779 6367 160 0,'4'0'63'0,"-4"0"-34"0,7 0-1 0,-4 0 27 16,1 6-4-16,-1-3 2 0,4 25-5 15,1-6-3-15,6 16-24 16,0 0 9-16,3 15 5 0,-2-3-13 16,-1 16-2-16,0-3-10 15,0-1-4-15,-4 1-1 16,1-3-1-16,0-13-22 16,-4 6-8-16,0-9-33 15,-4-16-13-15,1-3-41 16,-8-15-17-16,1-1 24 15</inkml:trace>
  <inkml:trace contextRef="#ctx0" brushRef="#br0" timeOffset="49665.0121">11740 6868 352 0,'8'0'132'0,"-8"0"-72"0,14 7-41 0,-11-4 34 15,11-3-20-15,-3 0-4 16,17-3-13-16,-3 3-3 15,17-16-7-15,-3 7-2 0,14-13 0 16,-7 6-5-16,3-3-1 16,-10 4-65-16,-4-1-28 15,-3 6-84 1</inkml:trace>
  <inkml:trace contextRef="#ctx0" brushRef="#br0" timeOffset="50460.6093">13099 6646 268 0,'0'0'101'0,"0"0"-54"0,3 6-11 0,-3-6 36 15,7 10-21-15,0-1-4 16,11 10-14-16,-4-4-4 15,18 14-16-15,-4-4-6 0,11 9-2 16,-7-6 1-16,3 7 1 16,-3-13-3-16,-1 12-1 15,-6-9 1-15,-4 4 0 16,-3-4-38-16,-4 0-14 16,0-3-47-16,-10-7-19 15,-1 4-39-15</inkml:trace>
  <inkml:trace contextRef="#ctx0" brushRef="#br0" timeOffset="50715.9682">13437 6555 344 0,'-10'0'129'0,"10"0"-70"0,-14 9-49 15,14-9 30-15,-7 16-7 16,0-7 3-16,-15 20-7 15,5-4-1-15,-12 19-15 16,5-7 3-16,-11 17 2 0,6-1-10 16,-2 6-4-16,2-12-6 15,1 0 1-15,3-3-19 0,4-9-9 16,4-7-54-16,13-12-21 16,1-1-61-1,20-21-34-15,-3-3 99 16</inkml:trace>
  <inkml:trace contextRef="#ctx0" brushRef="#br0" timeOffset="51478.847">14309 6295 204 0,'-4'-10'77'0,"4"10"-42"0,4-6-28 0,-4 6 18 15,3 6 4-15,1-3 5 16,6 7 6-16,-3 5 4 15,11 14-23-15,-4-4 8 0,4 19 2 16,-1-7-1-16,5 13 0 16,-5-6-11-16,1 10-1 15,-1-14-7-15,5 14 1 16,-5-14-3-16,-3 4 2 16,1-6-6-16,-5-10-1 15,1 0-2-15,-8-6-2 16,1-9 1-16,-4-13 1 15,0 0-3-15,0-19-2 16,0 3 2-16,0-15 0 0,0 0-4 16,7-1 1-16,0 1 2 15,3 3 1-15,1 3-2 16,3-3 0-16,0 9-1 16,11-6 3-16,-4 6 0 15,4 9 3-15,-4 4-1 16,0 6 2-16,0 0 2 15,-3 16 2-15,-4-1 5 16,-10 14 3-16,-1-4-2 16,-10 12 2-16,0-8-8 15,-7 5-2-15,0-6-1 16,-7 7 0-16,3-1-7 0,-7-5 0 16,4-4-32-16,0-13-14 15,3 4-57-15,4-19-22 16,4 3-34-1</inkml:trace>
  <inkml:trace contextRef="#ctx0" brushRef="#br0" timeOffset="51860.6482">14997 6815 312 0,'3'0'115'0,"-3"0"-62"0,21 0-42 0,-17 0 28 15,6-3-17-15,1 3-2 0,10-6-8 16,0 6-2-16,0-19-6 16,1 0 2-16,-5 3 3 0,1-2 1 15,-7-1 2-15,-4 3-2 16,-7-3-1-16,0 7-5 16,-15-4-1-16,1 7 1 15,-7 12 2-15,4-3-1 16,-5 16 0-16,5 2 5 15,3 14 4-15,0-10-3 16,10 18-1-16,0-8-4 16,12 2-1-16,-1 1-6 15,21-10-1-15,-7-6-15 16,32-16-4-16,-11 3-71 16,25-15-29-16,36-7-44 15</inkml:trace>
  <inkml:trace contextRef="#ctx0" brushRef="#br0" timeOffset="52469.4001">16478 6552 224 0,'0'-10'85'0,"0"10"-46"0,-7-25-15 16,7 19 29-16,-3-3-3 0,-1 5 3 16,-6-2-15-16,-1 3-3 15,-10 12-20-15,3 1-7 0,-3 9-3 16,3-1-3-16,-3 20-2 15,4-3 1-15,2 9-1 16,1-10-3-16,4 10 2 16,3-10-1-16,7-12-2 15,0 3 0-15,14-25 3 16,-4 7 0-16,12-23 3 16,-5 0-3-16,4-12 0 15,-3 9 3-15,-4-6 1 16,-3 0-1-16,-4 13 1 15,0-4 4-15,0 16 4 16,-4-3-6-16,4 15-1 16,1 4 0-16,6 12 0 15,-4-9-5-15,8 16 1 0,-1-7-16 16,5-3-6-16,-5 3-40 16,1-12-15-16,0 3-33 15,-4-13-57 1,0-3 48-16</inkml:trace>
  <inkml:trace contextRef="#ctx0" brushRef="#br0" timeOffset="52828.9107">16658 6536 236 0,'0'-9'90'0,"0"9"-48"0,7 15-25 16,-3-12 27-16,3 7-8 0,-4 6 2 15,4 9-2-15,0-3 2 16,8 6-21-16,-5 3-1 0,1-3-1 15,-1 1-2-15,1-4 2 16,-4 0-6-16,0-13-3 16,0-2 1-16,0-10 2 15,0-3-2-15,4-22-2 16,-1 6-2-16,4-25-3 16,-3 9 1-16,7-9-1 15,-4 7-3-15,0 2 0 16,-4 7 4-16,1 19 1 15,0-1 0-15,-4 29-2 16,0-3 1-16,0 21 1 16,-4-8-3-16,4 21 0 15,0-13-6-15,4 1-3 0,0-3-41 16,3-7-18 0,0-13-34-16,7-15-10 0,-3 0-13 15</inkml:trace>
  <inkml:trace contextRef="#ctx0" brushRef="#br0" timeOffset="53294.8302">17180 6555 260 0,'-3'6'99'0,"3"-6"-54"0,-4 19-28 15,4-10 27-15,4 7-12 16,-4-3-1-16,7 5-16 16,0 4-4-16,3-3-7 15,-2-6-5-15,13 2 0 0,-4-5 3 0,4-10 1 16,-3-3 1-16,3-13 2 15,0 10-1-15,1-13 0 16,-5 0 1-16,-6-15 3 16,-1 5 0-16,-6 1 0 15,-4-3-3-15,0 9-1 16,0-3-1-16,-4 22 0 16,1-4-5-16,-1 26 1 15,4-3 0-15,0 21 2 16,0-2-1-16,7 21 2 15,0-2-2-15,8 15-1 16,-5-7 3-16,4 26 0 16,0-16 1-16,1 10 0 15,-5-10-2-15,-3 16-2 16,0-16 1-16,-10 0 1 0,-1-9-3 16,-13-10 0-16,2-3-4 15,-16-12 1-15,6 0 2 16,-7-29 3-16,4 0-7 15,-4-18-1-15,8-4-1 16,2-27 2-16,5 8-25 16,13-18-11-16,1 12-48 15,17-12-17-15,-4 10-17 16</inkml:trace>
  <inkml:trace contextRef="#ctx0" brushRef="#br0" timeOffset="53626.0527">18242 6329 184 0,'-3'-6'68'0,"3"6"-36"0,0 0 0 0,0 0 30 15,0 9-17-15,0 1-5 16,3 15-6-16,1 3-2 16,3 22-17-16,0-6 11 0,3 22 4 15,-3-13-4-15,4 29-3 0,-4-13-11 16,4 22-3-16,-4-19-5 16,0 6-3-1,0-9-25-15,-4-6-9 0,1-10-32 16,-4-15-11-16,0-10-35 15,-7-19-54 1,3 1 48-16</inkml:trace>
  <inkml:trace contextRef="#ctx0" brushRef="#br0" timeOffset="53910.4361">18073 6536 160 0,'7'-47'63'0,"-7"47"-34"0,14-25-5 0,-10 19 24 15,13 3-6-15,1-4-3 16,6-2-6-16,-2-1-3 15,13-5-17-15,-3 5-1 0,3 1 1 16,-3 0-1-16,-1 9 1 16,-2 0 10-16,-5 18 5 15,-2-8-8-15,-8 24-2 16,-4-9-4-16,-6 13 1 16,-4-7-4-16,-7 7 1 15,0-10-3-15,-11 7 2 16,4-7-6-16,-11-3-1 15,4 0-11-15,0-12-3 16,3 5-41-16,8-18-19 16,-1 7-44-16,15-23-18 15,-4 7 11-15</inkml:trace>
  <inkml:trace contextRef="#ctx0" brushRef="#br0" timeOffset="54240.6291">18563 6467 300 0,'11'22'112'0,"-11"-22"-60"0,10 31-36 16,-6-24 27-16,3 11-14 16,0-2-2-16,7 6-12 15,-3 3-4-15,6 0-6 16,-3-6-2-16,-3 6 1 0,0-6 0 16,-8-3 0-16,1-4 6 15,-8-2 4-15,1-4-5 16,-8-12-3-16,4-4-1 0,-4-2-1 15,4-4-2-15,4-9-2 16,-1-3 1-16,4-1-1 16,0 4 2-1,18 0 3-15,-4 3 0 0,7 0 2 16,-3 10-2-16,7-4 2 16,-4 7-9-16,0 6 0 15,-4-4-57-15,8 14-26 16,-4-4-44-16,-3 3-20 15,-4-3 33 1</inkml:trace>
  <inkml:trace contextRef="#ctx0" brushRef="#br0" timeOffset="54407.8784">18972 6414 296 0,'0'6'112'0,"0"-6"-60"0,7 53-34 15,-3-43 28-15,0 9-15 16,-1-1-4-16,4 7-15 15,-3-6-8-15,-1 13-2 16,1-4-5-16,-1 0 0 0,1-3-45 16,-4-6-20-16,0 0-82 15</inkml:trace>
  <inkml:trace contextRef="#ctx0" brushRef="#br0" timeOffset="55185.4731">18934 6251 236 0,'-4'9'90'0,"4"-9"-48"0,14 19-47 0,-10-19 17 16,3 16-11-16,0-1-1 15,10 4 0-15,-2-6 0 16,6 2 0-16,-4 4 0 0,5 6 0 16,-5-6 15-16,1 9 10 15,-4-12 9-15,0 12 4 16,-3-9-7-16,-1 6-2 15,-3 0-10-15,0-6-4 16,0-3-8-16,0-4-5 16,-3-2 3-16,7-10 4 15,-4 6-5-15,7-22-2 16,0 7-1-16,0-16-1 16,0 6 0-16,0-9 2 15,0 3-1-15,0 3-1 0,-3 0 3 16,0 19 0-16,-1-4 7 15,1 17 6-15,-4 5 1 16,3 4-1-16,-3 0-2 16,4 6 1-16,-4 0-8 15,4-6-4-15,-4 0-5 16,7-4 1-16,-4-5 3 16,8-10 3-16,-4 0-2 15,4-10-2-15,-4 4 0 16,4-19-1-16,-1 6-3 15,1 0 2-15,-4 1 1 0,-4 2 0 16,1 7 0-16,0 9 2 16,-4 0 5-16,3 15 4 15,-3-5-4-15,4 18-2 16,0-9 4-16,6 15 2 16,-3-9-2-16,11 4 2 15,-4-11-6-15,7 1-3 16,-6 3 1-16,6-13 0 15,-4 1-4-15,8-16 1 16,-4 2-2-16,1-11-2 16,-5-1-11-16,-3-3-2 15,-3 1 1-15,-11-17 2 16,0 7 2-16,-14-7 2 16,0 13 4-16,-7 7 3 15,3-1 4-15,-3 25 2 0,4-2 5 16,-1 21 3-16,1-9-2 15,6 15 2-15,1 1-8 16,13-1-2-16,-3-6-8 16,21-9-3-16,-6 0-38 15,23-10-17-15,-6-2-116 16,21-17-61 0,25-15 119-16</inkml:trace>
  <inkml:trace contextRef="#ctx0" brushRef="#br0" timeOffset="55877.0823">20712 6458 192 0,'3'-22'71'0,"-3"22"-38"0,4 3-10 15,-1-3 24-15,1 9 4 16,-1-2 7-16,1 11-12 16,-1-2-4-16,1 12-23 15,-1-9 2-15,1 19 0 0,-1-13-5 16,1 3 1-16,-1-3-8 15,5 0-3-15,-5-6-3 16,4-3-3-16,0-4 1 16,4-12 1-16,-1 0-1 0,11-19-1 15,-3 4 1-15,3-17 1 16,-3 7-3-16,7-12-2 16,-4 5 4-16,-4 4 1 15,1 3-3-15,-4 6 1 16,-3 10 6-16,-1 15 6 15,1-3-4-15,-4 16-2 16,0 0-3-16,0 15 0 16,0-9-4-16,-3 10 0 15,-1-7-23-15,4 0-10 16,0-9-39-16,7-3-17 16,-3-1-36-1,7-21-49-15,-4-3 62 0</inkml:trace>
  <inkml:trace contextRef="#ctx0" brushRef="#br0" timeOffset="56112.5965">21290 6320 320 0,'-7'12'121'0,"7"-12"-66"0,4 44-47 16,-4-34 27-16,3 24-9 16,1-9-1-16,6 13-5 15,-3-10-2-15,11 13-10 16,0-13 1-16,6 6 4 0,-6-5-3 15,3-10 2-15,-3-1-3 16,-1-11 2-16,1-4-2 16,-4-13 0-16,-3 1 1 0,-4-16 1 15,0 6-8-15,-7-19-1 16,0 4-7-16,-4-10-1 16,1 13-37-16,-1-1-14 15,1 13-44-15,6 10-16 16,1 0-28-1</inkml:trace>
  <inkml:trace contextRef="#ctx0" brushRef="#br0" timeOffset="56658.0982">21696 6323 312 0,'-4'0'115'0,"4"0"-62"0,4 19-44 0,-4-19 27 0,3 15 0 16,1 1 3-16,3 15-13 15,-4-6-5-15,5 10-12 16,-1-7 0-16,0 7 2 0,0-7-4 16,0-9-2-16,0 3-5 15,0-10 0-15,-4-2 0 16,4-10 0-16,1 0-3 16,2-10 0-16,1 1-5 15,3-16-2-15,-4 6-4 16,8-16 1-16,-4 7 2 15,4 0 5-15,-4 9 3 16,-4 10 2-16,1-1 1 16,-7 13 0-16,-1 7 4 15,4 9 5-15,0-4-1 0,0 10 3 16,0-3-8-16,0-6-2 16,0 3-1-16,4-13 0 15,-4-3 4-15,7-3 2 16,0-3-2-16,4-13-3 15,-4-2 0-15,11-7-1 16,-4 6 0-16,0-9 0 16,-3 2-5-16,-1 8-1 15,-3-1 5-15,-3 13 5 16,0-4 0-16,-4 26 3 16,0-7-4-16,-4 26 0 15,1-7-1-15,-1 16-2 16,1-7-2-16,3-2 1 15,-4-1-32-15,4-12-15 0,-3 4-25 16,3-11-7-16,0-2-61 16,0-23-28-1,0 7 88-15</inkml:trace>
  <inkml:trace contextRef="#ctx0" brushRef="#br0" timeOffset="57472.1284">22398 6135 232 0,'3'9'88'0,"-3"-9"-48"0,29 28-12 0,-22-21 32 15,7 11-5-15,-4-2 3 16,4 19-16-16,-3-7-3 15,3 19-22-15,-3-13 3 0,3 13 1 16,-4-6-7-16,1 3-3 16,-4-6-4-16,0-4-2 15,0-6-3-15,-3 1 1 16,-1-11 0-16,1-2 1 16,-1-6 0-16,-3-10 0 15,0-4-2-15,4-18 1 16,-1 10-4-16,4-16-2 0,0 6-3 15,4-7 1 1,0 4 1-16,6 7 2 0,-3-1 1 16,8 0 3-16,-5 10-1 15,4 2 2-15,-3-2-2 16,0 15-1-16,-1-6 3 16,-6 19 0-16,-4-3 1 15,-7 6 0-15,0 3-5 16,-14 3 1-16,3-3-9 15,-10 3-2-15,3-9-25 16,-6 0-9-16,3-3-19 16,-1-1-7-16,5-5-6 15,13-17 0-15,1 7 0 16,13-3 1-16,-3-3-2 16,15-3 137 15,9 5 14-31,-3-2 19 15,1-3-29-15,-5 2-17 16,8 4-16-16,-4-3-7 16,8 6-13-16,-8-3 0 0,4-7 1 15,-4 1-4-15,0-7 1 16,-3 1-5-16,-4-7 0 16,-3 0 1-16,-8 3 0 15,1 0 0-15,-11-6 2 16,0 6-1-16,-11 10 0 15,1-1 1-15,-8 10 1 16,4 0-3-16,0 26-1 0,3-8-1 16,4 11 1-16,0-1-2 15,11 13-1-15,-1-13-2 16,11 9 1-16,0-11-19 16,7-1-7-16,-3-7-41 15,17-8-17-15,-6-1-54 16</inkml:trace>
  <inkml:trace contextRef="#ctx0" brushRef="#br0" timeOffset="57886.7774">23305 6320 252 0,'-8'3'93'0,"8"-3"-50"0,4 19-33 0,0-19 25 16,3 15-17-16,-4 1-2 15,8 12-8-15,-1-9-3 16,4 9-2-16,0-3 4 0,1 4 5 16,-5-4 0-16,1 0 1 15,-1-3-1-15,-3 0 0 16,0-4 5-16,-7-8 1 16,0-1-7-16,-3-9-4 15,-1 0-2-15,-6-15-1 16,3 5 0-16,-4-15 0 15,1 6-2-15,3-9 1 16,-1 3 2-16,8-3 4 16,0 3 2-16,11 6 1 0,0 0-2 15,17 0-1-15,-3 4 1 16,10 2 1-16,-3 4-5 16,10 2-4-16,-7-2-8 15,4 9-4-15,-7-6-63 16,0 12-28-16,-8-6-70 15</inkml:trace>
  <inkml:trace contextRef="#ctx0" brushRef="#br0" timeOffset="58011.3818">23858 6618 432 0,'-3'28'162'0,"3"-28"-88"0,3 41-42 0,1-38 46 15,-1 12-41-15,-3-5-14 16,4-1-33-16,-1 1-14 15,1-1 12-15,0-3-83 0,3-12-34 16,0 6-63 0</inkml:trace>
  <inkml:trace contextRef="#ctx0" brushRef="#br0" timeOffset="63156.7185">11038 8198 216 0,'-7'6'82'0,"7"-6"-44"0,4 0-25 0,-4 3 24 16,7 4-6-16,-4-7 2 16,8 9 7-16,-4 1 5 15,11 5-24-15,-4-5 10 0,7 24 6 16,-3-12-7-16,-1 22 0 16,-3-3-15-16,1 21-4 15,-5-5-7-15,4-4-3 16,-3-3 2-16,-1 1 2 15,-3-8-15-15,1 8-8 0,-5-14-42 16,-3-9-18-16,0 4-73 16,-3-20-52-1,-1-2 82-15</inkml:trace>
  <inkml:trace contextRef="#ctx0" brushRef="#br0" timeOffset="63729.5918">10721 8295 160 0,'-21'-19'63'0,"21"19"-34"0,-4 0-3 0,4 0 23 16,4 0-20-16,-1 0-6 16,4 10-1-16,0-10 0 15,11 0-11-15,0 0 4 0,10-10 3 16,-7 1-6-16,21-10 1 15,-6 0-8-15,17-12-3 16,-8 3-1-16,5-7 1 16,-8 7 1-16,4 3 1 15,-11-3-2-15,1 9 1 16,-5 3 0-16,-2 16 1 16,-5 0 4-16,1 35 5 15,-4-10 8-15,0 22 7 16,-3-3 2-16,0 25 2 15,-1-13-9-15,1 16-3 16,-4-9-8-16,0-3-2 0,0-4-6 16,0-12-3-16,-3 0 0 15,-1-16-1-15,1 4 2 16,3-23 1-16,0-6-4 16,4-22 1-16,-4 4 0 15,7-14 0-15,-3 1 0 16,3 3 0-16,-3-3 0 15,-1 12 0-15,-3-3 0 16,0 19 0-16,1 0 0 16,-1 10 0-16,0 5 4 15,0 14 2-15,-3-11-7 16,6 17-1-16,-3-7 2 16,4 4 2-16,-4-4-27 0,4-3-12 15,-4-3-44-15,3-13-16 16,1 1-66-1</inkml:trace>
  <inkml:trace contextRef="#ctx0" brushRef="#br0" timeOffset="64088.3599">11920 8662 292 0,'-3'6'110'0,"3"-6"-60"0,17 0-50 0,-13 0 23 15,3 0-9-15,0-6 2 0,11-6-7 16,-4-4-1-16,7-3-4 16,-3 0 4-16,-1-6 4 0,4 6 3 15,-10-6 0-15,0 6-7 16,-11-6-5-16,0 7 0 16,-11-1 2-16,0 3 0 15,-3 7 0-15,0-1-1 16,0 20 0-16,4-4 2 15,-1 28 3-15,0-5 0 16,8 15 0-16,-1-10-5 16,4 7-3-16,0 0 0 15,11-7-1-15,0-6 0 16,10-3 0-16,-4-3-27 0,19-12-11 16,-8-1-50-16,4-9-18 15,-8 0-31 1</inkml:trace>
  <inkml:trace contextRef="#ctx0" brushRef="#br0" timeOffset="64450.5831">12263 8358 284 0,'0'9'107'0,"0"-9"-58"0,10 51-37 0,-6-42 24 15,3 10-8-15,0 0 0 16,7 15-4-16,-4-9-3 15,8 3-11-15,-4 1-2 0,4-1 2 16,-4 3-2-16,-3-12 3 0,-1-6-2 16,-3 9 2-16,0-10 7 15,-7-6 3-15,0-3-8 16,-3-12-3-16,-1 0-6 16,1-10-1-16,-1 0-1 15,4-9 1-15,0 3 2 16,7 0 2-16,-3 6 1 15,6-6 0-15,1 6 0 16,7 6 2-16,-4-2-5 16,10 5-3-16,-2-5-15 15,6 5-6-15,-4 1-39 16,5-1-15-16,-5 4-33 16,-2 6-13-16,-5-3-20 15</inkml:trace>
  <inkml:trace contextRef="#ctx0" brushRef="#br0" timeOffset="64778.7731">12682 8537 276 0,'18'9'104'0,"-18"-9"-56"0,32 6-30 0,-25-2 28 16,10-4-13-16,1 0-2 15,7-10-12-15,-4 7-1 16,11-13-11-16,-8-3-2 0,1 1 1 15,-4-7-1-15,-3 6 2 16,-4 0-2-16,-14-6 2 16,0 0-17-16,-11 6-8 0,4 0 4 15,-14 10 3-15,4-1 11 16,-12 20 5-16,5-1 4 16,-1 26 5-16,4-10-4 15,7 28 2-15,3-6-1 16,18 6 1-16,-3-6-6 15,20-3-2-15,-2 0-11 16,20-16-3-16,-7 4-46 16,32-20-20-16,-7 7-87 15</inkml:trace>
  <inkml:trace contextRef="#ctx0" brushRef="#br0" timeOffset="65366.6971">14397 8339 244 0,'-35'-16'90'15,"35"16"-48"-15,-36-9-18 0,33 9 27 0,-8 0-9 16,1 0-2-16,-8 6-20 16,0-3-8-16,-3 19-7 15,4-9-2-15,-1 18 1 0,4-9 0 16,3 22 2-16,1-6-5 16,3-4-3-16,3-5 3 15,8-4 1-15,-1 0-3 0,11-16 1 16,-3 1 0-16,10-20 0 15,-3-6-5-15,6-6 1 16,-3 1 2-16,1 2 1 16,-5 0 5-16,-3 6 2 15,0 1 6-15,1 24 5 16,-5-9-5-16,1 23-2 16,-1-8-3-16,4 11-2 15,1-1-3-15,-1 6-2 16,0-5-43-16,3 5-19 15,-2-9-68 1</inkml:trace>
  <inkml:trace contextRef="#ctx0" brushRef="#br0" timeOffset="65696.1365">14566 8427 260 0,'0'19'96'0,"0"-19"-52"0,21 44-40 15,-17-35 21-15,6 10-1 16,1-3 5-16,3 6 0 16,-3 3 2-16,3-7-17 15,-4-2 5-15,1 3 2 0,-4 0 6 16,0-13 6-16,0-3-12 16,-3-3-2-16,-4-3-11 15,0-13-3-15,0 4-3 0,0-20 1 16,0 14 0-16,7-17 1 15,0 7-2-15,7 0-2 16,-3 3-2-16,10 6 1 16,0 0 1-16,14 3 0 15,-3 4-9-15,0 5-4 16,-4 4-64-16,0 6-26 16,-3-3-67-1</inkml:trace>
  <inkml:trace contextRef="#ctx0" brushRef="#br0" timeOffset="66040.7921">15057 8505 300 0,'-7'3'112'0,"7"-3"-60"0,10 0-41 0,-6 0 26 0,6 0-14 16,-3 0 0-16,14-9-8 15,-3 3 1-15,7-13-9 16,-4 0 5-16,4 0 1 0,-4 4-2 15,-4-4-1-15,-2 6-2 16,-8-9 2-16,0 4-14 16,-11-1-4-16,1 3-6 15,-12 7 1-15,5-1 5 16,-11 17 2-16,3-4 4 16,-3 22 3-16,0-6 6 15,3 21 4-15,4-8-6 16,10 8-1-16,1-2 2 15,17 0 3-15,-3-4-2 16,13-6-2-16,-2-2-9 0,20-8-3 16,-7-2-62-16,15-7-29 15,-8-5-60 1</inkml:trace>
  <inkml:trace contextRef="#ctx0" brushRef="#br0" timeOffset="67864.9719">16461 8151 244 0,'-7'0'90'0,"7"0"-48"0,0 0-31 16,0 0 21-16,0 0-15 15,0 0-4-15,3 0-4 16,1-6-1-16,10-13-4 16,-4 6 4-16,11-12 4 0,-3 0 3 15,7-3 3-15,-4 3-4 16,7-3 0-16,-3 9-2 15,3 0 2-15,-3 0 4 16,0 13 1-16,-1-3-6 16,-3 18 0-16,1 0-4 0,-1 29 2 15,-4-13-4-15,-6 19-2 16,0 0 2-16,-8 19 0 16,-3-10-3-16,-3 19-1 15,-1-9-1-15,-10-1 1 16,3-2-2-16,-3-4-1 15,0-12 1-15,0-9-1 16,0-7-16-16,0-18-6 16,0 5 6-16,0-24 4 15,3-1 5-15,7-15 3 16,1 0 2-16,6 0 3 16,-3-3-2-16,7 9-2 15,1 0 6-15,13 0 3 0,-7 4 5 16,10 9 4-16,-2 2-2 15,9 8 2-15,-2 2-2 16,9 13 0-16,-6-1-3 16,7 4-1-16,-7-3-5 15,-1 0-1-15,-2 0-8 16,-1 0-4-16,-7-4-57 16,0-5-26-16,-3-1-79 15,0-3-42 1,-4-2 105-16</inkml:trace>
  <inkml:trace contextRef="#ctx0" brushRef="#br0" timeOffset="68220.6291">18147 8273 160 0,'0'-25'60'0,"0"25"-32"0,-4-19 0 0,4 13 25 15,-7 3 6-15,0-3 6 0,-10-4-7 16,3 1 0-16,-11 3-33 15,4 6 3-15,-15 6 1 0,5-3-12 16,-5 22-2-16,5-6-5 16,2 15-1-16,5-5-8 15,6 21 0-15,4-13-1 16,10 11 0-16,1-5-27 16,24-8-9-16,-3-7-44 15,24-12-16-15,-3 3-58 16</inkml:trace>
  <inkml:trace contextRef="#ctx0" brushRef="#br0" timeOffset="68622.9979">18528 8204 272 0,'-39'-25'104'0,"39"25"-56"0,-35-9-8 0,31 9 41 16,-17 6-28-16,3-3-7 15,-6 16-23-15,3-3-9 16,-1 12-9-16,5-3 1 0,6 19 0 15,1-10-2-15,10-2-3 16,0-1-3-16,7-9 1 16,0 0 1-16,7-13 2 15,0-5-3-15,4-8 0 16,-4-2-6-16,0-13 0 16,-4 10-2-16,1-16 3 15,-4 6 6-15,-3 3 2 16,-1 7 6-16,-3 9 5 15,0 0-3-15,0 9 2 0,0 1-7 16,4 15-1-16,-4-6-2 16,7 6-2-16,-4 3-13 15,8 3-6 1,-1-9-37-16,12 3-13 0,-5-6-42 16,18-22-15-16,1 3 1 15</inkml:trace>
  <inkml:trace contextRef="#ctx0" brushRef="#br0" timeOffset="69209.0562">18895 8088 324 0,'-35'-28'123'0,"35"28"-66"0,-32 3-29 0,28-3 35 16,-10 10-22-16,4-1-8 16,-12 13-14-16,5-9-4 15,3 12-9-15,0-7 0 0,10 11 4 16,0-14-6-16,12 4-2 15,-1 0 1-15,10-3 0 16,-3-7-4-16,11 10 1 16,-4-10-2-16,11 7 0 15,-7-7 4-15,10 7 1 16,-3-7-4-16,-1 4-1 16,-2 3 1-16,-8-1 0 15,-4-2 3-15,-13 12 3 16,-1-6-2-16,-10 0-2 15,0-1 4-15,-14 7 1 16,4-6-5-16,-5 0 0 0,5-3-6 16,3-7 1-16,0 1-5 15,6-1 1-15,5 0 4 16,10-18 2-16,0 6-1 16,11-7 2-16,-4 1-1 15,18-13 0-15,-4 10-3 16,21-17 1-16,-6 7 0 15,2-15 2-15,-6 12 3 16,4-4 2-16,-8 4 1 16,-11-6 0-16,-2 6 2 15,-12-3 3-15,-3 3-2 0,-10-4-2 16,-1 4 2-16,-17 19 2 16,3-3 0-16,-3 18 2 15,0-3-4-15,0 23-2 16,3-11 6-16,4 23 3 15,0-10-5-15,14 10-3 16,0-13-3-16,18 10-3 16,-1-3-8-16,12-10-5 15,-5-7-26-15,19-11-13 16,-8-4-32-16,14-6-14 16,-6-4-67-1,13-8-38-15,-3 5 100 16</inkml:trace>
  <inkml:trace contextRef="#ctx0" brushRef="#br0" timeOffset="69610.8439">19918 8063 332 0,'-28'6'126'0,"28"-6"-68"0,-43 19-26 16,40-9 38-16,-18-1-17 16,3 7-6-16,-3-4-25 15,3 4-9-15,4 9-8 16,0-6-6-16,14 0 0 0,0 0 1 15,18-1 0-15,-4-2-5 16,10 3 1-16,-2 0 4 16,13-4 4-16,-3-5-3 15,10 5-3-15,-7-2 1 0,11-4 0 16,-7 7 3 0,0 0 1-16,-4-4 10 15,-10 7 6-15,-4-3 10 0,-14 9 6 16,0-6-12-16,-18 9-5 15,1 0-14-15,-18-3-2 16,3-6-4-16,-14 6-2 16,7-6-35-16,-21 0-16 15,7-4-69-15,-17-5-28 16,7-1-31 0</inkml:trace>
  <inkml:trace contextRef="#ctx0" brushRef="#br0" timeOffset="70485.8773">13649 9615 220 0,'-7'0'82'0,"7"0"-44"0,-7 0-11 0,7 0 27 0,-4 0-13 15,1 7-1-15,-8 12-12 16,1-7-3-16,-15 23-14 16,4-10 4-16,-29 31 3 0,8-6-4 15,-32 29 0-15,10-13-4 16,-38 40 1-16,14-15-2 15,-28 31 0-15,13-15 6 16,-17 12 2-16,22-12-6 16,-5-1-2-16,19-18-3 15,9-16 1-15,12-9-6 16,17-19-3-16,7-10-4 16,18-30 1-16,4-4 1 0,20-19 2 15,1 0-4-15,10-19 2 16,-4 7 2-16,4-7 3 15,0 4 0-15,-3 6-1 16,0 9 3-16,-4 0 2 16,0 3-2-16,-4 7-2 15,-3 9 0-15,-3 9 1 16,-1 7-3-16,-6 6 0 16,3 3 3-16,-11 13 3 15,4-4-2-15,-7 19 0 16,3-9 1-16,-7 28 0 15,4-18 2-15,0 5 1 16,3-12-3-16,4-3-3 0,0-6 0 16,7-4-1-16,0-5 0 15,14-14 0-15,0 4 2 16,25-13 1-16,-7-2-1 16,20-14 1-16,-6 1-24 15,11-7-8-15,-8 7-129 16,0-20-58-16,-6 11 64 15</inkml:trace>
  <inkml:trace contextRef="#ctx0" brushRef="#br0" timeOffset="72165.884">9296 9534 340 0,'-4'-6'129'0,"4"6"-70"0,-3 6-31 15,3-6 38-15,0 0-21 16,0 3-5-16,0 10-19 16,0-4-8-16,7 13-8 15,0-3 1-15,14 15 0 0,0-9 2 16,18 13 0-16,-7-4 2 16,6 10 1-16,-2-6-1 15,6 15-1-15,-7-12-5 0,1 6-3 16,-5-9 0-1,-2 6 1-15,2 6-17 0,-6-13-6 16,-4-8-32-16,-10-14-14 16,-1 1-39-16,-13-22-16 15,-1 6-30 1</inkml:trace>
  <inkml:trace contextRef="#ctx0" brushRef="#br0" timeOffset="72496.409">9687 9446 156 0,'-3'10'57'0,"3"-10"-30"0,3 9-25 0,-3-9 14 0,0 9 10 16,0-2 8-16,0 2 13 15,0 0 5-15,0 7-27 16,0-3 19-16,-7 12 9 0,0 0-2 15,-7 3 2-15,0-3-18 16,-11 13-7-16,4-4-12 16,-11 10-3-16,8-6-5 15,-8 9 0-15,4-3-5 16,-1 0-2-16,5-4 0 16,3-8-1-16,3-1-18 15,4-9-5-15,0-6-40 16,10-7-14-16,1-3-37 15,13-15-16-15,1-4 6 16</inkml:trace>
  <inkml:trace contextRef="#ctx0" brushRef="#br0" timeOffset="72769.1276">9857 9713 236 0,'-4'3'88'0,"4"-3"-48"0,7-3-16 0,-3 3 27 16,3 0-13-16,0 0-2 15,10 0-6-15,-2 0-1 16,9 0-16-16,-3 0 1 0,11-7 0 0,-4 4-5 16,1-3-1-16,-5-3-4 15,1 9-3-15,-4-4 2 16,-3-2 0-16,-4 6-52 15,-7 0-22-15,0 6-76 16,-11-2-48 0,1 5 88-16</inkml:trace>
  <inkml:trace contextRef="#ctx0" brushRef="#br0" timeOffset="72966.4626">9860 9935 396 0,'7'0'148'0,"-7"0"-80"0,32-6-57 0,-25 6 32 16,11 0-16-16,-1 0-3 16,19-3-12-16,-5-3-3 15,8-4-5-15,-7 1-7 0,3-1-3 16,-3 1-39-16,-4 0-18 16,0 2-51-16,-3-2-21 15,-4 6-3 1</inkml:trace>
  <inkml:trace contextRef="#ctx0" brushRef="#br0" timeOffset="73456.3714">10442 9374 296 0,'14'-6'110'0,"-14"6"-60"0,29 0-34 16,-22 0 29-16,14 0-6 16,-4 0-1-16,12 6-10 15,-5-6-3-15,5 9-14 16,-5 1 7-16,1 15 4 0,-4 0 2 16,-3 16 3-16,-4 28-13 15,-11-7-3-15,-6 1-7 16,-4-19-1-16,3-9 1 15,-20 8 0-15,-15 14-16 16,11-23-6-16,3-5-2 16,-3-11 1-16,3 4 2 0,4-18 1 15,3 2 4-15,8-12 5 16,-1-4 2-16,11-9 3 16,0 0 1-16,11 1 3 15,-1 2 5-15,18 0 6 16,11-3 4-16,4 10 4 15,6 9 0-15,0-6 2 16,-3 12-11-16,4 3-2 16,-1 7-6-16,-3-3-3 15,-4 2 0-15,-7 1-1 16,1-3-36-16,-8 2-13 16,4-2-79-16,-11-1-32 15,-4-2 1-15</inkml:trace>
  <inkml:trace contextRef="#ctx0" brushRef="#br0" timeOffset="74777.2487">18962 9267 52 0,'-25'-18'22'0,"25"18"-12"0,-3-10-5 0,-4 4 6 15,3-4 11-15,0 10 8 16,1-18 0-16,-1 8 2 16,1-5 2-16,-1 2 3 15,1-3 2-15,3 7 3 16,0 0-23-16,0 2-2 0,0 7-2 0,0 0-6 15,10 10-1-15,-3 2 5 16,11 16 1-16,17 19 8 16,8 16 4-16,17 9 1 15,0 7 1-15,3 8-9 16,4 4-1-16,-7-3-7 16,0 3-1-16,4-12-4 15,3-4 1-15,0 0-4 16,-7-9 0-16,-7-3 1 15,-22-19 2-15,-2-10 1 16,-5 4 1-16,-3-7 0 16,-6-3 0-16,-1-6 2 15,-7 3 1-15,-4-6-5 0,-6-9-2 16,-1 2-4-16,-17-9-1 16,3-3-1-16,-17-9-2 15,7-1 3-15,-11-8 2 16,7 2 0-16,-6-9 2 15,-15-13-4-15,24 19-2 16,5 4-1-16,-1 5 0 16,7-2 0-16,4-1 3 15,4 10-5-15,6 3 2 16,1 0 0-16,13 16 2 16,1-4 1-16,13 7 3 15,1 3 3-15,14 0 2 16,-4-3-1-16,15 6-1 15,-8 0-1-15,11 0 0 0,-7-3-5 16,3 3 1-16,-7-6 6 16,1 6 4-16,-8-6 1 15,-3-10 1-15,-4 7-4 16,-3-22 0-16,3-13-1 16,-10-6 1-16,-4 6-7 15,0-19 0-15,7-31-1 16,0-3 2-16,0-6-3 15,0 6 0-15,1-10-15 16,2 4-4-16,5-4-50 16,-1 1-19-16,-7 2-95 15</inkml:trace>
  <inkml:trace contextRef="#ctx0" brushRef="#br0" timeOffset="76878.6225">21093 9158 316 0,'-4'-7'121'0,"4"7"-66"0,4 0-42 0,-4 0 30 16,7 10-17-16,-4-1-5 15,8 7-8-15,-1 0-3 16,12 12-6-16,-1-6 2 0,17 12 0 16,-6 1 2-16,11 9 2 15,-8-7-3-15,7 13-2 16,15 26 0-16,-26-32-1 16,-2-4-2-16,-5-8-2 15,-3 2-15-15,-6-9-5 16,-5-6-32-16,-6-3-12 15,-1-7-21-15,-6-15-8 16,-1 6-26 0</inkml:trace>
  <inkml:trace contextRef="#ctx0" brushRef="#br0" timeOffset="77168.3327">21505 9064 240 0,'-7'15'90'0,"7"-15"-48"0,-7 38-25 16,7-32 27-16,-3 13-8 15,-1 0-1-15,-3 15-6 16,0-6-1-16,-11 26-16 16,4-13 4-16,-7 15 2 0,0-3-4 0,-4 4 0 15,-17 37-8-15,21-47-2 16,3-6-4-16,1-10-3 15,2 0-40-15,5-18-17 16,3 6-33-16,7-19-12 16,0 0-17-1</inkml:trace>
  <inkml:trace contextRef="#ctx0" brushRef="#br0" timeOffset="77541.7373">21791 9292 184 0,'0'0'71'0,"0"0"-38"0,4 0-12 15,-1 0 22-15,4 0 5 16,0 0 3-16,4-6-3 16,-1 6-3-16,15 0-24 15,-4-3 3-15,8 6 0 0,-5-3-6 0,4 0-3 16,-3 0-6-1,3-3-4-15,-3-3-7 0,0 6-1 16,-4 0-48-16,0 0-18 16,-3 0-40-16,-18 0-17 15,0 0 10 1</inkml:trace>
  <inkml:trace contextRef="#ctx0" brushRef="#br0" timeOffset="77767.1205">21858 9509 348 0,'11'0'129'0,"-11"0"-70"0,46 0-45 0,-39 0 33 0,10-3-17 16,1 3-5-16,14-7-14 15,-8 4-5-15,8-3-4 16,-4-3-2-16,1 2 3 0,-8 7-35 15,0-3-13-15,-3-3-35 16,-4 6-13-16,-4-3-47 16</inkml:trace>
  <inkml:trace contextRef="#ctx0" brushRef="#br0" timeOffset="78141.6187">22038 8948 236 0,'-3'6'88'0,"3"-6"-48"0,-8 37-12 0,8-27 30 16,0 21-6-16,0-9-1 15,-3 22-4-15,-1 0-2 0,-3 16-25 16,4-10-1-16,-4 25 0 16,3-12-9-16,-3 3-3 0,4-13-4 15,-8 10-3-15,4-10-2 16,0-9 1-16,0 0-34 15,3-10-17-15,1-6-44 16,6-18-17-16,1-4-33 16</inkml:trace>
  <inkml:trace contextRef="#ctx0" brushRef="#br0" timeOffset="78844.7831">22334 9205 212 0,'14'-3'79'0,"-14"3"-42"0,25-7-15 16,-18 7 26-16,14 0-5 16,1-6 1-16,9 3-11 15,-6 3-3-15,10 0-17 16,-3 0 1-16,3 3 0 0,-6 3 8 16,-1 10 4-16,-4-4-6 15,-6 14 1-15,-4-8-8 16,-10 17 0-16,-1-7-6 0,-10 22-2 15,0-12-5 1,-7 9 0-16,0-3 0 0,-7 0 2 16,3-7-6-16,-3-2-1 15,3-10-12-15,4-6-1 16,0 0 4-16,14-23 4 16,0-2 6-16,4-6 2 15,-1-4 6-15,8 0 5 16,-4 4 6-16,7-4 3 15,-4 7 4-15,12 2 1 16,-5 4-4-16,8 3-1 16,-4 0-8-16,14 10-4 15,-3-10-3-15,14 9-3 16,-7 0 1-16,3-2-1 16,-7-4-31-16,-3-6-14 15,-4-4-57-15,-3-2-22 0,-4 3-43 16</inkml:trace>
  <inkml:trace contextRef="#ctx0" brushRef="#br0" timeOffset="106621.7522">6212 11604 208 0,'-3'-16'77'0,"3"16"-42"0,0-3-23 0,0 3 19 16,0 0-7-16,0 0 0 16,3-7 7-16,1 7 4 0,-1 0-18 15,1 0 17-15,0 7 6 0,-1-4-3 16,4 13 1-16,0-4-11 16,7 19-4-16,-3-2-9 15,3 15-4-15,0-7-1 16,0 7-1-16,0-6-2 15,0 12 1-15,-3-12-4 16,0 5 0-16,-4-5-1 16,0 3-2-16,-4-13 1 15,1 0-1-15,-1 0-11 16,-3-6-5-16,0-3-39 16,-3-6-16-16,-1-4-54 15,-3-9-23-15,0 0 19 16</inkml:trace>
  <inkml:trace contextRef="#ctx0" brushRef="#br0" timeOffset="106905.3156">5958 12202 268 0,'-17'4'101'0,"17"-4"-54"0,3 6-35 0,1-6 24 16,3 6-2-16,0-6 5 16,4 0-7-16,-1 0 1 0,11 0-19 15,-3 0 3-15,24-12 3 0,-6 8-7 16,20-11 0-16,-3 5-5 16,0 1 0-16,-4 0-1 15,11-1 3-15,-10 1-7 16,6 2-2-16,-14 7-14 15,-3-3-7-15,-4-3-36 16,-10 6-13-16,-4-3-20 16,-14-3-5-16,0-4-33 15</inkml:trace>
  <inkml:trace contextRef="#ctx0" brushRef="#br0" timeOffset="107178.3969">5835 11638 308 0,'-11'-6'115'0,"11"6"-62"0,11-10-46 0,-8 10 23 16,12-9 4-16,-1 3 3 15,10-7-4-15,-2 4 0 16,16-7-19-16,-2 7-1 0,17-7 0 15,-4 7-7-15,0-1-1 16,-3 1-1-16,0-1 2 16,-7 4-12-16,3 6-5 15,-7 0-39-15,-3 6-18 16,-4-6-41-16,-6 16-17 16</inkml:trace>
  <inkml:trace contextRef="#ctx0" brushRef="#br0" timeOffset="107614.8555">6569 11879 228 0,'-7'19'85'0,"7"-19"-46"0,3 19-13 16,-3-19 29-16,4 19-20 15,-1-10-5-15,4 7-5 0,0-3-1 16,4 9-13-1,0-10 9-15,-1 13 6 0,-3 0-1 0,0-3 0 16,0 3-7-16,-3-6-1 16,-1 0-8-16,1-3-3 15,-1-1-3-15,1-12-3 16,-1-3 1-16,5-12-1 16,-5-4 0-16,8-9 0 15,-1 6-3-15,4-15 2 16,-3 6 1-16,3 2 0 15,0 5-3-15,0 5 2 16,-3 0 1-16,6 16 2 16,-2 0 3-16,2 6 4 15,-3 4 0-15,4 9 2 16,-4-4-4-16,0 14-2 16,-3-4-7-16,3 3-1 0,-4-9-45 15,5-1-18-15,-5-2-64 16,1-10-27-16,-1-2 21 15</inkml:trace>
  <inkml:trace contextRef="#ctx0" brushRef="#br0" timeOffset="107972.0166">7835 11785 300 0,'-17'-28'112'0,"17"28"-60"0,-25-25-34 0,21 25 28 15,-6-3-4-15,-1-3 1 16,-3 6-12-16,0 0-4 15,-4 19-16-15,1-4-4 0,-4 10-3 16,3-6-2-16,0 16 1 16,4-7-2-16,11 9-1 15,-1-5-2-15,8-1 1 0,-1 1-32 16,11-11-15 0,0 5-25-16,18-17-7 15,-4 0-34-15,25-9-48 16,-10 0 54-16</inkml:trace>
  <inkml:trace contextRef="#ctx0" brushRef="#br0" timeOffset="108350.641">8199 11685 332 0,'-29'-9'126'0,"29"9"-68"0,-38 18-39 16,34-11 34-16,-10 12-20 15,3-7-4-15,-3 23-6 16,0-10-3-16,0 12-10 0,3-12-4 0,4 13-2 15,0-13-7-15,7 3 0 16,0-3-4 0,11-6 0-16,-1-9-16 0,12-10-8 15,-5 0-1-15,1-19-1 16,0 3 16-16,-4-3 10 16,0 1 7-16,-4-8 5 15,-3 8 22-15,0 14 12 16,-3-2-11-16,0 12-6 15,-4-2-11-15,3 14-5 16,-3-2-3-16,4 9 0 16,-1-6-11-16,8 6-4 15,-1-3-45-15,11-6-20 16,-3 3-53 0,17-10-62-16,-3-3 65 0</inkml:trace>
  <inkml:trace contextRef="#ctx0" brushRef="#br0" timeOffset="108650.3115">8435 11748 356 0,'-53'9'134'0,"53"-9"-72"0,-14 28-63 16,14-21 23-16,0 2-18 16,0 0-1-16,3 7-3 15,1-3 0-15,7-4 0 16,-1 1 0-16,8 2 0 0,-1-3 0 15,8 1 0-15,-4-1 0 0,7 1 0 16,-6-1-3-16,9 1 2 16,-6-1 3-16,0 7 3 15,-4-7 7-15,-3 0 4 16,-4 1 5-16,-11 6 2 16,1-7-8-16,-15 3-2 15,4 4-7-15,-11-6-4 16,1 5-30-16,-8-5-11 15,4-7-27-15,10 3-9 16,1-6-22-16,10-6-6 16,0 6-2-1</inkml:trace>
  <inkml:trace contextRef="#ctx0" brushRef="#br0" timeOffset="108992.4466">8777 11933 296 0,'0'3'112'0,"0"-3"-60"0,7 0-41 15,-3 0 28-15,3 0-17 16,0 0-4-16,7-3-5 16,-3-3-1-16,6-4-6 15,-3 1 5-15,4-7 4 0,-4-3-5 16,0-6-3-16,-3 6 0 16,-4-9 0-16,-4 3-1 15,-6 3 1-15,-1-3-2 16,-10 9 0-16,4 7-1 15,-8 9 0-15,4 0 6 16,-4 19 6-16,4 6 5 0,0 3 4 16,3 3-7-16,8 1-3 15,-1-1-8-15,11 0-5 16,0-5-1-16,15 2 1 16,-5-9-8-16,15-4-3 15,-4 1-26-15,7-13-10 16,-3 6-34-16,7-18-15 15,-7 0-74 1</inkml:trace>
  <inkml:trace contextRef="#ctx0" brushRef="#br0" timeOffset="109381.3805">9409 11588 264 0,'-7'6'101'0,"7"-6"-54"0,3 0-31 15,-3 0 27-15,7 0-17 16,-3 0-2-16,6-6-8 16,1 6-2-16,10-10-8 15,-3 1 7-15,3 0 4 0,-4-1-5 16,8-9-2-16,-4 4-5 16,4-10-2-16,-4 3-1 15,4-3 1-15,-4 0 2 16,-3 6 2-16,-1 3 14 15,-3 7 9-15,-3-1 1 16,-4 20 4-16,0-1-8 0,-3 13-2 16,-4-3-10-16,0 18-4 15,0 1-4-15,3 15 0 16,1 1-4-16,3-1-2 16,-4 0 2-16,1-3 0 15,-1-12-28-15,4 0-12 16,0-4-46-16,-7-9-17 15,0-6-65 1,-7-9-56-16,0-4 89 16</inkml:trace>
  <inkml:trace contextRef="#ctx0" brushRef="#br0" timeOffset="109580.3929">9490 11970 356 0,'21'19'132'0,"-21"-19"-72"0,39 0-50 15,-32 7 30-15,14-4-13 16,-3-3-1-16,13-10-13 16,-2 7-3-16,16-9-6 15,-6 8-1-15,11-5 1 0,-12 0-16 16,5 2-6-16,-8 7-55 16,-3 0-25-16,-8 0-62 15</inkml:trace>
  <inkml:trace contextRef="#ctx0" brushRef="#br0" timeOffset="109789.0966">10156 11980 268 0,'11'16'101'0,"-11"-16"-54"0,18 12-11 0,-15-6 36 16,4 4-5-16,0-1 2 15,0 10-18-15,0 0-9 16,1 12-24-16,-5-3-9 0,-3 10-2 15,0-4-9-15,-7 14 0 16,3-5-46-16,-6 1-18 16,-1-9-88-16,-24 9-38 15,10-10 51 1</inkml:trace>
  <inkml:trace contextRef="#ctx0" brushRef="#br0" timeOffset="110446.1648">11060 11651 156 0,'-4'0'60'0,"4"0"-32"0,4 0 2 16,-4 0 26-16,3 6 3 15,1-3 4-15,3 13-13 16,-4-1-3-16,4 14-27 16,0-1-1-16,0 9 2 0,0-5-10 0,8-4-3 15,-5 0-16-15,-3 0-5 16,0-2-58 0,-3-1-23-16,-1-7-53 15</inkml:trace>
  <inkml:trace contextRef="#ctx0" brushRef="#br0" timeOffset="110567.8665">10982 11488 156 0,'-7'-7'57'0,"7"7"-30"0,7 10-95 0,-3-10-19 16,6 9 40-16,-3 0 21 15</inkml:trace>
  <inkml:trace contextRef="#ctx0" brushRef="#br0" timeOffset="110889.2711">11494 11362 288 0,'-29'-25'107'0,"29"25"-58"0,-21-25-35 16,21 25 26-16,-7-10-13 16,0 1-1-16,-4 0-4 15,1-1 1-15,-1 13-13 16,1-3-3-16,-4 16-1 0,3 0 1 15,0 12 3-15,1-3 1 16,6 22 3-16,1-3-5 16,10 28-3-16,0-12-3 15,7 12 0-15,-3-9-2 16,6 12-1-16,1-12 3 16,3 12 0-16,-3-12-8 0,-1-7-2 15,-3-3-31-15,-3-9-13 16,-4 0-56-16,-7-16-21 15,0 1-4 1</inkml:trace>
  <inkml:trace contextRef="#ctx0" brushRef="#br0" timeOffset="111035.2445">11310 11980 236 0,'4'-19'88'0,"-4"19"-48"0,21-9-23 0,-18 9 27 16,11-7-16-16,1 7-6 15,13-9-13-15,-4 0-4 0,22-1-3 16,-7 4-10-16,10 3-5 0,-6-4-68 16,3 4-31-16,-8-3 6 15</inkml:trace>
  <inkml:trace contextRef="#ctx0" brushRef="#br0" timeOffset="111415.582">12291 11632 308 0,'-4'-7'115'0,"4"7"-62"0,7 7-31 0,-3-1 33 16,3 3-5-16,0-5 3 16,11 21-19-16,-4-7-6 15,10 11-16-15,-2-4-3 0,6 9 1 16,-4-6-4-16,8 1-1 15,-4 2-2-15,1-3 0 16,-5-3-11-16,-2-3-4 0,-5 3-30 16,-6-6-12-16,-4-3-58 15,-7-13-24-15</inkml:trace>
  <inkml:trace contextRef="#ctx0" brushRef="#br0" timeOffset="111622.3648">12580 11535 288 0,'-7'-10'110'0,"7"10"-60"0,-11 10-28 16,11-4 33-16,-3 6-20 15,-1-2-7-15,-3 21-6 0,0-9-2 16,-3 22-11-16,3-10 3 0,-7 14 4 16,3-5-8-16,-3 8-2 15,0-8-6-15,0 5-3 16,-1-14-36-16,5 4-14 15,-1-13-35-15,8-10-12 16</inkml:trace>
  <inkml:trace contextRef="#ctx0" brushRef="#br0" timeOffset="111845.3206">12778 11651 264 0,'21'0'99'0,"-21"0"-54"0,24-10-17 0,-20 10 30 0,10 0-17 16,0-3-6-16,14-3-18 15,-6-4-6-15,6 4-7 16,-3-3-3-16,3-1 2 0,-7 7-11 16,-3-3-4-16,-4 6-60 15,-11 0-25-15,1 6-44 16</inkml:trace>
  <inkml:trace contextRef="#ctx0" brushRef="#br0" timeOffset="112012.787">12908 11873 308 0,'11'0'115'0,"-11"0"-62"0,35-3-51 0,-28 3 25 15,14 0-16-15,-7 0-3 16,15-6-10-16,-8 0-1 15,3 2 1-15,-2-5-65 0,-5 0-27 16,1-1-30 0</inkml:trace>
  <inkml:trace contextRef="#ctx0" brushRef="#br0" timeOffset="112444.287">13286 11375 276 0,'38'0'104'0,"-38"0"-56"0,36 0-41 0,-29 0 23 0,10 6-7 15,-2-3-2-15,6 6 0 16,-4-2 1-16,4 12-12 16,-3-4 10-16,-4 10 6 0,-3-3-1 15,-11 13 0-15,0-1-9 16,-7 13-5-16,0-6-4 15,-11 12-2-15,4-12-6 16,-14 9 1-16,3-12 0 16,0-10 0-16,4-3 0 15,7 0 0-15,0-6-3 16,10-13 0-16,1-2 2 16,13 2 2-16,1-3 2 15,7-3 3-15,-1 0 1 0,8 0 1 16,-4 0-2-16,7 6-1 15,-6-3-3-15,6 7-2 16,-7-4 1-16,4 3 1 16,-4 1-12-16,-4-1-6 15,-2 1-40-15,-5-1-16 16,-3-3-58-16,-3 4-22 16,-1-7 31-1</inkml:trace>
  <inkml:trace contextRef="#ctx0" brushRef="#br0" timeOffset="112687.2465">13988 11961 264 0,'3'25'99'0,"-3"-25"-54"0,-3 19-15 16,3-16 34-16,-4 13-23 16,1-7-5-16,-4 26-22 15,-1-13-9-15,-6 21-3 16,4-2-82-16,-15 3-35 0,0-6-28 16</inkml:trace>
  <inkml:trace contextRef="#ctx0" brushRef="#br0" timeOffset="113616.3201">6107 12673 248 0,'-15'-13'93'0,"15"13"-50"0,-3 0-19 0,3 0 29 15,0 7-14-15,0-7-5 16,3 18-4-16,1-2 0 16,7 22-16-16,-1-4-1 0,4 29-2 15,4-16 0-15,-4 25 3 16,0-3-5-16,4 3-1 16,-4-3-9-16,-4-3-4 15,1-3-50-15,-11-10-21 16,0-3-59-1,-11-22-57-15,4-2 69 16</inkml:trace>
  <inkml:trace contextRef="#ctx0" brushRef="#br0" timeOffset="114353.3865">5831 13115 200 0,'-3'0'74'0,"3"0"-40"0,14-3-35 16,-10 3 12-16,10-6-3 15,-4 6 0-15,15-10-2 16,-4 1-1-16,7-16-3 16,-3 6 3-16,7-16 1 0,-4 7-2 15,0 0-1-15,-3 0-1 16,0 3 1-16,-4 0 0 16,3 15 1-16,-2 1 20 15,6 28 8-15,-7-4 4 16,0 13 3-16,-3 1-4 0,-1 15 1 15,1-4-7-15,-4 7-1 16,0-3-11-16,0-6-3 16,-3-4-10-16,0-5-3 15,-1-4-3-15,4-16 0 16,-3 1 2-16,3-20 2 16,-3 7-1-16,6-22-1 15,-3 0-4-15,7-3 0 16,-6-1 2-16,-1 4 1 15,-4 0-2-15,1 13 2 16,-1-4 5-16,-2 16 2 16,-1 0 4-16,0 16 4 15,-4-7-4-15,1 13 2 16,-1 3-3-16,4 13 0 16,-3-4-5-16,6 1-3 0,-3-7-3 15,11-3-1-15,-4 3 2 16,11-12 2-16,-4-4-2 15,11-12 0-15,-4 0 3 16,0-12 3-16,-3-4-2 16,-4-12-2-16,-3 9 0 15,-8-15 1-15,1 9-6 16,-15-4-1-16,4 4 2 16,-10 3 3-16,-1 0 1 15,-3 13-1-15,4 6 1 16,-5 6 1-16,5 3 3 15,3 22 2-15,0-9-1 16,10 22-1-16,1-13-3 0,13 10-2 16,1-13-2-16,10 0 1 15,-3-6-1-15,7-10 0 16,-4 1-27-16,4-10-10 16,-4-7-49-16,0-2-19 15,-3 0-56 1</inkml:trace>
  <inkml:trace contextRef="#ctx0" brushRef="#br0" timeOffset="114801.7964">7183 13068 304 0,'3'3'115'0,"-3"-3"-62"0,11 16-33 15,-8-16 32-15,8 15-8 16,-4-2-1-16,7 12-13 16,-3-6-4-16,3 6-15 15,-4-6-2-15,4 0 1 0,-3-1-6 16,0-2 0-16,-1 0-2 15,4-13-2-15,-3-3 1 16,3-19 1-16,-4 0-1 0,8-6 2 16,0-3-4-16,-1-10 0 15,-2 4 1 1,2-1 0-16,-3 7-3 0,0 3 2 16,-3 6 5-16,3 19 2 15,-3 0 9-15,3 19 4 16,-4-10-5-16,4 26-1 15,-3-7-7-15,3 13-4 16,-3-10-1-16,-1 10-1 16,1-13-31-16,-1 1-12 15,-2-4-44-15,2-13-18 16,-3 4-72 0</inkml:trace>
  <inkml:trace contextRef="#ctx0" brushRef="#br0" timeOffset="115506.2859">8234 13209 472 0,'-11'3'176'0,"11"-3"-96"0,4-3-93 0,-4 3 28 15,3-6-25-15,1 6-6 16,6-10-82-16,-3 4-37 16</inkml:trace>
  <inkml:trace contextRef="#ctx0" brushRef="#br0" timeOffset="115674.4164">8608 13193 420 0,'-11'10'159'16,"11"-10"-86"-16,-10 15-74 0,10-11 31 0,0-4-54 16,0 6-20-16,7-6-99 15,0 0-45-15,3-6 59 16</inkml:trace>
  <inkml:trace contextRef="#ctx0" brushRef="#br0" timeOffset="115810.3441">8879 13218 312 0,'-7'4'115'0,"7"-4"-62"0,7-4-110 0,-3 4-3 15,3-6-58-15,0-3-20 16</inkml:trace>
  <inkml:trace contextRef="#ctx0" brushRef="#br0" timeOffset="115946.7654">9292 13131 392 0,'-14'15'148'0,"14"-15"-80"0,-3 19-46 0,3-16 37 16,3 4-38-16,-3-4-10 15,4 3-43-15,-1-6-18 16,8 0-89-16,-1 0-37 16,4 0 40-16,1-16 22 0</inkml:trace>
  <inkml:trace contextRef="#ctx0" brushRef="#br0" timeOffset="119020.4638">10241 12764 164 0,'-3'-6'63'0,"3"6"-34"0,3 0 1 0,1 0 28 16,-1 0 0-16,-3 0 2 16,4 6-20-16,-1-3-7 15,4 19-19-15,0-3 4 0,4 18 5 16,0 1-6-16,-1 6 1 16,1-10-5-16,3 20 0 15,-4-7-3-15,5 6-1 16,-5-3-8-16,1-3-2 15,-1 13-33-15,-3-23-13 16,-7-8-36-16,-3-14-12 16,-4-15-43-1</inkml:trace>
  <inkml:trace contextRef="#ctx0" brushRef="#br0" timeOffset="119347.6219">10153 12710 172 0,'0'-43'66'0,"0"43"-36"0,11-19-20 15,-8 12 20-15,8 7-3 16,-1-3 2-16,11-3-5 16,-3 6-1-16,10-3-12 15,-3-3 7-15,17 6 4 0,-6 0 4 16,9 9 2-16,-6-3 2 16,0 7 4-16,-7 3-4 15,-4 12 2-15,-7-9-7 16,-7 15-3-16,-3-9-6 15,-15 3 0-15,1 7-5 16,-15-1-1-16,1-5-6 0,-12-1-1 16,5-3-12-16,-5-6-7 15,5 0-29-15,-1-4-11 16,4-5-42-16,17-10-17 16,1-7-27-1</inkml:trace>
  <inkml:trace contextRef="#ctx0" brushRef="#br0" timeOffset="119602.6969">10982 12560 312 0,'-4'-9'118'0,"4"9"-64"16,-17 0-26-16,17 0 35 0,-7 9-20 16,0-9-5-16,-7 19-18 15,-1 0-5-15,-6 15-9 16,4 1 0-16,-4 21 4 0,3-6-8 15,4 16-1-15,0-6-1 16,10 12 2-16,1-10-1 16,13 1 2-16,11 28-4 15,4-16-2-15,7-28-16 16,7-9-7-16,3-7-27 16,4-21-11-16,-4-10-48 15,-14-10-18-15,-3 1 8 16</inkml:trace>
  <inkml:trace contextRef="#ctx0" brushRef="#br0" timeOffset="119818.9967">11045 12801 320 0,'-3'0'121'0,"3"0"-66"0,14 35-42 0,-10-32 28 15,13 13-12-15,-3-1-2 16,15 7-4-16,-8 3-3 15,7 4-10-15,-3-4-4 0,6 3 0 16,-2 3-3-16,-1 1 0 16,-3-7-8-16,-4 3-2 15,0-6-40-15,-3-3-17 16,-4-7-44-16,-4-5-17 16,1-4 4-16</inkml:trace>
  <inkml:trace contextRef="#ctx0" brushRef="#br0" timeOffset="120014.4876">11303 12792 332 0,'-21'53'123'0,"21"-53"-66"0,-28 60-49 16,24-51 27-16,-3 20-20 16,0-11-6-16,-7 20-8 15,3-4-1-15,1 1 0 16,-1-1-16-16,4-5-6 0,0-1-31 0,3-12-14 15,1-4-35 1,6-15-46-16,1-3 48 16</inkml:trace>
  <inkml:trace contextRef="#ctx0" brushRef="#br0" timeOffset="120311.4688">11448 12460 272 0,'-7'12'104'0,"7"-12"-56"0,0 41-27 0,0-38 30 16,3 16-14-16,1-10-1 16,10 16-12-16,-4 0-5 15,15 13-11-15,-4-3 6 0,14 12 5 0,-6-13-1 16,6 19 1 0,-3-2-1-16,-1 5 0 15,-2-9-9-15,-1 19-3 0,-7-16-2 16,-3 16 2-16,3 19-3 15,-7-13-2-15,-10-13 2 16,-8 4 2-16,-3-16-18 16,-11-12-5-16,-13-1-36 15,-5-15-15-15,1-10-68 16,3-18-27-16,11-10 35 16</inkml:trace>
  <inkml:trace contextRef="#ctx0" brushRef="#br0" timeOffset="120524.1623">12457 12917 360 0,'0'19'134'0,"0"-19"-72"0,14 25-41 0,-11-18 33 15,1 11-29-15,-1-5-9 16,4 12-12-16,-3-6-4 15,-1 6 0-15,1-6-40 0,-4 6-15 16,0-6-39-16,-11-1-14 16,1-2-24-1</inkml:trace>
  <inkml:trace contextRef="#ctx0" brushRef="#br0" timeOffset="120659.4584">12273 12789 200 0,'4'12'77'0,"-4"-12"-42"0,24 19-41 0,-17-13 12 0,11 4-77 16,-4-1-31-16,18 1 35 15,-4-4 21-15</inkml:trace>
  <inkml:trace contextRef="#ctx0" brushRef="#br0" timeOffset="120957.4692">12749 12801 304 0,'-49'0'115'0,"49"0"-62"0,-35 25-44 0,31-15 27 16,-6-1-13-16,3 1-1 16,0-1-13-16,-1 7-5 15,5-7-3-15,3 7-8 0,7-4 0 16,0-2 12-16,11 9 6 16,-1-10 6-16,12 7 2 15,-5-7 1-15,8 10 0 16,-7-10-9-16,6 7-2 15,8 3 4-15,-18-10 1 16,-3 1 10-16,-4 5 7 16,-3 4-5-16,-11-3-1 15,0-7-12-15,-14 10-5 16,0 0-34-16,-18-3-15 16,4-4-78-16,-15-6-36 15,8 4-21 1</inkml:trace>
  <inkml:trace contextRef="#ctx0" brushRef="#br0" timeOffset="121438.5567">13677 12460 272 0,'-7'3'104'0,"7"-3"-56"0,0-3-32 0,0 3 29 0,7 18-6 15,0-5-1-15,7 28-10 16,0-13-5-16,15 25-13 15,-5-15 2-15,5 25 4 0,6 15-8 16,-14-25-2-16,-3-9-6 16,-4 3-1-16,0-12-30 15,-3-1-14-15,-1 1-57 16,-10-13-22-16,0-7-8 16</inkml:trace>
  <inkml:trace contextRef="#ctx0" brushRef="#br0" timeOffset="121916.3176">13610 12704 220 0,'4'0'82'0,"-4"0"-44"0,28 0-31 0,-21 0 18 16,11 0-7-16,-4 0 2 16,17 0 0-16,-2 0 0 15,10 0-11-15,-8 0 3 0,5 6 4 16,-5-2 1-16,8 5 1 15,-11 4 0-15,1 5-2 16,-5 1 0-16,-3 0 0 16,-3 0-6-16,0 6-2 15,-4-6 2-15,-4 0 1 16,4-1-3-16,-6-2 0 16,-1-7-1-16,-4 1 1 15,1-1-4-15,-4-9-1 16,0 7-1-16,0-14 1 0,0-2-2 15,0-4-1-15,0-2-2 16,3-10 1-16,1 6-1 16,3 0 0-16,0-6 2 15,7 6 0-15,-3 0 6 16,10 0 4-16,-4 4-1 16,4-1 0-16,-3 7-3 15,10 9 1-15,-3-4-4 16,0 8 0-16,-4-4-1 15,-3 6 1-15,-1 3-2 16,-3 1-1-16,0-4-17 16,-3-3-6-16,-4 7-49 15,-3-10-20-15,-1 6-76 16</inkml:trace>
  <inkml:trace contextRef="#ctx0" brushRef="#br0" timeOffset="122383.0213">14542 12638 244 0,'-4'0'93'0,"4"0"-50"0,-4 3-15 16,4 4 30-16,4-4-17 15,-4 3-4-15,4 13-10 16,-1-10-5-16,4 20-12 16,0-4 0-16,7 9 3 0,7 13 4 15,-6-15 4-15,-1-10-5 16,3 3-1-16,8-7-3 15,-4-8 0-15,-3-1-2 16,3-18 1-16,-3 6-6 16,3-22-1-16,-4 0-2 15,-2-13 1-15,-1 3-2 16,-7 1 2-16,-4 3-24 0,-10-1-11 16,4 4-43-16,-8 3-17 15,4 6-80 1</inkml:trace>
  <inkml:trace contextRef="#ctx0" brushRef="#br0" timeOffset="122681.519">15046 12676 264 0,'4'0'99'0,"-4"0"-54"0,17-9-24 0,-13 9 28 15,13-7-15-15,1 4-2 16,10-13-13-16,-7 4-1 0,11-13-11 15,-7 9 5-15,-1-3 3 0,-2 1 2 16,-12-8 1-16,-3 8-7 16,-14 2-2-16,4 7-5 15,-18 9-1-15,3 0-1 16,-7 6 1-16,4 3 0 16,0 19 1-16,3-9 6 15,4 25 6-15,0-9-2 16,10 15 2-16,8 25-11 15,10-40-3-15,-3 2-2 16,20 7 0-16,33 0-11 16,10-9-3-16,11-26-35 15,13-9-15-15,26-6-95 16,-1-13-68-16,26 9 92 16</inkml:trace>
  <inkml:trace contextRef="#ctx0" brushRef="#br0" timeOffset="129124.2913">19526 10973 308 0,'-14'-3'115'0,"14"3"-62"0,-3 0-38 0,3 0 29 15,0 0-26-15,0 0-10 16,3 3-1-16,1-3 2 15,3 16-5-15,0 3 11 0,7 25 5 0,0-10 14 16,4 23 8-16,-4-4-7 16,3 10-3-16,-2-10-10 15,-1 16-3-15,0-13-11 16,-4 7-3-16,4 15-3 16,1-15-2-16,-8-13-19 15,0-12-10-15,-4-10-32 16,-3-9-13-16,-3-10-54 15,-1-21-21-15,1 2 13 16</inkml:trace>
  <inkml:trace contextRef="#ctx0" brushRef="#br0" timeOffset="129529.4882">19840 11321 304 0,'11'41'115'0,"-11"-41"-62"0,17 53-38 0,-13-43 29 16,7 9-11-16,-4-1 0 16,3 11-7-16,-3-4-4 15,4 9-12-15,-4-9-2 0,3-3 2 16,1-3-8-16,-4-3-1 16,0-7-1-16,0-3 2 15,0-2-1-15,4-23-1 16,-4 9 1-16,4-18-1 15,-4 3 2-15,3-9 1 16,1-1-4-16,-1-3-1 0,1 4-2 16,-1 6 3-16,-2 3 0 15,2 15 3-15,-3 7-1 16,4 12 2-16,-1 1 0 16,1 9 1-16,0 0 0 15,-1 15 0-15,1-6-2 16,-1 7-2-16,1-1-6 15,-1-6-4-15,-3-2-45 16,4-14-19-16,-4 4-50 16,7-10-22-16,-3-3 29 15</inkml:trace>
  <inkml:trace contextRef="#ctx0" brushRef="#br0" timeOffset="130023.6452">21198 11152 204 0,'-7'-9'77'0,"7"9"-42"0,-10-10 16 15,10 10 38-15,-7 0-14 16,3 0-4-16,-6 6-19 16,-1-2-8-16,-7 5-24 15,1-3-4-15,-4 19 1 0,-1-3-5 16,1 13 1-16,0-7-6 16,0 6-2-16,3-8 0 0,4 17 1 15,4-8-8-15,6 3 0 16,4-10-16-16,11 0-3 15,-4-3-35-15,17-9-14 16,-2-7-37-16,13-15-15 16,-7 6-20-1</inkml:trace>
  <inkml:trace contextRef="#ctx0" brushRef="#br0" timeOffset="130371.767">21491 11205 300 0,'-21'-28'112'0,"21"28"-60"0,-18 6-28 0,18-6 35 16,-14 3-17-16,0 7-1 0,-7 9-15 16,3-4-7-16,-6 14-10 15,6-4 0-15,0 12 2 0,4-12-6 16,4 10-1-16,3-10-4 16,7-3-1-16,0-6-4 15,7-7-1-15,0 0-4 16,14-12-1-16,-3-3-3 15,6-19 1-15,-6 6 7 16,0-6 5-16,-4 6 2 16,-4 0 2-16,-3 1 11 15,0 11 6-15,-3 7-4 16,-1 7-1-16,1 2-9 16,-1 10-2-16,1 0-4 15,3 6-3-15,0-6-12 0,4-1-2 16,-4 4-45-16,7-9-17 15,-4 3-43-15,19-16-18 16</inkml:trace>
  <inkml:trace contextRef="#ctx0" brushRef="#br0" timeOffset="130714.9117">21809 11089 308 0,'-36'-9'115'0,"36"9"-62"0,-31 19-35 0,27-13 28 15,-6 3-15-15,3 1-6 16,-1 15-17-16,1-6-5 16,4-1-2-16,-1 8-4 0,4-8 0 15,0-2 2-15,7-3 0 0,0 2 1 16,11-5 2-16,-4-1-1 16,14 0 2-16,-3-2-2 15,7-4 2-15,-4 3-2 16,-3-3 2-16,-4 4 15 15,-3 2 9-15,-4-3-3 16,-11 7 0-16,1 2-11 16,-18 4-3-16,3-3-6 15,-10 3-3-15,0-7-22 16,0 4-11-16,3 0-28 16,4-7-10-16,0 1-34 0,14-7-11 15,0-3-7 1</inkml:trace>
  <inkml:trace contextRef="#ctx0" brushRef="#br0" timeOffset="131045.4539">22105 11337 324 0,'11'6'123'0,"-11"-6"-66"0,21-6-42 0,-18 6 31 16,8 0-18-16,0 0-6 15,3-9-13-15,0 2-4 16,7-15-3-16,-3 0 3 0,6 0 1 15,-3-3-2-15,-3 0-3 16,0 3 4-16,-15-3 1 16,1 10-2-16,-15-4-3 15,-3 9 0-15,-4 10 1 16,4 0 5-16,-7 19 6 16,3-3 6-16,1 18 3 0,3-5 4 15,3 14 1 1,4-8-17-16,7 3-7 0,0-4-3 15,14-6-1-15,-3 1-19 16,17-11-7-16,-3-2-32 16,24-16-15-16,-10 6-45 15,7-18-19-15,-7 2 4 16</inkml:trace>
  <inkml:trace contextRef="#ctx0" brushRef="#br0" timeOffset="131624.6396">22807 10998 376 0,'-10'0'140'0,"10"0"-76"0,0 0-55 0,0 0 30 16,3 0-24-16,1 0-6 15,3 0-4-15,0 0 1 16,7 0-3-16,-4-3-2 0,8-3 2 15,-4 6 4-15,18-9 4 16,-7 2-4-16,10-5-2 16,-7 2-2-16,11-5 0 15,-7-1-2-15,3 7 2 16,-3-4-2-16,-1 7 2 16,-2-4 0-16,-1 17 1 0,-3-7 9 15,-4 12 6-15,-4 4-4 16,-6 12 2-16,0-3-4 15,-8 13 0-15,1-4-7 16,-11 20-4-16,-1-7-4 16,-13 6 1-16,4-3-10 15,-19-3-5-15,12-9-8 16,-19-4-2-16,8 1 11 16,0-16 7-16,3-1 0 15,4-8 3-15,3 2-2 16,11-18 0-16,3 6 4 0,11-9 1 15,0 2 4-15,15-2 1 16,-1 0 21-16,10 5 8 16,-2-2-2-16,6-3-3 15,-4 9-11-15,5 0-3 16,-5 0-7-16,1 6-4 16,-4-3-1-16,0 7-1 15,1-1-31-15,-5 0-14 16,-3 1-54-16,0 2-25 15,-3-9-58 1</inkml:trace>
  <inkml:trace contextRef="#ctx0" brushRef="#br0" timeOffset="131809.827">23650 11425 408 0,'7'19'151'0,"-7"-19"-82"0,7 28-39 0,-3-22 42 0,-4 13-26 15,0-7-8-15,0 23-21 16,0-10-8-16,-7 13-6 16,-7 21-5-16,-7-5-1 0,-8-7-34 15,1-4-12-15,0-14-55 16,-4-4-24-16,0-6-49 16</inkml:trace>
  <inkml:trace contextRef="#ctx0" brushRef="#br0" timeOffset="132684.1731">24352 11139 232 0,'-3'-6'88'0,"3"6"-48"0,0 6-18 16,0-6 28-16,3 4 0 15,-3 5 5-15,4 13-13 16,-1-3-5-16,1 15-21 15,-1-12-1-15,1 13-1 0,-1-1-10 16,4-6-1-16,-3 1-12 16,0-4-2-16,-1-6-47 0,1-1-21 15,-1-2-46 1,-3-7-57 0,0 1 63-16</inkml:trace>
  <inkml:trace contextRef="#ctx0" brushRef="#br0" timeOffset="132806.3757">24239 11014 172 0,'-7'-34'66'0,"7"34"-36"0,0-7-33 0,0 7 11 16,7 7-35-16,-3-7-14 15,17 3-26-15,-3 3-10 16</inkml:trace>
  <inkml:trace contextRef="#ctx0" brushRef="#br0" timeOffset="133117.3803">24871 10666 288 0,'-28'-41'110'0,"28"41"-60"0,-39-31-36 15,35 25 28-15,-10-4-10 16,4 4-1-16,-8 6-13 16,4-3-6-16,-4 12-7 15,1 1-6-15,-1 24 0 0,4-6 5 16,7 19 5-16,0-3 1 15,10 25 2-15,1-16-6 16,10 29-2-16,-4-10 2 16,8 0 1-16,-4-9-3 15,11 12-3-15,-4-18-11 0,0 5-4 16,-3-8-26-16,0-7-12 16,-4-3-38-16,-11-10-18 15,1-6-16 1</inkml:trace>
  <inkml:trace contextRef="#ctx0" brushRef="#br0" timeOffset="133270.6729">24589 11321 248 0,'14'-9'93'0,"-14"9"-50"0,35-13-28 0,-28 13 24 16,14-6-17-16,-3-3-2 0,17-1-10 15,-3 1-2-15,14-1-4 16,-7 1-1-16,17 3 1 0,-7-4-29 15,4 7-12-15,-7-3-64 16,0-3-60 0,-4 2 54-16</inkml:trace>
  <inkml:trace contextRef="#ctx0" brushRef="#br0" timeOffset="133583.4505">25859 10926 304 0,'7'0'112'0,"-7"0"-60"0,17 19-34 0,-13-19 28 15,13 19-11-15,-2-10-1 16,9 26-6-16,-3-10-3 15,15 19-13-15,-5-7 1 0,8 7 3 16,-7 3-8-16,0-6-2 16,-4-10-4-16,-3 4 1 15,-4-4-13-15,-3-9-3 16,-4 3-51-16,-7-9-21 16,0-3-57-1,-7-23-54-15,0 10 75 0</inkml:trace>
  <inkml:trace contextRef="#ctx0" brushRef="#br0" timeOffset="133794.4374">26183 10854 256 0,'-3'-6'96'0,"3"6"-52"0,-11 15-25 16,11-15 26-16,-7 19-10 16,0 0-3-16,-7 16-3 15,0-7 1-15,-4 25-16 16,4-9 1-16,-7 16-1 0,0-7-5 15,-4 3-1-15,0-12-15 16,4 3-6-16,0-12-37 16,7-7-15-16,0-3-40 15,10-15-14-15,1-4 9 16</inkml:trace>
  <inkml:trace contextRef="#ctx0" brushRef="#br0" timeOffset="133989.6807">26578 10973 312 0,'18'0'115'0,"-18"0"-62"0,42-3-53 0,-35 3 21 16,22-6-17-16,-8 6-1 15,10-3-5-15,-2-4 0 0,-5 4 2 16,-2-3-47-16,-5-3-18 0,-3 9-60 15</inkml:trace>
  <inkml:trace contextRef="#ctx0" brushRef="#br0" timeOffset="134184.9397">26624 11143 364 0,'4'15'134'0,"-4"-15"-72"0,24 10-63 15,-20-4 25-15,14-3-16 16,-1-3-2-16,15 0-9 16,-4 0-2-16,7-3 2 0,-6-3-21 0,2-10-6 15,-2 7-31-15,-15-1-14 16,0 1-53 0</inkml:trace>
  <inkml:trace contextRef="#ctx0" brushRef="#br0" timeOffset="134423.9985">26779 10751 340 0,'-17'15'126'0,"17"-15"-68"0,0 44-50 0,0-41 29 15,3 22-14-15,1 0-4 0,-1 19-10 16,1-6-4-16,-4 15-3 15,0 1 3-15,-4 8 1 0,1-8-2 16,-4 5-3-16,3-12-16 16,-3 0-7-16,0-6-42 15,0-3-16 1,4-10-69-16</inkml:trace>
  <inkml:trace contextRef="#ctx0" brushRef="#br0" timeOffset="135172.5645">27446 10873 260 0,'-10'9'96'0,"10"-9"-52"0,-8 0-21 16,8 0 31-16,0 0-28 15,0 0-11-15,8 0-13 16,-5 0-2-16,11-3 0 15,-3-3 0-15,13 0 0 0,-2 2 0 16,9 4 2-16,-2-6 8 16,2 6 5-16,-2 0 10 15,-5 10 5-15,-3 2-5 16,-10 10-1-16,-4-3-9 0,-14 15-4 16,3 1-9-1,-13 18-1-15,3-6-12 0,-18 16-3 16,4-10 0-16,-18 1 3 15,7-4 5-15,-7-3 1 16,7-13-4-16,8 1-1 16,2-13-4-16,15-10-1 15,4-2 5-15,24-17 6 16,-4-2 9-16,15-7 5 16,-4-2 3-16,15 5 3 15,-8-3-3-15,11 10 0 16,-8-3-3-16,8 9 1 15,-7 0-4-15,3 6-2 16,-3-3-2-16,3 6-3 0,-3 4-50 16,3-4-24-16,-7 1-50 15,1-10-21-15,6-6 34 16</inkml:trace>
  <inkml:trace contextRef="#ctx0" brushRef="#br0" timeOffset="135507.4402">28586 10729 228 0,'0'12'85'0,"0"-12"-46"0,7 35-21 0,-4-26 25 15,4 16-4-15,0-6-1 16,4 25-10-16,-4-10-3 16,0 13-14-16,-3-3-4 0,6 16-3 15,-3-13-5-15,-3 6-1 16,-1 1-24-16,-13-7-10 15,3-4-43-15,-8-8-19 16,5-1-18 0</inkml:trace>
  <inkml:trace contextRef="#ctx0" brushRef="#br0" timeOffset="136164.5432">28459 10998 260 0,'14'0'96'0,"-14"0"-52"0,24 7-47 16,-17-4 16-16,8-3-7 16,6 0-1-16,7-10-1 15,-3 7 2-15,13-12-3 16,-6-1 5-16,3 3 2 0,18-2 12 0,-24 5 6 16,-5 4 12-16,1 15 5 15,-4 16-9-15,-3 10-4 16,-8 12-10-16,1-13-1 15,-4 1-8-15,0 3-3 16,-7-4-3-16,11 10 0 16,-8-16-6-16,4 0-1 15,0-3-2-15,0-9 0 16,4-6 2-16,3-10 0 16,-3-7-5-16,3-5-1 15,-4-4 3-15,12-3 1 16,-8 0 2-16,0 1 2 15,-4 2-1-15,1 7 2 16,-1-1-2-16,5 13 2 16,-5-3 2-16,4 16 2 0,-3 3-1 15,3 0 1-15,4 12-4 16,-4-12-2-16,-4-7 0 16,8 4-1-16,-4 0 0 15,7-7 0-15,-3-6 0 16,7-3 2-16,6-19-8 15,1-6-3-15,-4-6-9 16,-17 6-1-16,3 0 5 16,-10-3 6-16,-4-1 5 15,-8 4 2-15,-9 6 1 16,-1 13 0-16,11 6 6 0,-7 19 4 16,0 3 3-16,3 9 3 15,4 1-7-15,7-1-3 16,0 3-6-16,14-5 0 15,11 11-13-15,10-18-7 16,4-6-29-16,0-10-11 16,-7-12-46-16,-1-3-20 15,-6-7-8 1</inkml:trace>
  <inkml:trace contextRef="#ctx0" brushRef="#br0" timeOffset="136595.5493">29655 10983 316 0,'0'34'121'0,"0"-9"-66"0,3 13-36 0,-3-22 34 0,14 12-14 16,-3 9 0-16,-4 7-13 16,7-9-7-16,-4-1-10 15,1 1-4-15,-4-13 1 0,0 0 1 16,-3-10 1-16,10 4-4 15,-7-13-3-15,-4-6-3 16,8-13 1-16,3 4-8 16,-3-23-2-16,-1 1 6 15,4-10 2-15,-3 6 0 16,10-6 0-16,-7 16 2 16,0 3 0-16,-3 6 7 15,3 10 6-15,-3 12 11 16,-1 13 8-16,-3 12-5 15,0 6-3-15,4 13-11 0,3-3-3 16,4 0-7-16,-1-6-2 16,1 2 0-16,0-5 0 15,-4-7-22-15,-4-9-10 16,1 0-33-16,-1-10-11 16,-6-2-48-16,-8-14-19 15,-31-12 3 1</inkml:trace>
  <inkml:trace contextRef="#ctx0" brushRef="#br0" timeOffset="137744.2562">20091 12880 260 0,'-14'3'99'0,"14"-3"-54"0,-4 0-31 16,4 6 28-16,0-3-25 16,0 4-9-16,7 2-5 15,-3-3-1-15,6 4-1 16,-3-1-1-16,7-9 3 0,-3 0-4 15,3-6 0-15,-3 3 10 0,-1-7 5 16,-3 1 5-16,-3-7 1 16,-1 1 0-16,-3 5 0 15,0-2-7-15,-3-1-3 16,-1 10-5-16,1 3-2 16,-1 3-1-16,1 10 1 15,3-4-29-15,0 4-11 16,0 2-55-16,7-5-23 15,0-1-15 1</inkml:trace>
  <inkml:trace contextRef="#ctx0" brushRef="#br0" timeOffset="137967.2621">20772 12880 376 0,'-4'0'140'0,"4"0"-76"0,4 3-59 16,-4 3 27-16,3-6-16 16,1 3-2-16,-1 4-8 15,1-7-4-15,-1 6-1 16,1-3-23-16,-1-3-8 0,-3 6-34 16,4-6-13-16,-4 0-40 15,7 0-46 1,0 0 56-16</inkml:trace>
  <inkml:trace contextRef="#ctx0" brushRef="#br0" timeOffset="138150.1515">21170 12811 304 0,'-7'6'112'0,"7"-6"-60"0,4 28-25 0,-4-18 34 15,3-1-21-15,1-3-7 16,6 4-20-16,-3-1-6 15,4 1-5-15,-4-1-8 0,0-3-4 16,0-3-63-16,0 4-26 16,0-4-56-1</inkml:trace>
  <inkml:trace contextRef="#ctx0" brushRef="#br0" timeOffset="138311.063">21752 12811 432 0,'-3'0'162'0,"3"0"-88"0,0 0-71 16,0 0 34-16,3 6-27 16,1-6-5-16,3 3-48 15,0-3-21-15,4 0 32 16,-1 0-57-16,1-3-18 0,-1 3-29 16</inkml:trace>
  <inkml:trace contextRef="#ctx0" brushRef="#br0" timeOffset="139349.6221">23276 12290 168 0,'-3'-6'66'0,"3"6"-36"0,0-19-13 16,0 19 22-16,3-6-7 16,-3 6 1-16,4 0-3 15,-4 0-1-15,3 6-16 16,-3 0 5-16,4 7 5 0,-4-4-3 16,3 7-2-16,1-7-6 15,-1 1 0-15,-3 6-5 16,4-7-2-16,-4 0-7 15,4-5-1-15,-4 2 3 16,0 3 4-16,0-9-3 16,3 6-1-16,-3-2-2 15,4-4-2-15,-4 0 5 0,3 0 3 16,-3 0-1-16,4 0-2 16,-4 0 4-16,3 0 1 15,-3 0-2-15,4 9-3 16,-1-9 0-16,1 19 1 15,-1-3-1-15,4 9 2 16,0-7-2-16,7 20 2 16,-3-10-2-16,7 32-1 15,-4-13 1-15,0 16-1 16,-3-10-3-16,-1 0 2 16,1 1-30-16,-4-11-14 15,0 1-54-15,-7-15-25 16,0 2 8-1</inkml:trace>
  <inkml:trace contextRef="#ctx0" brushRef="#br0" timeOffset="139737.9898">23061 12240 208 0,'-10'0'79'0,"10"0"-42"0,10-3-43 16,-6 3 14-16,6-6-1 0,-3 6 6 15,14-10 2-15,-3 1 3 16,14-7-10-16,-4 7 7 0,21-1 4 16,-10 1-6-16,21 9-2 15,-10 0 0-15,3 9 0 16,-8 1 3-16,1 9 2 15,-7 3 6-15,-7 6 6 16,-4 0 0-16,-17 13 1 16,-1-10-3-16,-13 4 1 15,-1-7-9-15,-21 13 0 16,4-13-16-16,-18 9-3 16,8-11-7-16,-5 2-2 15,5-3-31-15,2-6-10 16,5-4-42-16,10-12-19 15,0-3-22 1</inkml:trace>
  <inkml:trace contextRef="#ctx0" brushRef="#br0" timeOffset="140099.8744">24229 12187 360 0,'-25'0'134'0,"25"0"-72"0,-25 9-48 16,22-3 31-16,-18 4-23 0,7-4-5 16,-8 16-10-16,5 3-5 15,-8 19-1-15,4-6 1 0,0 24 3 16,3-11 7-16,8 24 2 16,2-12-3-16,12 12 1 15,-4-12-3-15,21 2 0 16,-3-2-8-16,14 0 0 15,-4-10-1-15,11-9 0 16,-1-6-20-16,1-7-7 16,-7-9-26-16,0-13-11 15,-4 4-50-15,-3-13-22 16,-4 0 10 0</inkml:trace>
  <inkml:trace contextRef="#ctx0" brushRef="#br0" timeOffset="140279.92">24285 12557 316 0,'4'3'118'0,"-4"-3"-64"0,35 28-43 16,-28-22 26-16,7 7-7 16,-3 3 2-16,13 12-14 15,-2-12-3-15,9 18-9 16,-2-12-2-16,6 13 0 0,-7-10-5 15,0 3 1-15,-3-3-33 16,-4-6-15-16,-3 0-47 16,-8-13-17-16,1-3-16 15</inkml:trace>
  <inkml:trace contextRef="#ctx0" brushRef="#br0" timeOffset="140475.3395">24571 12488 312 0,'-39'25'115'0,"39"-25"-62"0,-42 38-49 0,38-32 26 16,-10 16-19-16,4 3-4 15,-4 19-4-15,-1-7-3 16,1 7 1-16,0-6-17 0,4 6-6 16,-1-3-25-16,4-19-9 15,0 3-42 1,10-19-41-16,1-3 47 0</inkml:trace>
  <inkml:trace contextRef="#ctx0" brushRef="#br0" timeOffset="140787.9432">24592 12115 280 0,'-14'6'104'0,"14"-6"-56"0,21 19-41 16,-17-16 26-16,10 13-8 15,0-1 3-15,11 7-5 16,-4 3 0-16,11 4-12 16,-4-4 4-16,7 18 3 0,-7-5-6 15,8 3-2-15,-8-10-1 16,0 23-1-16,-3-11 4 0,-4 26 3 16,-3-12 0-16,-8 12 4 15,-3-16-7-15,-7 19-2 16,0-18-3-16,-7 8-2 15,0-15-10-15,-7 7-2 16,3-14-31-16,-10-11-15 16,4-4-44-16,-5-13-18 15,5-2-34 1</inkml:trace>
  <inkml:trace contextRef="#ctx0" brushRef="#br0" timeOffset="141526.4872">25739 12629 296 0,'0'19'112'0,"0"-19"-60"0,3 44-34 0,-3-41 31 16,4 16-20-16,-1-4-4 15,1 14-17-15,-1-11-6 16,4 14-1-16,0-4-10 15,-3-3-2-15,-1-3-40 0,-3-6-19 16,0 2-44 0,-10-18-46-16,-1 7 56 15</inkml:trace>
  <inkml:trace contextRef="#ctx0" brushRef="#br0" timeOffset="141645.794">25552 12463 300 0,'-14'-28'112'0,"14"28"-60"0,3-10-56 0,-3 10 21 15,7 0-40-15,0 0-11 0,14 10-65 16,1-4-28-16,20 3 39 16,-7 1 22-16</inkml:trace>
  <inkml:trace contextRef="#ctx0" brushRef="#br0" timeOffset="142184.3466">26197 12522 252 0,'-21'-6'93'0,"21"6"-50"0,0-19-50 16,0 19 16-16,0 0-8 16,0-6-1-16,0 3 3 15,0 3 2-15,0-6-2 16,0 6 5-16,0 0 2 0,0 0 3 0,0 0 5 16,0 0-6-16,0 0 1 15,0 0-4-15,0 0 0 16,0 0-1-16,0 0 0 15,0 0 2-15,0 0 4 16,0 0-4-16,0 0 0 16,0 0 0-16,-3 0 1 15,-1 0 1-15,-3 0 0 16,0 0-2-16,-4 9 1 16,1 4-6-16,-4-1-3 15,3-3-1-15,-3 7 1 16,3-6-3-16,1 8 0 15,3-8-1-15,3 9 0 16,1-4-3-16,13 1 1 16,-3-4 0-16,11 4 2 0,0-6 5 15,10 5 3-15,-3-2 2 16,6-4 0-16,-2 1-2 16,2 5-1-16,-6-5 1 15,-4 9 1-15,-3-10 8 16,-4 7 4-16,-4-1-3 15,-10 4 1-15,0 0-10 16,-10-3-2-16,-1-4-14 16,-17 4-7-16,7-7-40 15,-11-9-16-15,4 3-53 16,0-6-21-16,7 3 22 16</inkml:trace>
  <inkml:trace contextRef="#ctx0" brushRef="#br0" timeOffset="142442.9295">26875 11980 288 0,'10'-16'107'0,"-10"16"-58"0,7 25-7 0,-3-25 40 16,-1 19-19-16,1 0-6 15,6 25-16-15,-3-10-3 16,8 20-22-16,-5-11-7 0,11 20-2 15,-7-10-6-15,1 4-1 16,-1-7-9-16,-4 7-4 16,1-7-20-16,-4 3-8 0,0-9-32 15,-11-6-11-15,1-10-42 16,-11-9-17 0,3-10 29-16</inkml:trace>
  <inkml:trace contextRef="#ctx0" brushRef="#br0" timeOffset="142904.0699">26818 12356 236 0,'4'0'88'0,"-4"0"-48"0,21 6-34 16,-18-2 22-16,12 2-8 16,-1-6 0-16,14 9 2 0,-3-3 3 15,10 4-13-15,-7-1 4 0,11 4 2 16,-7-7-2-16,6 13 3 15,-6-10-4-15,3 10-1 16,-3-3-4-16,0 9-1 16,-7-6-1-16,-1 6 2 15,-3-3-3-15,-3-3 1 16,-4-4 1-16,-3 1 2 16,-1-4-3-16,-3-2-3 15,1-4 2-15,-8-3 0 16,0 4-6-16,0-17-2 15,0 4 2-15,0-4 1 16,0-2-3-16,0-10-1 16,0 9-2-16,7-2 3 15,-4-4 0-15,8 3 1 0,-1 7 0 16,8-10 2-16,-4 10-1 16,11-7-1-16,-4 7 1 15,7-4-1-15,-7 4-3 16,11-1 2-16,-7 4 1 15,3-3 2-15,-3-1-8 16,-4 10-1-16,0-6-36 16,-7 6-14-16,-3-3-39 15,-4 6-15-15</inkml:trace>
  <inkml:trace contextRef="#ctx0" brushRef="#br0" timeOffset="143251.5773">27795 12444 340 0,'0'0'126'0,"0"0"-68"0,0 16-50 0,0-13 29 16,4 6-14-16,-1 1-4 16,1 5 1-16,-1-5 1 15,5 8-11-15,-1-2-3 0,7 9-1 16,-4-6 3-16,4 0 2 15,-3 0-10-15,10-1-3 16,-7-2 1-16,7 0 2 16,-3-7-2-16,7-9 0 15,-4 0-1-15,4-15-2 16,-4 5 0-16,3-15 0 16,-2 6 0-16,-1-15 0 0,-4 6-11 15,-6-10-5-15,0 7-20 16,-8-7-8-16,1 13-38 15,-4 15-15-15,0 1-24 16</inkml:trace>
  <inkml:trace contextRef="#ctx0" brushRef="#br0" timeOffset="143640.3159">28190 12541 252 0,'11'19'93'0,"-11"-19"-50"0,18 6-19 0,-15-6 29 15,8 0-16 1,-1 0-6-16,12-6-16 0,-1 6-5 15,7-9-6-15,-3 2-1 0,6-5 1 16,-2-4-5-16,-1-9 1 16,-3 6 2-16,-4-9 1 15,-4 3-1-15,-6-3-2 16,0 3 1-16,-11-4 1 16,0 4 1-16,-8 6 1 15,1-3 6-15,-14 7 6 16,4 5 7-16,-5 10 6 15,5 0-5-15,-4 13-2 16,3 3 1-16,4 12 0 16,0-13-4-16,7 23 1 15,0-13-9-15,7 13-4 16,7-7-4-16,10 7 0 16,-3-10-2-16,8 7-1 0,2-7-6 15,8-3-4-15,-4 0-16 16,8-13-9-16,-1 4-14 15,4-13-5-15,-8 4-37 16,5-7-17-16,-8 0-41 16</inkml:trace>
  <inkml:trace contextRef="#ctx0" brushRef="#br0" timeOffset="144962.2042">2110 14655 340 0,'-7'3'129'0,"7"-3"-70"0,0 28-49 16,0-22 30-16,0 23-22 15,3-4-5-15,8 22-8 0,-8-3-4 16,15 18 0-16,-11-8-1 0,11 33 2 16,-4-15 3-16,-4 7 2 15,4-13-6-15,-3 12 0 16,-8-15-36-16,5-10-17 16,-5 0-44-16,-3-15-17 15,-14-13-8 1</inkml:trace>
  <inkml:trace contextRef="#ctx0" brushRef="#br0" timeOffset="145518.1737">1591 14953 176 0,'-28'25'68'0,"21"-22"-36"0,3-3-7 0,4 0 27 0,0 0-24 16,4 0-10-16,6-3-3 15,1 3 2-15,14-16-9 16,-11 3 2-16,17-18 3 0,-2 9-5 16,27-19 0-16,-17 13-6 15,21-16-4-15,-11 7 1 16,8-7 0-16,-11 9 1 16,-8 7 2-16,1 3 1 15,-3 15 1-15,-5 1 4 16,5 28 5-16,-12-3 4 15,12 31 4-15,-12-13-2 16,1 38 0-16,0-9-1 16,-1 15-2-16,-3-6-4 15,4 10-2-15,0-19-6 0,-11-1-1 16,7-11 1-16,-7-4 0 16,-3-13-2-16,3-15 1 15,0 0-2-15,7-32 2 16,-10-2-9-16,6-11-1 15,1-2-1-15,-4-6 2 16,0 2 4-16,0 1 3 16,4 9-5-16,-4 16 1 15,-3-4 7-15,-1 20 5 16,4-1 0-16,-3 19 2 16,3-2-6-16,-3 17-3 15,-1-5-1-15,4-3 1 0,-3-1-23 16,3 1-11-16,-3-7-47 15,-1-9-20-15,-3-4-23 16,11-30-34 0,-4-11 61-16</inkml:trace>
  <inkml:trace contextRef="#ctx0" brushRef="#br0" timeOffset="145787.3686">2879 15059 240 0,'-4'-9'90'0,"4"28"-48"0,0-10-34 16,0-3 24-16,4 7-7 15,-1 2 3-15,4 14-10 0,0-4 0 16,7 12-11 0,-3-5 2-16,10-1 2 0,-3 4-4 0,7-7 1 15,-4 3 1-15,0-18 2 16,-4 2-3-16,5-15 0 16,-1 0-1-16,-7-15 1 15,-3 5-4-15,-8-18-1 16,4 3-1-16,-7-6-2 15,-7-19-8-15,4 15-5 16,3 7-24-16,-8 3-9 16,5 6-36-16,3 16-15 15,11 6-17 1</inkml:trace>
  <inkml:trace contextRef="#ctx0" brushRef="#br0" timeOffset="146175.5981">3404 14953 264 0,'-3'-29'99'0,"3"29"-54"0,-11 0-22 16,11 0 31-16,-3 10-19 15,-8-1-5-15,4 1-12 16,0-1-3-16,-4 7-9 16,1 2-6-16,-1 8-1 0,1-14 1 15,-1 13 2-15,4-6-3 16,7-3 0-16,0 2-1 15,4-2-2-15,-1-3-2 16,8 2 1-16,-1-5 5 16,11 5 2-16,-3-2-3 15,24 3 1-15,-13-1 4 16,13 4 2-16,-3-6 9 16,-4 12 4-16,-7-6 8 0,-3-1 6 15,-4-2 4-15,-7 3 2 16,-3 0-6-16,-15 6 0 15,4-6-17-15,-24 6-4 16,6-6-8-16,-17-1-1 16,6-2-28-16,-6 3-10 15,3-3-71-15,-6-23-29 16,9 7-53 0</inkml:trace>
  <inkml:trace contextRef="#ctx0" brushRef="#br0" timeOffset="148477.139">5362 14890 176 0,'7'-28'68'0,"-7"28"-36"0,4-38 0 16,-1 32 30-16,-3-4-3 16,0-5 2-16,-7-4-19 15,4 0-5-15,-11-9-22 16,0 3-7-16,-18-10-1 0,11 7-2 0,-15 0 2 16,12 3-2-1,-12 6 2-15,12 3-4 0,-8 16-2 16,7-3-5-16,4 22 0 15,3 0 2-15,8 28 1 16,3-7 1-16,10 33 0 16,1-4-3-16,17 22 2 15,-10-16 1-15,17 22 2 16,-3-12-1-16,3-1-1 16,-4-5-32-16,5-7-16 15,-12-9-36-15,1-10-14 16,-4-6-25-1</inkml:trace>
  <inkml:trace contextRef="#ctx0" brushRef="#br0" timeOffset="148923.9925">4907 15247 248 0,'-7'-28'93'0,"7"28"-50"0,7-9-50 15,-3 9 16-15,10 0-8 16,-11-7-1-16,18 7 3 15,-3-3 2-15,17-6-2 16,-3-1 0-16,14-15 3 0,-7 10 3 16,7-7 2-16,-15 0 10 15,1 3 6-15,-4 6 8 16,1-2 3-16,-12 5 2 16,-3 4 2-16,0 3-17 15,-6 12-6-15,-1 1-12 0,-4 9-3 16,1-1-4-1,-1 17-3-15,1-10 2 16,3 9 2-16,0-5-2 0,7-1 0 16,-3-3-4-16,6-6 1 15,1 0-11-15,14-10-3 16,-15-3-4-16,11-15-2 16,-3 3 11-16,-7-13 8 15,-1 9 5-15,-13-8 3 16,-1 2 1-16,-13-19 0 15,3 13-2-15,-7-3 1 16,0 0-4-16,-11 6 0 16,7 4-28-16,1 5-10 15,2 7-34-15,5 6-11 0,-1 4-38 16</inkml:trace>
  <inkml:trace contextRef="#ctx0" brushRef="#br0" timeOffset="149226.8278">5666 15119 204 0,'17'31'77'0,"-17"-31"-42"0,53 25-23 15,-42-15 21-15,3-1-10 16,-4 7-1-16,8-1-2 16,-4-2 0-16,0 6-11 15,-3-10 17-15,-4 4 9 0,0-10 4 0,-7-3 1 16,0 0-17-16,-14-10-6 15,3 4-11-15,-6-3-4 16,3-4-1-16,-1-12 1 16,1 9-1-16,7-12 2 15,0 9-4-15,18-6-2 16,-4 6 2-16,18 1 0 16,-4 2-4-16,14-12-1 15,-3 9-48-15,21-6-19 16,-7 6-86-1</inkml:trace>
  <inkml:trace contextRef="#ctx0" brushRef="#br0" timeOffset="149674.1149">6925 14909 296 0,'-25'-13'110'0,"25"13"-60"0,-46-6-39 16,43 6 26-16,-15 0-14 15,4 0-3-15,-10 6-5 16,2-3-2-16,-6 16-7 16,3-3 0-16,4 12 1 0,4-3 1 15,3 13 0-15,-1-4-2 16,8-6-1-16,0-3-8 0,11 1-2 15,-1-8-12-15,11-11-3 16,-3-4 3-16,10-13 3 16,-3-5 8-16,-1-7 3 15,1 0 3-15,-4-6 2 16,-3 9 12-16,-1 0 8 16,-3 3 9-16,4 7 3 15,0-1-16-15,-1 20-6 16,1-4-9-16,3 13-3 15,0-3 0-15,4 6 2 16,-4 3-21-16,0 0-9 16,0-3-37-16,0 0-14 15,-3-4-46 1,-1-5-50-16,1-4 68 0</inkml:trace>
  <inkml:trace contextRef="#ctx0" brushRef="#br0" timeOffset="149904.6028">7020 14413 280 0,'-3'13'107'0,"3"-13"-58"0,7 44-26 15,-4-35 31-15,8 16-13 16,-4-6-3-16,4 28-9 16,-1-3-1-16,4 15-16 15,-3-11-5-15,6 14 0 0,-2-8-4 16,2 5-2-16,-3-12-16 0,0-9-5 15,-3 3-32-15,0-16-12 16,-1-7-21-16,1-18-10 16,-4 0-25-1</inkml:trace>
  <inkml:trace contextRef="#ctx0" brushRef="#br0" timeOffset="150081.2527">7274 14372 284 0,'7'-28'107'0,"-7"28"-58"0,11 28-11 0,-8-18 37 15,8 15-19-15,-4 3-5 16,11 32-17-16,-4-13-4 16,7 25-17-16,-3-3-6 0,6 12-2 0,-6-8-14 15,3 5-7 1,-3-12-46-16,3-7-20 0,-3-12-70 16,-8-12-60-1,1-7 84-15</inkml:trace>
  <inkml:trace contextRef="#ctx0" brushRef="#br0" timeOffset="150817.374">8283 14692 192 0,'-3'-9'74'0,"3"9"-40"0,3 0-16 0,1 0 25 16,3 3 2-16,-4 3 3 16,8 23-13-16,3-4-4 0,11 22-18 15,-4-3 3-15,7 25 4 0,-7-13-7 16,4 22 0-16,-4-15-5 15,4 9 0-15,-4-9-3 16,-7 0 0-16,4 15-23 16,-8-40-48-1,-10-13-2-15,0-6 16 16,-7-29 13-16,0 4 19 16,-17-25 8-16,2-1 8 15,-2-24 4-15,3 2-1 16,-1-24 0-16,5 15 5 15,13-9 2-15,1 9 9 16,17 7 4-16,-4 6 11 16,15 3 3-16,-4 6-4 0,11 13-3 15,-4 0 1-15,4 12 2 16,-4 7-4-16,0 15-1 16,-3-3 4-16,-7 16 5 15,-4 3-3-15,-4 9 0 16,-3 0-9-16,-7 1-2 15,0 2-9-15,-14 1-4 16,4-7-3-16,-11-3 0 16,3 0-15-16,-7-12-7 15,4 2-41-15,0-21-18 16,3 6-46-16,11-19-17 16,4-3 7-1</inkml:trace>
  <inkml:trace contextRef="#ctx0" brushRef="#br0" timeOffset="151162.3236">8827 14730 316 0,'7'25'118'0,"-7"-25"-64"0,21 53-45 16,-18-43 27-16,8 18-9 16,-1-3-1-16,8 13-10 15,-4-13-5-15,4 3-6 16,-4-9 1-16,-3 6 0 0,-1-6 6 15,-6-4 3-15,-1-5-2 0,-10-10 0 16,4 6-5-16,-8-22-3 16,0 7-2-16,-3-16 0 15,4 0-4-15,3-13-2 16,0 10-1-16,10-7 3 16,-3 1 2-16,14 6 4 15,-3 3 0-15,14-4 2 16,-4 4-4-16,7 13-2 15,-7-4-9-15,4 7-5 16,-4-1-46-16,4 10-19 16,-4 0-42-16,3 10-17 15,-2-10 19 1</inkml:trace>
  <inkml:trace contextRef="#ctx0" brushRef="#br0" timeOffset="151328.9515">9313 14721 268 0,'0'9'101'0,"0"-9"-54"15,11 34-13-15,-8-27 34 0,5 12-26 16,-1-7-9-16,3 23-20 16,-3-7-6-16,4 13-5 15,-4-13-4-15,0 9-1 0,0-12-36 16,-4 4-16-16,-3-7-34 16,-7-22-14-16,0 0-14 15</inkml:trace>
  <inkml:trace contextRef="#ctx0" brushRef="#br0" timeOffset="151442.8224">9215 14523 128 0,'0'9'49'0,"0"-9"-26"0,21 10-40 0,-18-10 1 16,4 9-35-16,4-3-13 16</inkml:trace>
  <inkml:trace contextRef="#ctx0" brushRef="#br0" timeOffset="152440.3199">9493 14711 252 0,'28'19'96'0,"-28"-19"-52"0,32 50-21 0,-25-40 31 16,4 8-15-16,-1-2-5 15,1 6-2-15,0 3-1 16,-1-6-16-16,-3-3 2 0,0-7 1 16,0 7-2-16,-3-7 1 15,-4-6-5-15,0-3-2 0,0 0-9 16,-4-12 0-16,4-4-10 15,4-19-4-15,-4 1 0 16,7-4 0-16,0 4 5 16,0-4 3-16,0 4 0 15,4 9 1-15,-1 6 3 16,1 16 2-16,-1-4 6 16,1 17 4-16,0-4 2 15,-1 13 3-15,1-3-7 16,-1 6-3-16,1-4-3 15,0-2-3-15,-4 0 3 16,3-13 0-16,1 6-4 16,3-18 1-16,0-1 0 15,4-5 2-15,-1 2-3 0,4-15 0 16,-3 3-1 0,0-10-2-16,-4 10 3 0,0 6 2 15,-3 1 0-15,3 8 2 16,-4 4-2-16,4 22-1 15,0-7 7-15,4 16 5 16,-4-6-2-16,4 19 0 16,-4-4-6-16,7 4-1 15,-3-4-3-15,3 1-3 16,-3-7 2-16,10-3 2 16,-7-6-2-16,4-13 0 15,-4-3-4-15,3-12 1 16,-2-4-3-16,2-18 2 0,-2 9-13 15,-8-19-3-15,0 13-7 16,-14-16 0-16,0 6 6 16,-11-5 6-16,1 8 9 15,-12 23 6-15,5-4 11 16,-4 19 5-16,3 3 4 16,4 22 1-16,3-2-3 15,11 11 2-15,0-2-10 16,14 9-5-16,-3-10-10 15,14-6-1-15,-4 1-32 16,21-14-14-16,-7-5-22 16,15-17-8-16,-8-2 1 15,11-19 0-15,-7 9 32 16,0-19 15-16,-7 7 24 16,-8-16 11-16,-2 3 35 0,-19 0 16 15,-3 0 14-15,-10 10 8 16,-1 5-3-16,-10 11 0 15,3 2-22-15,1 22-6 16,-1-6-21-16,4 16-7 16,4-4-7-16,6 7 0 15,1-3-4-15,13 3-2 16,-2-4 0-16,13 4-1 16,-4 0 2-16,12 0 3 15,-5 0 0-15,8 6 0 16,-7-6-1-16,0 3 0 15,-4-4 15-15,-10 4 8 16,-1-6-1-16,-13 9 2 16,-4-6-14-16,-14 6-5 0,0-3-11 15,-15 3-3-15,5-6-36 16,-19 0-13-16,8-4-76 16,-25-5-33-16</inkml:trace>
  <inkml:trace contextRef="#ctx0" brushRef="#br0" timeOffset="154841.9068">11980 14548 224 0,'-7'-25'85'0,"7"25"-46"0,-3 19-15 0,3-19 27 16,0 0-24-16,0 0-7 16,0 6-13-16,0-3-5 15,0-6-1-15,0-3-1 0,0 12 2 0,0-3-1 16,0-6-1-16,0-3 3 16,0 6 0-16,0 0-1 15,0 0 1-15,0 0-2 16,0 0 2-16,0 0-4 15,0 0 0-15,0 0 1 16,0 0 2-16,0 0-1 16,0 0-1-16,0 0-2 15,0 0-1-15,0 0 2 16,0 0 0-16,0 0-30 16,0 0-14-16,0 0-28 15,0 6-10-15,0-3-10 16</inkml:trace>
  <inkml:trace contextRef="#ctx0" brushRef="#br0" timeOffset="155356.6969">11970 14542 184 0,'-4'9'71'15,"4"-9"-38"-15,0-12-17 0,0 12 22 0,0-7-9 16,0 7-2-16,0 0-9 15,0 7-3-15,0-14-9 16,0 7-2-16,0 7 0 0,0-4 6 16,4 3 4-16,-1-3 1 15,4 13 4-15,0 0-2 16,4-4 1-16,0 4 0 16,10 6-2-16,0 0-4 15,11 15-2-15,-4-8-6 16,7 14-1-16,-7-8 1 15,4 3 0-15,14 21-5 16,-11-12 1-16,-7-12 0 0,-3 2 2 16,-7-12-3-16,-4-6 0 15,-3-3-21-15,-4-4-10 16,-7-5-37-16,-4-7-16 16,-3-7-48-1</inkml:trace>
  <inkml:trace contextRef="#ctx0" brushRef="#br0" timeOffset="156266.9447">12256 14517 132 0,'-8'-10'49'0,"8"10"-26"0,4-9-23 15,0 9 13-15,-4 0 6 16,0 0 8-16,0 0 14 16,0 0 7-16,0 6-25 15,0-3 7-15,-8 4 1 0,5-4-5 16,-4 9-1-16,0-9-8 16,0 7-2-16,0-4-7 15,3-3-3-15,1 7-5 16,-1-4 0-16,1-3 0 0,-1 3 2 15,1-6-3-15,-1 7-2 16,4-7 6-16,0 0 5 16,0 0 0-16,0 3 3 15,0-3-8-15,0 9-4 16,0-3 4-16,0-6 3 16,0 0-6-16,0 0-1 15,0 0-3-15,0 0 3 16,0 0 0-16,0 0 1 15,0 0 0-15,0 0 0 16,0 0 2-16,0 0 1 16,0 0-4-16,0 3-1 15,0-3 1-15,0 0 2 16,0 0-2-16,0 7 0 16,0-4 3-16,0-3 3 0,0 6-2 15,0-3-2-15,0-3-3 16,0 0 1-16,0 0-1 15,0 0 0-15,0 0 2 16,0 0 0-16,0 0-3 16,0 7 2-16,0-7-1 15,0 0 0-15,0 0 4 16,0 0 3-16,0 0-7 16,0 3-3-16,0 3 3 15,0-6 2-15,0 0-1 16,0 0 0-16,0 0-1 15,0 0 0-15,0 0 2 0,0 0 0 16,0 0 0-16,0 0 2 16,0 0-3-16,0 0 0 15,0 0 3-15,0 0 1 16,0 0-4-16,-4 6-1 16,1-6 3-16,-1 3 3 15,1-3-3-15,-1 7-3 16,1-4 1-16,-4-3 0 15,3 6 1-15,-6 3 0 16,-1 1 2-16,-7 9 1 16,1-4 1-16,-4 7 2 15,3 3-1-15,-14 10 0 16,8-7-1-16,-1 0 0 16,4 4-2-16,0-10 1 0,3 3-11 15,4-6-4-15,0-1-32 16,3-2-11-16,4 3-21 15,4-13-5-15,-1-3-24 16,4-3-14 0,0 0 62-16</inkml:trace>
  <inkml:trace contextRef="#ctx0" brushRef="#br0" timeOffset="158009.5077">12859 14721 276 0,'-7'0'104'0,"7"9"-56"0,0 7-38 16,3-1 25-16,1-2-10 15,-1 12-2-15,4 0-9 0,0 6-4 16,0 10-5-16,-3 3-2 0,0 3 1 16,-1 6-2-16,-3-6 1 15,0 4-4-15,0-8 0 16,-3-5-39-16,-1-10-18 15,4-3-61 1,-4-15-48-16,4-10 63 16</inkml:trace>
  <inkml:trace contextRef="#ctx0" brushRef="#br0" timeOffset="158413.8976">14023 14256 120 0,'-7'-28'46'0,"7"28"-24"0,3-15 5 16,1 15 21-16,-1 0 3 0,1-4 2 15,0 4-5 1,-1 0-3-16,4 10-24 0,0-7 3 0,4 28 0 16,-4-9-1-16,7 22 0 15,-4-3-8-15,8 15-2 16,-4-2-3-16,4 15-1 15,-4-16-8-15,0 13-2 16,0 25-29-16,-3-16-12 16,-4-19-30-16,-7-27-12 15,0-4-46 1</inkml:trace>
  <inkml:trace contextRef="#ctx0" brushRef="#br0" timeOffset="158729.0678">13914 14282 172 0,'-7'-29'66'0,"7"29"-36"0,10-22-9 0,-6 22 25 0,3-3-13 15,0-6-4-15,14 3-8 16,-3-4-1-16,13 1-11 16,-2-1 1-16,23 1 1 0,-9-1 0 15,17 4 3-15,-7 3 4 16,3 3 3-16,-7 0 2 15,-6 9 1-15,-8 1 4 16,-14 18 3-16,-3-3-6 16,-11 19-1-16,0-9-9 15,-21 5-4-15,3 1-6 16,-20-3-2-16,6-1-8 0,-14-2-4 16,7-4-28-16,1-9-14 15,6 3-28-15,4-15-13 16,3-1-55-1</inkml:trace>
  <inkml:trace contextRef="#ctx0" brushRef="#br0" timeOffset="158999.4949">14817 14078 252 0,'10'-25'96'0,"-10"25"-52"0,-3 0-5 0,3 0 37 16,-7 6-24-16,3 3-6 15,-10 1-19-15,3-1-5 0,-6 16-13 16,3-6 3-16,-4 34 2 0,4-6-3 16,0 29-1-16,0-14-6 15,7 20-1-15,3-4-3 16,8 7-1-16,10 47-1 16,7-32 0-16,7-15-16 15,7-23-8-15,4-15-41 16,4-12-18-16,-8-23-45 15,-3-15-54 1,-4-12 66-16</inkml:trace>
  <inkml:trace contextRef="#ctx0" brushRef="#br0" timeOffset="159225.5028">14961 14416 376 0,'-10'10'140'0,"10"-10"-76"0,14 25-61 0,-11-22 26 15,11 22-6-15,1-9 1 16,9 12-2-16,-3-9-2 16,8 15-10-16,-5-6-4 0,8 7 0 15,-4-7-3-15,4 7-2 16,-4-7-16-16,-3-9-5 16,-4 3-41-16,-3-10-15 15,-4-2-27-15,-7-10-9 16,0-3-10-1</inkml:trace>
  <inkml:trace contextRef="#ctx0" brushRef="#br0" timeOffset="159405.3137">15219 14369 348 0,'-14'22'129'0,"14"-22"-70"0,-21 54-51 16,17-45 27-16,-7 25-18 15,1-8-2-15,-4 17-7 16,3-5 0-16,-6 12-5 15,2-9-6-15,1 9-1 0,0-12-36 16,4-10-13-16,-1 3-37 16,8-27-16-16,-1 5-14 15</inkml:trace>
  <inkml:trace contextRef="#ctx0" brushRef="#br0" timeOffset="159719.5239">15367 14078 260 0,'-11'18'96'0,"11"-18"-52"0,-3 19-23 0,3-12 28 15,7 2-20-15,-4 0-3 16,19 20-7-16,-5-4-1 16,12 12-9-16,-5-2 1 0,4 15 3 15,-3-12 4-15,10 15 2 16,-6-9-6-16,2 19 0 15,-2-10-8-15,-1 10-1 16,7 43 2-16,-7-9 1 16,-10-15-3-16,-7-4-1 0,-8-12-1 15,-6-6 1-15,-8-13-15 16,-10-13-5-16,0-9-35 16,-4-12-14-16,0-13-54 15,4-9-21-15,7-10 25 16</inkml:trace>
  <inkml:trace contextRef="#ctx0" brushRef="#br0" timeOffset="159963.1712">16644 14416 324 0,'4'19'123'0,"-4"-19"-66"0,0 28-18 0,0-21 40 16,3 11-30-16,1-2-10 16,3 12-20-16,-4-3-7 15,4 13-7-15,0-10-13 0,0 7-2 16,-3-1-35-16,-1-5-15 16,1-11-44-16,-8-2-17 15,1-7-20 1</inkml:trace>
  <inkml:trace contextRef="#ctx0" brushRef="#br0" timeOffset="160114.1079">16390 14238 376 0,'-3'0'140'0,"3"0"-76"0,24 9-81 16,-20-3 17-16,24 4-86 15,-7-1-32-15,18 1-14 16,-7-1 0-16</inkml:trace>
  <inkml:trace contextRef="#ctx0" brushRef="#br0" timeOffset="160395.3552">17067 14329 368 0,'-53'0'140'0,"53"0"-76"0,-35 34-57 0,32-28 31 15,-8 7-22-15,1 3-4 16,-1 2-12-16,4-2-2 15,7-3 0-15,0 5 1 0,10-2 1 16,1 0 0-16,14-4 2 16,-4-2 1-16,7 5 3 15,-7-5-1-15,11 5 2 16,-7-5-6-16,6 9-1 16,-6-4 4-16,-4-2 5 15,-3 3 8-15,-14 2 7 16,-1 1-9-16,-21 6-1 15,4-6-28-15,-25 9-13 16,8-6-59-16,-19 0-25 16,8-6-59-16</inkml:trace>
  <inkml:trace contextRef="#ctx0" brushRef="#br0" timeOffset="160833.4959">17981 14122 180 0,'7'-7'68'0,"-7"7"-36"0,14 7 0 0,-10-7 30 16,6 9-10-16,1 0 0 15,10 20-17-15,-3-4-4 16,10 25-18-16,-7-12-1 0,7 15-1 16,-6-6-6-16,-1 6-3 15,-4-3-1-15,-6 4-1 16,0-10-49-16,-8-4-19 0,1 1-74 16,-15-19-38-1,0 3 90-15</inkml:trace>
  <inkml:trace contextRef="#ctx0" brushRef="#br0" timeOffset="161317.4032">17872 14354 264 0,'0'0'101'0,"0"0"-54"0,14 0-53 16,-11 6 19-16,15-12-1 15,-4 6 4-15,14-10-2 16,-3 1 2-16,17-1-9 0,-6-5 0 0,6 2 0 15,-7-2 3-15,8 8 1 16,-5-2-3-16,-2 6 0 16,-5-4 4-16,1 17 4 15,-4-4-2-15,1 7 2 16,-5 2-3-16,1 14 0 16,-4-4-5-16,-3 12 0 15,-4-12-1-15,-3 10 3 16,-1 2-3-16,-3-11 1 15,-3 2-3-15,-1-9 0 16,-3 3-3-16,0-10-2 16,0 4 1-16,-3-7 1 15,-1-6-3-15,1-6-2 16,-1-3 2-16,1-13 0 16,-1 7 1-16,1-23 0 0,3 4-3 15,3 2 2-15,1-5 3 16,13 6 1-16,-3 0 1 15,22 2 0-15,-5 1-2 16,5 13-2-16,-5 2-4 16,1 4 0-16,-4 6-38 15,-3 0-14-15,-4 6-36 16,-3-2-12-16,-1-4-29 16</inkml:trace>
  <inkml:trace contextRef="#ctx0" brushRef="#br0" timeOffset="161625.5226">18965 14300 304 0,'-7'10'112'0,"7"-10"-60"0,0 19-34 0,0-19 31 16,0 18-18-16,0-2-3 15,0 12-5-15,0-6 0 16,4 16-13-16,-1-4-3 0,4-5-1 15,0-1-5-15,8-3-1 16,-1 0 0-16,7-6 2 16,-4-7 1-16,12-2 1 15,-8-4 0-15,7-6 2 16,-3 0-5-16,3-16-1 16,-3-3 2-16,-4-9 1 0,0 3-8 15,-7-12-2-15,-3 2-18 16,-8-9-7-16,1 16-54 15,-11 3-23-15,3 6-37 16</inkml:trace>
  <inkml:trace contextRef="#ctx0" brushRef="#br0" timeOffset="162017.9279">19364 14583 332 0,'11'9'123'0,"-11"-9"-66"0,14 9-42 0,-11-6 31 16,11-3-18-16,-3 0-4 15,10-9-8-15,-3 6-2 16,13-13-8-16,-2 7-2 0,2-16 0 16,-2 6 4-16,-5-6 5 15,-2 3-7-15,-5-9-1 16,-3 9-1-16,-10-10 2 16,-1 4-5-16,-13 0-3 15,3 3-8-15,-11 6-4 16,4 0 1-16,-14 10 0 15,3 2 8-15,0 17 2 16,4-1 7-16,-4 16 5 16,8 4 4-16,6 11 2 15,1-8 3-15,13 12 3 16,1-10-7-16,13 10-3 16,-3-10-6-16,25 1-2 15,-7-4 1-15,17-6 2 0,-6-6-10 16,10-3-2-16,-7-7-28 15,3-9-10-15,-7 0-55 16,4-15-22-16,11-14-40 16</inkml:trace>
  <inkml:trace contextRef="#ctx0" brushRef="#br0" timeOffset="167511.6341">21999 4884 224 0,'-10'0'85'0,"10"0"-46"0,0-16-8 0,0 16 29 0,3 0-6 15,1 0-2-15,-1 0-5 16,-3 0-2-16,4 0-25 15,-1 0 2-15,4 19 1 0,0-10-8 16,8 16-1-16,-5 0-2 16,15 13 0-16,-4-10-2 15,0 13-1-15,-3-13-5 16,6 16-1-16,-2-10-1 16,-1-2-2-16,-4 2-2 15,1-9 1-15,-4-6-6 16,0 0-3-16,-3-3-25 15,-4-4-10-15,0 4-43 0,-7-10-17 16,0-3-56 0</inkml:trace>
  <inkml:trace contextRef="#ctx0" brushRef="#br0" timeOffset="167865.2414">22278 4670 252 0,'-4'0'93'0,"4"0"-50"0,-3 16-17 0,3-13 31 15,0 6-15-15,0 1-3 16,-4 9-1-16,1-4 0 0,-4 20-20 16,3-7 7-16,-6 16 5 0,-1-6 4 15,-10 15 1-15,3-3-7 16,-10 13-5-16,3-10-9 15,-6 10-4-15,2-7-5 16,1-6-2-16,3-12-3 16,4 0-1-16,4-4-21 15,3-15-8-15,-1 0-40 16,15-19-15-16,0 0-35 16,7-10-13-16,1-2-10 15</inkml:trace>
  <inkml:trace contextRef="#ctx0" brushRef="#br0" timeOffset="168067.4009">22557 5329 456 0,'0'19'170'0,"0"-19"-92"0,0 12-49 0,0-12 46 16,0 6-37-16,0-2-12 16,0 2-24-16,0 0-9 15,0-3 3-15,0-3-52 0,0 0-19 0,0 0-77 16,3-9-33-16,-3 3 27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5T00:05:44.7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1171 801 168 0,'-3'-19'63'0,"3"19"-34"0,0-19-5 16,0 7 24-16,0-1-11 16,0 4-3-16</inkml:trace>
  <inkml:trace contextRef="#ctx0" brushRef="#br0" timeOffset="162.8079">1171 729 445 0,'7'0'36'0,"-7"15"-1"0,7 4-8 15,0 9-5-15,-7 7-6 16,4-7-2-16,-4 6-2 31,7-5-6-31,-7 21-4 16,0 3-1-16,4-6-15 0,3-3 8 0,-4-9-72 16,-3-7 43-16,4-9-142 15,3-10 99-15</inkml:trace>
  <inkml:trace contextRef="#ctx0" brushRef="#br0" timeOffset="392.3213">1362 729 288 0,'0'0'107'0,"0"-10"-58"0,10 20-35 0,-6-1 28 15,6 7-5-15,1 2 0 16,0-2-5-16,-1 3-2 15,-3 15-17-15,0-15-3 0,4 38 0 16,-1 31-4-16,-6-16 2 0,7 3-7 16,-1-19-3-16,-3-2-28 15,0-26-10-15,4-3-55 16,-8-9-21-16,8-7-26 16</inkml:trace>
  <inkml:trace contextRef="#ctx0" brushRef="#br0" timeOffset="989.5866">1803 851 160 0,'-11'3'60'0,"11"3"-32"0,0-6-9 0,0 0 45 15,11 16-9 1,-8-4 3-16,8 23 1 15,-8 18-33-15,4 10 1 0,4-10 1 16,-7-6-3-16,6 29 0 16,-6-20-7-16,3 32-3 15,7 37-9-15,-4-34-2 16,4-12-4-16,-3-42-1 16,0 4-8-16,6-28-2 15,15-17-3-15,-7-21 1 16,-4-25-2-16,-7-6 0 15,-3-23 1-15,-4 17 3 16,0 5 7-16,-7-12 2 16,3-12-1-16,-3 21 2 0,0 22 1 15,7 35 2-15,4 16 1 16,-8 12 3 0,8-6-3-16,0 31-2 0,13 35 0 15,1 9-1-15,0-10 0 16,3 1 0-16,4-19 0 15,-8-32 2-15,-3 1-1 16,4-13-1-16,10 3 1 16,-3-19-1-16,-4-22 11 31,-3 1-6-31,-11-23 2 16,-3-6-4-16,-11-22 0 0,-7-21 3 15,-7-20 3-15,0-6-2 0,-11 10-2 16,14 40-2-16,-3 10-3 15,-3 2 1-15,-1-11-4 0,7 18 2 16,-3 25-21-16,7 19-8 16,4 9-49-16,3 16-21 15,10 1-39 1</inkml:trace>
  <inkml:trace contextRef="#ctx0" brushRef="#br0" timeOffset="1232.976">2674 1290 312 0,'7'9'115'0,"-3"10"-62"0,3 6-31 16,3-6 31-16,-6-3-13 16,6-1-3-16,-6 17-17 15,7-7-7-15,-1 9-8 16,1 38-4-16,-8-18 2 0,4-10-9 15,-3-10-3-15,-4-6-28 16,-4-25-12-16,-6-6-58 16,-1-25-24-16,-14-6 5 15</inkml:trace>
  <inkml:trace contextRef="#ctx0" brushRef="#br0" timeOffset="1352.8551">2582 1039 240 0,'0'-6'90'0,"0"6"-48"0,0 0-49 0,4 6 9 15,-1-6-4-15,4 0-56 16,4 6 31-16,7-12-87 16,3 0 64-16,14-16-19 15</inkml:trace>
  <inkml:trace contextRef="#ctx0" brushRef="#br0" timeOffset="1547.2377">2896 754 252 0,'4'-19'93'0,"-8"19"-50"0,4 0-11 0,0 0 46 16,0 3-43-16,4 10-6 15,3-1-4-15,-4-3 0 16,8 20-1-16,3 15 4 16,7 6-16-16,-10 12 1 15,14 1-9-15,10 47 0 16,-18-38-4-16,1-6-1 0,7 9-28 16,0 38-13-16,-1-28 22 15,-13-23-44-15,-4-8-15 0</inkml:trace>
  <inkml:trace contextRef="#ctx0" brushRef="#br0" timeOffset="2012.1035">2769 1290 236 0,'7'6'88'0,"-7"-6"-48"0,11 3-29 15,-4-3 21-15,4 0-6 16,-1-3 2-16,11-16-14 0,15-15-3 15,13-10-7-15,-10-3-1 0,0 3 1 16,-4 3 4-16,-3 4 5 16,-8 2-1-16,1 10 1 15,-4 6-3-15,4 10-1 16,-7 18-1-16,-1 10 0 16,-3-3 9-16,7 37 4 15,4 29 2-15,-7-1 1 16,3 4-2-16,0-10-2 15,-7-3-6-15,-3-31-4 16,-1-7-3-16,1-5-2 16,3-1-6-16,4-19-1 15,-1-18 5-15,1-10 5 16,0-15-4-16,-4 5-2 0,-4 14-4 16,8-23 1-16,3-6-4 15,-7 16 1-15,7 12 4 16,-10 26 2-16,0-10 2 15,3 15 0-15,-4 29-5 16,4 3 1-16,4 7-5 16,0-4 1-16,6-3-42 15,-6-10-19-15,3-5-31 16,0-20-11-16,-10-15-39 16</inkml:trace>
  <inkml:trace contextRef="#ctx0" brushRef="#br0" timeOffset="2343.2296">3821 1318 280 0,'-7'16'104'0,"-4"3"-56"0,4 12-21 0,7-28 32 16,-7 13-18-16,3 15-4 16,4 10-21-16,0-3-10 15,11-1-4-15,3-2-5 0,7-10 0 16,4-6-7-16,0-10-2 15,10-9-6-15,-7-9-4 16,4-4 3-16,-7-9 1 16,-11 0 13-16,-4-9 5 15,-10 3 7-15,-10-1 4 16,-12-5 20 0,5 9-17-16,-15-7 7 15,7 10-12-15,1 10 3 0,-1 6-9 16,0 6-30-1,4 9 14-15,7 7-81 16,10 2 53-16,8 1-126 16,10 0 95-16</inkml:trace>
  <inkml:trace contextRef="#ctx0" brushRef="#br0" timeOffset="2717.5836">4219 1252 292 0,'-3'-9'110'0,"3"9"-60"0,-11 9-28 0,11-9 42 15,0 16-36-15,0-4 1 16,4 7-18-16,-4 25 4 16,7-3-8-16,0 6 2 15,10-3-5-15,-10-10-2 16,11-2-1-16,-7-17 1 16,3 4-1-16,7-9 4 15,4-1-3-15,-1-18-1 16,-10-10 0-16,8-6-4 15,-12-3 2-15,4-1 1 16,-10-5 0-16,-1-1 2 16,1 7 10-16,-4 9 9 15,3 4-11-15,-3 15 0 16,4 6-7-16,3 13 0 16,-3-1-1-16,6 20-2 15,1-3 1-15,3 5-17 16,7-8 9-16,-10-1-56 15,6-3 34-15,-3-18-97 16,4-1 71-16,-4-18-112 16,7-1 95-16</inkml:trace>
  <inkml:trace contextRef="#ctx0" brushRef="#br0" timeOffset="2927.4653">4699 744 324 0,'0'0'121'0,"0"0"-66"0,11 28-31 0,-1-12 55 15,-6 9-45-15,6 7 14 16,4 11-29-16,1 8-4 16,2 5-9-16,8 35 0 15,0 3-3-15,-1-6-11 16,-3-13 5-16,-3-3-50 16,0-18 29-16,-4-4-104 15,-4-13 71-15,-3 23-47 16,-10-29-18-16,-11-15-11 15</inkml:trace>
  <inkml:trace contextRef="#ctx0" brushRef="#br0" timeOffset="3094.2777">4625 1271 340 0,'25'-3'129'0,"-15"6"-70"0,29-6-38 0,-18 3 33 0,4-13-20 15,-7 10-7-15,17-12-16 16,18-14-27-1,7 11 8-15,7-17-158 16,0 16 91-16,-7-6-134 16,-14 13 120-16</inkml:trace>
  <inkml:trace contextRef="#ctx0" brushRef="#br0" timeOffset="3813.2511">6043 879 96 0,'-3'-9'35'0,"3"9"-18"0,3-16-22 16,1 7 6-16,-1 5 3 15,1-2 5-15,-1-13 26 16,1 10 14-16,-4 3 23 16,0-7 10-16,0 13-15 15,0-9-5-15,0 2-36 16,0 7-4-16,3 0-3 0,1 7 0 15,-1 15 1-15,1-7-9 16,-1 29-4-16,1-6-2 16,3 25-1-16,-7-4 2 0,3 7 3 15,1-6 0-15,0 9 2 16,-1-13-4-16,1 7-2 16,-1-10 2-16,4 0 0 15,0-9-6-15,4-15-2 16,-4-1 2-16,7-3 3 15,0-6 3-15,14-4 1 16,-7-12 0-16,15 4 0 16,-8-1-4-16,7-6-1 15,-3 0 1-15,0-6 0 16,-4-1-5-16,0 4-1 16,0 3-43-16,1-6-20 0,-5-3-181 31,5 9 133-31,-1-22-50 15,0 6 97-15</inkml:trace>
  <inkml:trace contextRef="#ctx0" brushRef="#br0" timeOffset="4182.3863">6660 1252 164 0,'4'-37'63'0,"-4"37"-34"0,4-22 21 16,-4 22 74-1,3 0-66-15,-3 0 28 16,0 9-52-16,-3-3 5 15,3 13-23-15,-4 6 1 0,0 0-9 0,1 7-8 32,3 2 0-32,3 10-2 0,5 0 0 0,9-6 2 15,4 2 0 1,11-8-9-16,0-7 5 16,3-16-7-16,0 1 6 15,1-20 2-15,-5 7 3 0,-2-19 4 16,-5 3-2-16,-20-12 1 15,-1 6-1-15,-13-16 1 16,-4 3-2-16,-22-5-5 16,5 5 2-16,-8 10-17 15,11 12 11-15,-8 13-56 16,12 3 35-16,-1 9-110 16,7 10 77-16,4 9-90 15,11 1 87-15</inkml:trace>
  <inkml:trace contextRef="#ctx0" brushRef="#br0" timeOffset="4546.3319">7310 1121 260 0,'-43'-10'96'0,"43"10"-52"0,-39 10-36 0,25-10 26 16,7 0-21-16,-7 0-6 15,4 9-5-15,-8 0-5 16,7 7 2-16,-3 9 1 16,4-3 0-16,-1 0-3 15,8 6 2-15,-1-9 1 16,8 0 0-16,6 0 0 0,4-4 0 0,11 1-3 16,7-3 2-16,6-13 3 15,1 15-1 1,21-15 6-16,0 10-4 0,-17-4 43 15,-12 3-25-15,-6 4 43 16,-7 3-36-16,-11-4 11 16,0 4-23-16,-18 3-1 15,1-1-9-15,-15-2-14 16,0 3 4-16,1-10-10 16,-12 1-43-16,4-1-20 15,8-9-33-15,-1-3-14 0,15-6 7 16,20-16 7-16</inkml:trace>
  <inkml:trace contextRef="#ctx0" brushRef="#br0" timeOffset="4935.488">8107 957 288 0,'-4'-6'110'0,"4"6"-60"0,-24 10-25 15,10-4 44 1,6-3-39-16,-16 10-1 15,-1-1-19-15,-14 13-7 16,4 3-1-16,-14 7-7 16,10 3 3-16,7-7-3 15,11-3 2-15,0-6-5 0,10 3 5 16,8 0-3-16,6-6 3 16,15-3 4-16,3-4 0 0,11-5 2 15,-1-4-2-15,5-3-5 16,3 6 2-1,-1-3 1-15,-2 3 7 0,6 10 4 16,-14-3 12-16,-7 12 6 16,-14-10-14-16,-3 4 3 0,-15-6 3 15,-17 9-22 1,0 0 1-16,-22-7-66 16,8 4 36-16,0-13-137 15,10-2 94-15,7-8-97 16,8-2 99-16</inkml:trace>
  <inkml:trace contextRef="#ctx0" brushRef="#br0" timeOffset="5418.9583">9289 1092 228 0,'-4'-6'88'0,"4"6"-48"0,-18-3-9 16,8 3 32-16,-8 0-13 0,8 0-2 15,-11 3-16-15,-1-3-5 16,-13 13-16-16,3-4-4 0,-6 19-1 16,-12 10-1-1,8 3-3-15,10-4 2 16,14 1-3-16,8-4-5 15,6-5 2-15,15 2-8 16,7 0 6-16,17-12-21 16,4-3 15-16,6-16-21 15,-2-10 18-15,3-5 2 16,0-4 7-16,6-34 10 16,-23 9 12-16,-22 6 8 15,-11 10-4-15,1 3-1 16,-26 0-12-16,1-4-3 0,-18 11 0 15,-24-1-1-15,13 13 0 16,11 6-30-16,25 15-10 0,4-15-49 16,24 25-19-16,0-6-36 15</inkml:trace>
  <inkml:trace contextRef="#ctx0" brushRef="#br0" timeOffset="5661.1763">9821 672 280 0,'-24'-63'107'0,"-15"29"-58"0,-11-10-24 16,43 35 31-16,-14-7-4 15,-14 3 2-15,10 13-30 0,4-6-12 16,0 25-6-16,0 6 7 16,7 13-8-16,0 15 12 15,6 10-10-15,8 53 3 16,11 6-6-16,3-12 0 15,7-22-2-15,1 6-4 16,2-13 1-16,1 7-23 16,3-3 12-16,4 18-54 15,0-9 37-15,-18-34-130 16,-4-23 89-16,-17-12-106 16,0-15 101-16</inkml:trace>
  <inkml:trace contextRef="#ctx0" brushRef="#br0" timeOffset="5794.519">9303 1359 288 0,'7'-6'107'0,"10"12"-58"0,15-12-24 0,-14 6 46 15,3 0-40-15,14-19 1 16,4 9-21-16,10-15-5 16,1 6-3-16,31-24-64 15,4 8 33-15,-1 7-50 0,-13 6-66 16,-15 6-31-16</inkml:trace>
  <inkml:trace contextRef="#ctx0" brushRef="#br0" timeOffset="6679.6176">11451 559 200 0,'-3'-37'74'0,"3"37"-40"0,-4-29 2 16,4 29 30-16,-3-6-7 16,3-3 0-16,-7 9-24 15,-1 0-12-15,-9 0-13 16,-1 0-7-16,-10 28-2 0,3-6-1 15,-10 31 0-15,7-12-5 16,-4 37 1-16,7-15 2 16,8 28 1-16,-1-6-2 15,18-4 0-15,0-9-3 16,18 7 1-16,-4-13 1 16,18-13-1-16,-4-9 4 0,21-25 2 15,-6-1 2-15,13-18 1 16,-7 0-2-16,-6-12 1 15,-5-4 13-15,-16-9 7 16,-5 6 0-16,-17-12-2 16,0 6-7-16,-17-10-1 15,3 10-10-15,-15-3-2 16,8 9 1-16,-11 4 3 16,4-4-4-16,-4 19-1 15,8 0-2-15,-1 9 0 16,4 1-3-16,7-10 1 15,3 9-3-15,11-9 2 16,0 0 3-16,14-9 3 16,-3-1-2-16,7-9 0 0,-1 4 1 15,8-4 0-15,-4 0 2 16,0 3 3-16,-3 7-4 16,-1 0-3-16,1-4 1 15,3 13 2-15,-3 0 6 16,3 19 6-16,0 0-5 15,4 25 0-15,-4-16 0 16,0 25 2-16,-3-9-7 16,3 0-4-16,-3-7-5 15,-4 1-1-15,0-3-51 16,-3-10-22-16,-1 0-85 16,-6-6-52-16,-1-7 99 15</inkml:trace>
  <inkml:trace contextRef="#ctx0" brushRef="#br0" timeOffset="6995.0591">11829 1193 244 0,'3'0'93'0,"-3"0"-50"0,14 9-24 0,-10-9 29 16,6 0-11-16,1-3-1 15,7-3-16-15,-4 3-7 16,14-16-8-16,-7 3-2 0,7-3 3 15,-6-6 6-15,-1 0 4 16,-4 13 3-16,-6-14 3 0,-4 8-6 16,-11-7-1-1,1 6-9-15,-15 9-2 0,8 4 0 16,-4 6 0-16,-1 6-5 16,1 23 1-16,0-1 6 31,7 13-3-31,0 6 3 15,7-7-3-15,4 1-6 16,3 3 1-16,3-10-28 16,8-5 17-16,7-4-83 15,-1-6 54-15,12-4-145 16,-1-15 105-16</inkml:trace>
  <inkml:trace contextRef="#ctx0" brushRef="#br0" timeOffset="7640.297">12291 845 272 0,'-7'0'104'0,"7"0"-56"0,3 9-32 0,-3-3 53 16,4 10-39-16,-1-4 30 15,4 4-35-15,0 12 13 16,0 1-22-16,1 5 7 16,-1 4-14-16,0 6 2 15,0 0-7-15,0-4 0 16,0-8-2-16,0 2 3 15,0-6-3-15,-4-3 10 16,5-6-6-16,-5-19 1 16,4 7-4-16,0-14-2 15,4-21 0-15,-4 9-1 16,3-25 0-16,1 7 2 0,0-13-1 16,-1 3-3-16,4 3 1 0,-3 6-4 15,-1 7-1-15,1 2 3 16,3 14 3-16,-3 5 1 15,-1 20-1-15,1 2-2 16,-1 16-1-16,1-2 6 16,3 21 3-16,-3-3-3 15,6 3-2-15,1-4 0 32,0 1-1-32,3 0 0 15,0-6 0-15,4-10 4 16,-1-3-2-16,5-6 1 0,-1-13-1 15,4-6 1-15,-4 0-2 16,-4-28-3-16,-2-3 1 0,-5-10-8 16,-3-3 5-16,-3 0-7 15,-15-9 1-15,1 9 4 16,-11 6-2-16,3 7 3 16,-6 22 3-16,2-10-1 0,-2 38-1 15,-1-13 5-15,4 31 1 16,3 1 2-16,11 12 0 15,0-6-2-15,11 0 1 16,-4-6-4-16,11-4-2 16,3-12-84-1,4 3 47-15,17 0-32 0,-14-25-19 16,0 0-12-16,1-6-17 16,-5-3-2-16</inkml:trace>
  <inkml:trace contextRef="#ctx0" brushRef="#br0" timeOffset="7987.0493">13180 860 252 0,'0'-6'96'0,"0"6"-52"0,3 16-29 16,-3-16 24-16,7 18-6 15,-3-2 3-15,3 22-3 16,0-10 2-16,7 22-19 16,-3-12 0-16,6 15-2 0,1-12-5 15,0 0-1-15,-4-7-2 0,0 1 1 16,-4-7-2-1,-3-9 2-15,1 3 0 0,-8-19 3 16,0-3-5-16,-11-16-1 16,0 7-2-16,-3-29-2 15,4 4 1-15,3-10-1 16,0 6-3-16,10 4 2 16,1-1 3-16,13 7 1 15,-3 3-6-15,11 12 0 16,-4-2 1-16,11 5 3 15,-4 1-24-15,11 9-10 16,-7 0-45-16,10 0-17 16,-3 0-26-1,10 0-40-15,-6 0 54 16</inkml:trace>
  <inkml:trace contextRef="#ctx0" brushRef="#br0" timeOffset="8427.5696">13907 888 244 0,'-15'-18'90'0,"15"18"-48"0,-31-16-20 15,27 16 28-15,-10 0-4 16,3 0 0-16,-10 0-17 16,4 6-5-16,-8 13-14 15,4 0-2-15,-4 15 2 0,4-5 5 16,3 24 3-16,4-9-5 16,4 9 0-16,-1-9-10 15,11 3-4-15,0-12-3 16,11-4 0-16,-1-9-4 0,15-16-2 15,-4-3-4-15,7-22-1 16,-3 1-3 0,0-20 1-16,-4 4 11 0,-4-17 8 15,1 14 0-15,-4 9-1 16,-3-7 22-16,-4 16 11 16,0-6-11-16,0 25-2 15,-4 0-11-15,5 25-2 16,-1 0-2-16,0 22 1 15,0-3-9-15,3 0 0 16,-3-6-24-16,4 6-11 16,-1 3-35-16,1-22-134 31,0-25-6-31,-1 0 108 16</inkml:trace>
  <inkml:trace contextRef="#ctx0" brushRef="#br0" timeOffset="8569.9586">14129 644 376 0,'-7'28'143'0,"7"-28"-78"0,3 66-49 15,-3-41 41 1,4 0-34-16,-1 10-2 16,8 2-14-16,-1 17-17 15,1-7 4-15,0 6-41 16,3 0 26-16,0-12-73 0,0 3 53 0,-7-13-131 15,4-6 97-15</inkml:trace>
  <inkml:trace contextRef="#ctx0" brushRef="#br0" timeOffset="8727.7392">14432 1023 316 0,'-3'16'118'0,"3"-16"-64"0,0 35-26 0,0-32 35 16,0 12-24-16,0 1-8 15,0 12-20-15,0-3-10 16,3 7-1-16,1-7-61 0,-1 9-23 16,1-15-81-1</inkml:trace>
  <inkml:trace contextRef="#ctx0" brushRef="#br0" timeOffset="8811.2718">14415 738 308 0,'-11'-28'115'0,"11"28"-62"0,-18-19-42 16,18 19 26-16</inkml:trace>
  <inkml:trace contextRef="#ctx0" brushRef="#br0" timeOffset="8870.4278">14393 697 429 0,'7'3'-98'0,"8"-3"-24"16,-1 10 0-16</inkml:trace>
  <inkml:trace contextRef="#ctx0" brushRef="#br0" timeOffset="9040.1879">14665 569 356 0,'-4'12'132'0,"4"-12"-72"0,-3 47-46 0,3-37 31 16,0 24-16-16,0-15-5 16,3 28-13-16,1-13-7 15,3 29-3-15,-3-10-6 0,6 20-1 16,-3-14-33-16,4 7-11 16,-4-13-41-16,-4 1-15 15,1-4-26 1</inkml:trace>
  <inkml:trace contextRef="#ctx0" brushRef="#br0" timeOffset="9652.3596">14559 1030 296 0,'4'-10'110'0,"17"10"-60"0,11 0-54 0,-25 0 21 0,7 0-13 15,0 0 0-15,18 0-4 16,17-15-1-16,-7 2 1 15,-6 4 2-15,6-4 1 0,-7 0-1 16,-3 7 1-16,-4 6 24 16,-7 6 14-16,-3-2-16 15,-4 18-8-15,-3 0-7 16,-4 12 0-16,0 4-5 16,-4 6-1-16,1-13 0 15,3 7 0-15,-4-10-2 16,5 6-2-16,-1-15-6 15,3 0-1-15,1-10-2 16,10-9 1-16,-3 0 2 16,3-28 2-16,-4 9-1 0,5-25 4 15,-5 10 2-15,-3-4 2 16,-3 10 3-16,-4-3 3 16,0 2 9-16,0 20 6 15,-3 3-7-15,6 21-2 16,1 14 16-1,6 5-18-15,1 10-1 16,3 0-8-16,4 9-5 16,0 4 0-16,-1 2 5 15,1 7-2-15,0 28 4 16,-1-3-4-16,-13-3 1 16,-15-16 3-16,-13-9-1 15,-1-10-3-15,-21 0-1 0,-3-18-7 16,-11-16-4-16,18-16-1 15,3 3 1-15,-3-12 6 16,-15-16 2-16,22 3 2 0,3 3-5 16,8-9 1-16,-1-12 0 15,11 2 2-15,0 16-28 16,11-18-12-16,-1 5-42 16,11-5-17-16,0 2-51 15</inkml:trace>
  <inkml:trace contextRef="#ctx0" brushRef="#br0" timeOffset="9861.8666">15371 672 296 0,'0'0'110'0,"0"0"-60"0,3 3-34 0,1 13 29 16,3 3-20-16,7-4-6 15,0 4-14-15,4 0-5 16,-4-10-1-16,-4 7-29 0,1-3-12 16,-1-7-51-16,-3 3-23 15,0-9 8 1</inkml:trace>
  <inkml:trace contextRef="#ctx0" brushRef="#br0" timeOffset="10060.0738">15642 506 388 0,'-3'6'145'0,"3"-6"-78"0,0 44-47 0,0-41 35 0,7 32-28 15,0-16-7-15,7 24-11 16,-4-14-4-16,8 15-20 16,-4-1-65-1,7-8 43-15,1 12-139 16,2-6 100-16,-10-13-96 15,0-9 99-15,-3 9 7 0</inkml:trace>
  <inkml:trace contextRef="#ctx0" brushRef="#br0" timeOffset="13628.9231">1845 2939 124 0,'7'-25'46'0,"-7"25"-24"0,0-19-2 0,4 1 21 15,-4 11 9-15,0-2 4 16,-4-4-1-16,4-2 2 15,-10 5-30-15,-5 1-3 0,-2 3-1 16,-1 6-12-16,-7 6-2 16,4 3-5-16,-7 20-2 15,-7-4-2 1,3 9 1-16,-14 10-4 16,14 3 3-16,1-3-6 15,9-6 5-15,8 2 1 16,11-8 2-16,6-7-5 15,11 0 3-15,8-13-1 16,2 4 1-16,12-10 2 16,-1-3 0-16,11 4 0 15,-4-4 0-15,4 13 13 16,0-4-7-16,0 19 28 16,-8-2-19-16,-9-1 31 15,-8 0-26-15,-7 7 14 16,-3-1-19-16,-15 19 7 0,-7 4-13 15,-10-7 2-15,4-12-7 16,-8-4-26-16,4-6 11 16,-4-3-88-16,0-9 55 0,1-16-161 15,6-6 114-15,15-13-70 16,3 3 93-16</inkml:trace>
  <inkml:trace contextRef="#ctx0" brushRef="#br0" timeOffset="13990.5253">2110 3281 236 0,'7'0'88'0,"-7"0"-48"0,3 41-18 0,4-29 28 16,-7 14-13-16,11 2-1 15,-8-3-10-15,8 0-4 0,0 3-12 16,3 0-2-16,-4-3 2 0,4 4-2 31,0-4-4-31,-3-10 3 16,3-2-5-16,-3-13 1 15,3 0-1-15,-4-9 1 16,5-10-2-16,-5-16 2 0,-3-9 13 16,-7-3 7-16,-7 19 0 15,4 3-2-15,3 9-11 16,0-6-6-16,3 10-1 0,4 24-4 16,0-2-2-16,0-1 2 15,7 10 2-15,-3 0 0 16,3 9 2-16,7 7-2 15,-7-1 2-15,0-6-2 0,-3-9-1 16,-4-3-87 0,0 3 47-16,0-4-167 15,-3-2 116 1</inkml:trace>
  <inkml:trace contextRef="#ctx0" brushRef="#br0" timeOffset="14502.023">2607 3156 200 0,'0'6'77'0,"0"-6"-42"0,7 9-12 0,0-9 48 16,-3 10-39-16,3 9 24 15,3-1-33-15,4 33 10 16,4-4-19-16,0 12 0 15,-4-12-8-15,0 16 1 16,7-3-4-16,-7 12-2 16,0-7 0-16,-3 33-19 15,3-10 10-15,-7-20-17 0,-3-14-20 16,3-17-12-16,-7-27 12 16,0-1 9-16,-11-24 21 15,-3-32 7-15,-11-22 5 0,4-7 3 16,0 17 2-16,7-4 14 31,3 0-8-31,-3-34 9 16,14 6-9-16,4 19 2 0,13 12 10 0,-3 13 4 15,11 19-6-15,-14 3-3 16,13 9-8-16,15 7 13 0,-4 9 6 16,-6 9 4-16,-1 16 4 15,-14 10-7-15,-3-7-2 16,-4-9-10-16,-7 16-2 15,-7 8-5-15,-4 1 0 16,-14-6-12-16,11-19-2 16,4 3-54-16,-15-10-25 15,-10-2-63 1,10-23-46-16</inkml:trace>
  <inkml:trace contextRef="#ctx0" brushRef="#br0" timeOffset="14697.3034">3140 3325 332 0,'21'69'126'0,"-21"-69"-68"0,25 82-48 15,-15-48 28-15,15 19-19 16,-7 26-5-16,10-4-9 16,-4-3-4-16,-6 7 0 15,3-17-10-15,0 1-4 0,-14-16-15 16,-3-3-5-16,-8-19-21 15,-3 0-7-15,-14-22-67 16</inkml:trace>
  <inkml:trace contextRef="#ctx0" brushRef="#br0" timeOffset="14967.8252">3147 3143 240 0,'24'0'90'0,"-24"0"-48"0,36-6-29 0,-29 6 24 16,10 0-15-16,19 0-2 16,-8 0-12-16,7 0-3 15,-3 9-3-15,-4 7 9 0,-7 3 6 16,-10-10-1-16,-4 19 3 0,0 16 7 16,-18-9 4-16,-3 2-5 15,4-11-3-15,-4-1-12 16,-11 0-6-16,-10 6-17 15,-1-6-4-15,12-6-53 16,6-10-24-16,15-12-39 16</inkml:trace>
  <inkml:trace contextRef="#ctx0" brushRef="#br0" timeOffset="15298.2413">3739 3102 272 0,'-3'0'104'0,"-8"0"-56"0,-10 7-19 16,18-4 33-16,-11 9-21 0,6-2-6 16,-16 12-15-16,-4 12-5 15,3 10-8-15,7 9-7 0,15-18-3 16,-4-7-3-16,17 7 1 16,1-7 1-16,14-3-1 15,20 3-5-15,1-18-2 16,-7-14-2-16,0-8 1 15,-7 2 7-15,-15-8 5 16,1 8 13-16,-18-18 4 16,-11 0 15-1,-3-4-17-15,-14 1-12 16,0 6-2-16,-8 9-30 16,8 7 17-16,-7-1-87 15,10 17 55-15,-3-4-125 16,10 13 95-16</inkml:trace>
  <inkml:trace contextRef="#ctx0" brushRef="#br0" timeOffset="15683.5017">4223 3093 340 0,'-36'0'126'0,"5"9"-68"0,-19 1-52 16,43-4 25-16,-14 3-19 15,3-2-7-15,-6 5-10 16,-4 13-2-16,6-6 3 0,12 0-2 0,3-3 1 16,3 2 1-16,15-2-1 15,-8-3 1-15,29-7 3 16,17 3-2-16,-3 1 1 16,4-10 0-16,3 9 0 15,-11-3 4-15,-3-2 1 16,-11 11 18-16,-7-2 9 15,-10 9 11-15,-11-3 5 16,-11-1-12-16,1 1-3 16,-1-9-18-16,-7 5-8 15,-24 4-34-15,0-9-16 16,10-1-222 0,7-3 145-16</inkml:trace>
  <inkml:trace contextRef="#ctx0" brushRef="#br0" timeOffset="15948.8538">4480 3397 316 0,'14'-3'121'0,"-14"3"-66"0,25-6-40 15,-14-4 40 1,-1 1-32-16,4-10 4 16,4 3-17-16,-4 7 1 0,7-13-5 15,0-9 2-15,-3-1-1 16,-11 1 1-16,-14 9-4 15,-3 0-1-15,-1 13 3 0,-3-1 3 16,-14 20 2-16,-8 5-5 16,5 20-4-16,6 2-4 15,14-2-1-15,-3-10-1 0,11 13 3 16,3-10 0-16,17 6 1 16,22-5 0-16,14-4 0 15,7-16-33-15,0-9-15 16,7-9-95-1</inkml:trace>
  <inkml:trace contextRef="#ctx0" brushRef="#br0" timeOffset="16617.2315">5514 3037 240 0,'-4'0'90'0,"4"0"-48"0,-3 21-29 0,3-14 24 16,0 12-8-16,0-10 0 15,7 22-12-15,4 1-1 16,-1 2-9-16,4 4-2 15,4 3-3-15,7-13 1 16,-1 0-2-16,4-12 2 16,4-1-2-16,-4-15 2 15,1-6-2-15,-5-10 8 16,-2 4-5-16,-8-13 10 16,0 0-8-16,-11 3 10 15,1 0-9-15,-4 3 1 16,0 10-5-16,0-1-6 15,3 16 1-15,1 7-3 16,3 12 2-16,0 10 2 16,7-1 1-16,0 13 6 15,4-3-3-15,-4 19 19 16,4-1-13-16,-8 7 14 16,4-6-13-16,-10 12 2 15,3 4-8-15,-14-16 5 16,3-10-6-16,-10 0 3 15,0-6-3-15,-18-6-17 16,4-3 7-16,-14-13-52 16,3-3 33-16,-3-22-150 0,10-4 98 0,7-33-102 15,8-4 103-15</inkml:trace>
  <inkml:trace contextRef="#ctx0" brushRef="#br0" timeOffset="16948.5894">6124 3109 368 0,'-24'0'137'0,"24"0"-74"0,-25 18-58 0,18-2 25 15,3-3-20-15,-3 12-5 16,4 3-3-16,-1 6-5 16,4 4 2-16,0-3 1 15,7 9-5-15,0-10-1 16,18 0-2-16,-11-5 2 15,25-10 4-15,-7-4-1 0,3-15 1 0,-7 0 2 16,-3-9 2-16,-4 3 3 16,-14-13 2-16,0 3-3 15,-21-12-1-15,0 3 1 16,-14-13 0-16,3 13 0 16,-3 3 0-16,3 0-9 15,-3 19-2-15,3-3-38 16,11 21-15-16,0-5-41 15,21 9-13-15,7-1 5 16</inkml:trace>
  <inkml:trace contextRef="#ctx0" brushRef="#br0" timeOffset="17308.3152">6519 3134 316 0,'-3'-7'118'0,"-8"7"-64"0,4 10-43 0,7-10 26 16,0 19-22-16,0-10-8 15,0 26-1-15,0-10 3 16,7 12-5-16,-3-2 0 0,3 9 0 16,0-10 0-16,3-6 0 15,-2 1-2-15,6-11 1 16,-4-2 0-16,4-16 1 16,0 0-2-16,4-16-2 15,-7-12-13 1,3 0 7-16,-4-25 1 15,1 6 2-15,-8 3 5 16,5 12-1-16,-5 4 8 16,1 9-5-16,-1 10 14 15,4 3-10-15,0 12 9 16,4 13-9-16,3 6 0 16,0 3-5-16,4 0-17 15,3 7 7-15,0-1-83 16,4-5 50-16,-4-4-149 15,0-7 107-15</inkml:trace>
  <inkml:trace contextRef="#ctx0" brushRef="#br0" timeOffset="17984.7532">7828 3071 212 0,'-10'-16'82'0,"10"16"-44"0,-18-34-7 15,11 24 49 1,3 10-44-16,-6-9 3 0,-8 9-14 16,4-6-3-16,-7 12-12 15,0 3-4 1,0 7-4-16,-4 12-4 16,4 1 1-16,-4 5-4 15,11 10 3-15,0 0-6 0,10-7 5 0,4-2-1 16,7-1 2-16,4-15-11 31,3-6 6-31,7-16-16 0,0 3 13 0,0-25-2 16,1 6 7-16,-5-6 8 15,-3-4-2-15,-7 4 27 16,4 7-16-16,-7-1 15 16,3 9-16-16,-4 4-3 15,1 12-5-15,-1 13-3 16,4 0 1-16,0 12-4 15,4 1 2-15,3 2-39 16,4-6 22-16,3 4-107 16,0-10 69-16,0-7-94 15,4 1 86-15</inkml:trace>
  <inkml:trace contextRef="#ctx0" brushRef="#br0" timeOffset="18329.7028">8050 3074 248 0,'-3'-9'93'0,"3"9"-50"0,3 9-35 16,1 1 39 0,-1-1-28-16,5 7 20 15,-1 2-23-15,3 17 5 16,1-7-12-16,-1 10-1 0,4-4-5 0,-3 1 5 16,0-7-5-16,-4-3 10 15,0-6-7-15,-4 0 12 16,4-10-10-16,-7-3 14 15,4-6-13-15,-8-9 16 16,4-7-15-16,-3-6 5 16,-1-3-10-16,1-3-2 15,6-3-2-15,-3 2-1 16,7 4-3-16,0 7 0 16,15-8 2-16,-5 8 0 0,11 8 1 15,-3-2-11-15,14 2-3 16,-4 4-42-16,0 6-15 15,-3 0-41-15,-4 6-15 16</inkml:trace>
  <inkml:trace contextRef="#ctx0" brushRef="#br0" timeOffset="18696.7195">8548 3228 260 0,'3'0'99'0,"-3"0"-54"0,18-3-35 15,-11 3 34 1,0 0-26-16,4-10 6 16,6 4-14-16,1-13 5 15,0 10-8-15,-4-10 9 16,0 10-9-16,-7-10 7 16,3 3-7-16,-6-9 4 15,0 12-6-15,-12-9 0 0,1 10-3 16,-10-4-4-16,-1 7 1 0,-14 9-1 15,8 6 0-15,-12 13 2 16,12 0 0 0,-1 15-5-16,7 4 3 0,4-1-1 15,14 17 1-15,0-10 2 16,18 0-5-16,-4-4-1 16,25-8 3-16,-7-7-43 0,28-16-16 15,-8-3-68 1,23-12-41-16,-12-3 77 15</inkml:trace>
  <inkml:trace contextRef="#ctx0" brushRef="#br0" timeOffset="19380.9655">9783 2629 300 0,'-18'6'112'0,"18"-6"-60"0,-14 38-34 16,14-32 31-16,3 22-9 15,1 10 10 1,-1 6-28-16,1 6-1 16,3-3-13-16,0 16-3 15,0-10-3-15,4 10 1 16,-1-10-2-16,1 0-5 16,3-15 2-16,-7-4-1 15,4 1 1-15,-11-16 0 0,3 0 0 0,-13-10 4 16,-1-9-1-1,-3 0 4-15,-21-13-3 0,6 4-1 16,-17-7 6-16,8 7 3 16,2 9-5-16,5-6-3 15,6 12-1-15,4-6-8 0,17 16 0 16,1-4 1-16,20 7 1 16,-3-10 0-16,18 7 4 15,-4 0-18-15,15-13-7 16,-8 6-28-16,25-12-11 15,-11-3-23-15,8-13-8 16,-8 3-3 0,-3-2 1-16,-7-1 56 15,-11-9 92-15,-3 2 47 0,-15 1 4 16,-6-3 38 0,-1 9-78-16,-10 4 17 15,0 5-48-15,-7 1-6 16,4 9-14-16,-1 6-7 0,0 13-2 15,1-7 1-15,6 23-3 16,1-10-2-16,17 3 2 16,-3-3-2-16,10 0 1 0,-4-6-14 15,12-9-6-15,-5-1-16 16,4-18-4-16,1 9 10 16,-5-19 3-16,-2 3 18 0,-15-12 8 15,0 9 12 1,-14-15 6-16,0 9 17 0,-18-10 9 15,4 7-4-15,-15 9 1 16,12 0-22-16,-1 13-9 16,4 6-38-16,7 0-15 15,3 6-52-15,22-3-22 16,-1 4-17 0</inkml:trace>
  <inkml:trace contextRef="#ctx0" brushRef="#br0" timeOffset="19578.3338">10439 2977 276 0,'-7'0'104'0,"7"0"-56"0,3 9-23 0,-3-2 53 16,4 2-44-16,-1 10 12 16,4 0-28-16,-3 6-6 15,3 3-7-15,0 13-21 16,0-4 8-16,-3 1-72 15,3-4 45-15,-7-5-146 16,3 2 101-16</inkml:trace>
  <inkml:trace contextRef="#ctx0" brushRef="#br0" timeOffset="19714.5802">10382 2914 304 0,'-14'-12'112'0,"14"12"-60"0,-3 0-50 0,3 0-13 16,3 3 3-16,1-3-112 15,6 9 66-15,4-3-80 16,4 4 76-16</inkml:trace>
  <inkml:trace contextRef="#ctx0" brushRef="#br0" timeOffset="19995.457">10717 3090 352 0,'7'28'132'0,"-7"-28"-72"0,4 47-35 0,-4-38 36 15,4 17-22-15,-1-8-5 16,1 7-20-16,-1 4-7 15,1-14-4-15,-1 4-3 0,1-9 1 16,-1-1-1-16,1-18 2 16,-1-1-1-16,1-15-1 15,-1 6 1-15,8-15-1 16,-1 6-3-16,5-10 0 0,-1 10-3 16,0 3 1-16,-4 9 1 15,1 7-1-15,0 5 1 16,-1 14 3-16,1-7-2 15,-1 22-1-15,1-6-19 16,7 15-8-16,-4 1-39 16,14-7-15-16,-3-3-20 15,13-12-7-15,-6 2 10 16</inkml:trace>
  <inkml:trace contextRef="#ctx0" brushRef="#br0" timeOffset="20459.9907">11331 3090 188 0,'-3'-44'71'0,"3"44"-38"0,-25-25 10 0,14 22 63 15,4 3-57-15,-14 3 24 16,4 3-45-16,-8 13 4 16,4 0-19-16,-4 9-1 15,11-3-7-15,0 13-5 16,7-4-1-16,7 1-15 16,3-1 9-16,8-12-26 15,6 0 19-15,5-19-11 16,-1-3 14-16,0-9 4 15,4-10 4-15,-4-6 5 16,0 6-1-16,-7-6 17 16,0 3-10-16,-7-3 17 15,4 16-15-15,-8-1 0 16,4 10-6-16,1 13-5 16,-1 12 0-16,3 12 1 15,4 14 0-15,0-4 0 0,15 15 0 16,-8-2 0-16,11 12 4 15,10 44 2-15,-10-16-2 16,-15-6-3-16,-10-18 0 0,-7-7-4 16,-7-32 2-16,4-8-12 15,-18-4-5-15,-18 3 8 16,-11-19 2-16,1-9 10 16,17-9 6-16,4-1 5 15,3-8 2-15,-3-17-8 16,21 7-4-16,0 0-2 0,21-16-1 15,28-25-53 1,29-13-24-16,24 4-80 16</inkml:trace>
  <inkml:trace contextRef="#ctx0" brushRef="#br0" timeOffset="20927.6304">12319 2880 148 0,'-4'-22'57'0,"4"22"-30"0,4-10-1 0,-4 10 23 15,4 0-2-15,-1 0 1 16,8 19-2-16,-4-6 1 16,7 31-26-16,-4-10 1 0,8 35 0 15,-4-6-10-15,4 18-2 16,-4-12-6-16,0 25-1 16,-3-15-14-16,-1 9-6 15,1-16-46-15,-4 0-21 16,0-13-52-1</inkml:trace>
  <inkml:trace contextRef="#ctx0" brushRef="#br0" timeOffset="21228.1283">12234 2914 208 0,'18'-47'79'0,"-18"47"-42"0,21-19-30 0,-17 19 20 0,10-6-7 15,0 3 0-15,11-3-9 16,-4 6-2-16,11 6-5 16,-4-3 4-16,11 13 2 0,-4-4 1 15,0 13 3-15,-7 4 2 16,-3 5-1-16,-4-6 1 16,-10 13 0-16,-1-3 5 15,-13 9 3-15,-1-3-10 16,-13 0-5-16,3-10-4 15,-11 1 1-15,4-7-14 0,-8-9-5 16,5-1-48-16,-1-21-23 16,4 3-60-1</inkml:trace>
  <inkml:trace contextRef="#ctx0" brushRef="#br0" timeOffset="21796.9946">12834 3027 264 0,'18'38'101'0,"-18"-38"-54"0,24 37-26 0,-17-30 28 15,4 11-20-15,-4-2-3 16,7 6-5-16,-3 3 1 16,-1 3-12-16,-3-6-3 0,-3-3-3 0,-4-6 0 15,0-7 0-15,0 3-2 16,-4-18-2-16,1 3-2 15,-4-13-1-15,3 0-1 16,1-9 0-16,-1 3 0 16,8-10 3-16,-1 7-5 15,11 0 0-15,1 3 3 16,9-3 1-16,-6 2 2 16,14 8 2-16,-8 2-3 15,5-3 0-15,-5 10 1 16,-3-7 2-16,1 7 5 15,-8 9 6-15,-4-4 2 16,-6 8 0-16,-4 5-1 16,0 7-8-1,-7 9-5-15,0 3-2 16,-4 0-1-16,4 13 0 16,4-3-5-16,6-1 4 0,8-2-10 15,3-1 8-15,10-15-16 16,5-10 12-16,-1-9-9 15,4 0 10-15,-4-18 9 16,-3 8 0-16,-8-15 7 16,-3 6-5-16,-7 4 1 15,-17-14-2-15,-1 4-2 16,-17-3 1-16,7 9 1 16,-11-6-1-16,4 13-27 0,3 5-10 0,4 7-35 15,10 10-15-15,1-1-36 16</inkml:trace>
  <inkml:trace contextRef="#ctx0" brushRef="#br0" timeOffset="22178.5853">13818 2895 340 0,'-49'0'129'0,"49"0"-70"0,-42 10-53 15,38-4 28-15,-14 3-18 16,4 1-1-16,-3 9-11 15,3 0-3-15,-4 9-1 16,4-3-3-16,3 12 2 0,4-5-4 0,7-4 1 16,0 0 0-16,21-9-1 15,-3 3-12-15,21-13-6 16,-4 1-4-16,4-16 1 16,-4-4 15-16,-7-6 6 15,-3 4 19-15,-14-7 8 16,-4 0 5-16,-21-12 3 15,3 12-10-15,-17-9-4 16,3 3-12-16,-7 0-4 16,8 6-26-16,-1 10-7 15,4-1-41-15,10 10-18 16,1 0-37 0</inkml:trace>
  <inkml:trace contextRef="#ctx0" brushRef="#br0" timeOffset="22416.6223">14330 2538 276 0,'-46'-35'104'0,"46"35"-56"0,-53-43-30 16,46 43 28-16,-7-10-20 16,0 1-4-16,-7 9-16 15,-1 0-7-15,1 15 1 16,4-2-1-16,3 31 3 0,3-19-3 15,7 38 0-15,1-10 12 16,6 28 5-16,1-8-8 0,7 21-2 16,-1-19-6-1,15 19-1-15,-4-19-23 0,4-3-10 16,-4-12-28-16,-4-4-12 16,-2-5-53-1</inkml:trace>
  <inkml:trace contextRef="#ctx0" brushRef="#br0" timeOffset="22553.6191">13889 3171 228 0,'10'-15'85'0,"-10"15"-46"0,50-19-26 0,-43 19 24 16,21-10-19-16,-7 7-7 15,25-19-14-15,-7 10-4 16,24-7-111-16,-10 3-48 0</inkml:trace>
  <inkml:trace contextRef="#ctx0" brushRef="#br0" timeOffset="23194.6405">15155 2594 124 0,'-3'-18'46'0,"3"18"-24"0,0-10 1 0,0 10 18 16,0 0 3-16,0 0 3 16,0 0-15-16,0 6-5 15,7 13-15-15,0 0 8 0,0 25 6 16,0-6 3-16,4 15 5 16,-4-9-5-16,3 0-1 15,-3 0-9-15,0-1-4 16,0-8-8-16,0-4-3 15,1 1-2-15,-1-10-2 16,-4-4-2-16,4-11 1 0,-3 2 1 16,3-18 0-16,0 2 2 15,3-14 1-15,1-5-4 32,0 1 1-32,-1-6-2 15,4 6 0-15,0-3 0 16,0 6 0-16,8 3 0 15,-1 10 0-15,0 9 2 16,0 0 0-16,-3 15 6 16,-4-2-3-16,-4 12 12 15,1 0-8-15,-14 3 12 0,-1 0-11 16,-14 7 1-16,4-1-6 16,-10-5-8-16,2-4 2 15,-6 0-47-15,3-3 27 0,-3-13-102 16,7 7 69-16,0-16-117 15,10 6 98-15</inkml:trace>
  <inkml:trace contextRef="#ctx0" brushRef="#br0" timeOffset="23704.6222">15706 2939 296 0,'10'19'112'0,"-10"-19"-60"0,-14 50-47 0,14-40 24 0,4 2-16 15,-1 7-4-15,1 6-9 16,-1-6 0-16,8-3 0 16,-4 2-3-16,7-8 2 0,-3-4-6 15,10-12 0-15,-7 6 1 16,4-10 3-16,-4 1 2 16,-4-16 3-16,1 6-1 15,-11-9-1-15,0 0 1 16,0 3 1-16,0 0-1 15,0 12 2-15,0-3-2 16,3 16-1-16,1 0-2 16,6 19 1-16,1 0 1 15,10 22 0-15,-3-10 8 16,7 29 5-16,-4-13 5 0,3 22 1 16,-2-16-6-16,-1 19-3 15,-4-9-1-15,-6 9-1 16,0-9-4-16,-11 9-1 15,0-19 3-15,-18 0 3 16,4-9 0-16,-14-9 0 16,3-7-1-16,-7-12 0 15,4-7-4-15,-7-18-1 16,6-1-6-16,1-24 0 16,3 6-4-16,11-13 2 15,0 3-10-15,7 4-3 16,4-1-44-16,17 7-17 15,-7-7-52 1,25 7-39-16,-4 3 72 0</inkml:trace>
  <inkml:trace contextRef="#ctx0" brushRef="#br0" timeOffset="24366.0655">17216 2726 252 0,'-7'-9'96'0,"7"9"-52"0,-11 0-29 0,11 0 24 16,-4 0-8-16,1 0 2 16,-8 0-8-16,1 6-3 15,-15 6-12-15,4-2 2 0,-7 21 4 16,3-9 5-16,-3 6 2 15,3 4-6 1,7 2-9-16,1-2-7 16,10 8-17-16,0-11-5 15,17 5-24-15,-3-6-12 16,25-9 31-16,-4 0-31 0,18-19-8 16,-7 6-8-16,10-21-1 15,-6 2-8 1,2-12 118 15,-13-10 16-31,-7 1 14 16,-11-1 0-16,-3 7-6 15,-8 0-4-15,-3 9-2 0,-10 13-30 16,-1 6-10-16,-3 9-2 0,0 1-4 16,0 15 3-16,0-6-4 15,3 12-2-15,0-9-2 31,8 3-3-31,-1-6 1 0,4 0-15 16,4-10-16 0,3 0 16-16,3-12-14 15,8-3 17-15,-4-13-6 16,4 10 11-16,-4-10 11 16,0 3-2-16,-7 4 31 0,4 2-20 0,-4 1 17 15,-4 9-16-15,1 0-6 16,-4 13-8-16,0-4-1 15,3 16 0-15,-3-6-3 0,7 9 2 16,0-3-17-16,8 3-5 16,-5-12-42-16,11 0-15 15,-3-7-58 1</inkml:trace>
  <inkml:trace contextRef="#ctx0" brushRef="#br0" timeOffset="25310.7148">17731 2761 288 0,'-29'-16'110'0,"29"16"-60"0,-28 44-41 0,18-35 27 15,3 1-22-15,-11 5-3 16,4 4-7-16,3-3-3 0,4 3-3 16,0-4 1-16,14 4 1 15,0-6 2-15,4 2-1 16,3 4 6-16,0-9 5 0,0 5-6 15,4-5-1-15,-1 5-1 16,12-2 0-16,-8-4 6 31,3 1-5-31,-6-1 11 16,-4 7-9-16,-3-7 5 0,-11 1-4 16,0-1-3-16,-11 7-2 15,4-1-3-15,-10-2 1 0,2 3-1 16,-2-7 0-16,3 0-3 0,3 1 0 15,1-1-5-15,6-3-2 16,0-2 2-16,12-8 5 16,-5-2 0-16,11-3 1 15,-3 2 2-15,17-5 0 16,-3 3 0-16,13-17 0 16,-6 8-3-16,11-7 2 15,-5-4-1-15,5-5 0 16,-8 9 4-16,-7-13 3 15,-3 10 0-15,-18-10 2 16,-7 4-4 0,0 2-2-16,-11 10 4 15,1 4-3-15,-11 8-1 16,6 10 0-16,-6 10-1 16,7 8 0-16,0 1 0 0,4 19-3 15,-1-7 2-15,11 7 1 16,0-10 0-16,18 7 0 15,-4-10-5-15,21-13 1 0,-7 4-11 16,15-13-3-16,2-6-35 31,1-3 29-31,-3-7 2 0,6-12 9 16,-7 9 7-16,-3-21 9 16,-4 8 6-16,-13-5-4 15,-1 0 6-15,-14-1 4 0,-4 7 13 0,-10 3 4 16,0 6-3-16,-7 9-3 15,3 1-10-15,-3 9-3 16,0 6-9-16,4 13-3 16,3-6-1-16,7 9 2 15,0-10 1-15,10 7 3 16,1-3-1-16,10-1 2 16,0-5 2-1,7-1-4-15,11 1-1 16,0-1-2-16,-7 0 16 15,3 7-10-15,-10-3 23 16,-1-4-17-16,-10 7 13 16,-3 3-16-16,-14-4 4 15,-1 4-10-15,-10 0-2 16,0 0-2-16,-11-1-19 16,4 4 10-16,-7-9-50 15,7 3 33-15,-4-1-100 16,7-5 71-16,1-7-146 15,6 3 113-15</inkml:trace>
  <inkml:trace contextRef="#ctx0" brushRef="#br0" timeOffset="25626.6891">18838 2993 212 0,'7'9'79'0,"-7"-9"-42"0,11 19 3 0,-7-13 70 16,3-3-59-16,-4 13 40 15,4-4-55-15,-3 4 6 16,-1 3-10-16,1 0-3 15,-4 12-13-15,0-9-5 16,-7 19-7-16,0-13-20 0,-7 10-10 16,3-4-35-16,-10 1-16 15,3-7-45-15,-10-9-21 16,3 3 11-16</inkml:trace>
  <inkml:trace contextRef="#ctx0" brushRef="#br0" timeOffset="26708.0174">20055 2858 128 0,'0'-6'49'0,"0"6"-26"0,-3-29 6 0,3 23 25 0,0-3-12 16,0-1-3-16,-11-2-10 15,1-4-4-15,-4 7-13 16,0-10 3-16,-8 3 3 0,5 7-2 15,-15 9 3-15,4 0-6 16,-8 18 0-16,8 8-10 16,-4 2-2-16,4 6-1 15,7 4 0-15,3-4-3 16,15 4 0-16,-1-3-1 16,19-10 3-16,-5 0-2 15,11-13 1-15,-3-2 0 16,7-13-2-16,-4-4 3 15,-4-5 2-15,1-4 0 16,-4-3 2-16,-3 0 4 0,-4-3 6 16,0 10-1-16,0-4 1 15,-4 7-7-15,4 15-2 16,1-3-2-16,2 13-2 16,-3-4 1-16,4 14-1 15,-1-8 0-15,1 14 0 16,-4-10-18-16,4 3-5 15,-1 0-60-15,1-6-25 16,-1-4-13 0</inkml:trace>
  <inkml:trace contextRef="#ctx0" brushRef="#br0" timeOffset="27067.5127">20130 2779 212 0,'-4'-18'82'0,"4"18"-44"0,4 18-25 15,-4-11 22-15,7 5-3 16,0 4 1-16,0 3 8 16,0 0 4-16,3 9-24 15,-3-3 1-15,4 0 2 0,-4-6-7 16,0 0-2-16,0-1-8 16,0-2-5-16,0 0-1 15,0-13-1-15,0 6 0 16,11-18 2-16,-4-1-1 15,7-8-1-15,-3-1 1 16,3-16-1-16,-3 7-3 0,-1-6 2 16,-3 9 1-16,-3 6 2 15,0 3 1-15,-1 13 1 16,-3 3-5-16,0 19 1 16,0 0-2-16,4 9 0 15,-4-3 2-15,0 12 2 16,-3-2-32-16,3-1-14 15,-4 1-51-15,4-10-22 16</inkml:trace>
  <inkml:trace contextRef="#ctx0" brushRef="#br0" timeOffset="27515.451">20765 2334 260 0,'0'0'99'0,"0"0"-54"0,7 25-35 16,-4-15 25-16,1 18-4 16,-1-13 2-16,8 20-1 15,-4-7 0-15,7 26-17 16,-4-7 0-16,8 12-1 0,-4-12-5 16,0 6-3-16,-3-9-3 15,3 0 0-15,-3-9-2 16,-1-7-1-16,-3-3 3 15,-3-12 0-15,-1 2-1 16,-6-15-2-16,-1 0-8 16,-13-9-3-16,3 3 1 0,-11-16 4 15,4 0 3-15,-11 3 2 16,7 6-4-16,-3 7 1 16,7 6 2-16,0 10 1 15,3 5 1-15,4 10 0 16,3-6 0-16,8 3 0 15,-1 3-3-15,15-6 2 16,-4 0-1-16,21-4 0 16,-7 1 2-16,18-13 0 15,-4 7-22-15,15-10-10 16,-11 0-61-16,10-13-27 16,-7 4-2-1</inkml:trace>
  <inkml:trace contextRef="#ctx0" brushRef="#br0" timeOffset="27818.1712">22147 2290 264 0,'15'35'99'0,"-15"-35"-54"0,17 62-26 0,-13-37 51 15,3-6-40-15,0 19 17 16,0 6-29-16,0 9 0 16,0 0-12-16,0 7-8 15,0-4 1-15,-3-2-57 16,3-1 31-16,-7-9-153 15,3 0 100-15</inkml:trace>
  <inkml:trace contextRef="#ctx0" brushRef="#br0" timeOffset="28490.7186">21837 2707 204 0,'3'0'77'0,"-3"0"-42"0,36 0-26 0,-22-6 30 16,0 6-22-16,11-9 4 16,3-1-12-16,7-9 1 15,4 1-6-15,3-11-2 16,1-2-1-16,3-7 1 16,-4 10-1-16,-3-13 15 15,-4 13-9-15,0 6 8 0,-3 6 3 16,-7 7 3-16,-8 18 4 15,-3-9 2-15,-3 29-14 16,0-1 8-16,-1 16 5 0,-3-3-1 16,4 12 0-16,-1-12-11 15,1 3-4-15,0-4-6 0,-1-11-3 16,1-1-5-16,3-9 0 16,-4-4-3-16,8-12 0 15,-4 4 1-15,4-26 2 16,-4 3-5-16,4-12-1 15,-1 3 5-15,-3 6 4 16,-3 0 6-16,-1 4 2 16,-2 5-1-16,-1 20-1 15,0-10 1-15,3 25 1 16,-3 0 3-16,4 3 1 16,-1 0-3-16,8-3-3 15,-4 4 0-15,7-11-1 16,1 4-2-16,2-9-2 0,-3-4 3 15,11-12 0-15,-4-3-4 16,1-13-1-16,-5 0-4 16,-3-15-1-16,-3 9-1 15,-11-13 2-15,0 10 6 16,-17-7 2-16,3 10-3 16,-11 13 1-16,4-4-2 15,-7 32-2-15,3-4 7 16,7 23 3-16,4 2 1 15,14 7 1-15,-3 0-9 16,24-6-1-16,-3-4-18 16,17-6-4-16,32 7-81 15,0-35-35-15,7-3-14 16</inkml:trace>
  <inkml:trace contextRef="#ctx0" brushRef="#br0" timeOffset="28916.2217">24338 2610 204 0,'-14'-19'77'0,"14"19"-42"0,0 0-23 15,0 0 21-15,7 10 1 16,-3-1 4-16,3 35-12 15,0-10-4-15,3 23-12 16,1-7 7-16,3 22 3 0,-3-9-8 16,-1 18-2-16,-3-2-6 15,0-4-3-15,-3-6-55 16,-4-6-24-16,0-10-60 16</inkml:trace>
  <inkml:trace contextRef="#ctx0" brushRef="#br0" timeOffset="29203.9502">24169 2619 140 0,'7'-81'52'0,"-7"81"-28"0,28-44-13 0,-14 28 31 16,0 13-24-16,7-6 20 16,4 3-22-16,0-4 7 15,14 10 5-15,-8-3 1 16,15 6-3-16,-7 3-2 15,3 7-13-15,-6-4 9 0,-5 26 6 16,-6-19-3-16,-7 18 1 0,-4-6 0 16,-14 16 2-16,0-9-5 15,-14 2-1 1,0 1-7-16,-15-4-3 0,8 1-5 16,-10-7-2-16,6-3-28 15,-7-6-10-15,4-3-36 16,7-16-15-16,3 0-62 15,18-16-35 1,0 0 93-16</inkml:trace>
  <inkml:trace contextRef="#ctx0" brushRef="#br0" timeOffset="29753.6221">24705 2648 224 0,'11'-3'85'0,"-11"3"-46"0,3 3-17 0,1-3 26 15,-1 12-12-15,1-9-1 16,-1 16-9-16,1 0-4 15,-1 6-12-15,1-6 5 0,-1 6 2 16,1 0 4-16,-4-6 2 16,0-7-6-16,-4 4-2 15,4-6-5-15,-3-10-1 16,-1 6-5-16,1-16-1 16,-1 4-3-16,4-13-3 15,0 4-1-15,7-14 0 16,0 11-2-16,11-8 1 15,-4 1 1-15,14 7 2 16,-6 5 1-16,13-3 1 16,-3 1-5-16,6 5 1 0,-6-2 4 15,3-4 2-15,-6 7 2 16,-8 2 0-16,-4 4 9 16,-10 3 6-16,1 0-4 15,-12 16 2-15,0-4-10 16,-6 14-2-16,-1-8-5 15,1 20-1-15,-1-13-1 16,8 10-2-16,3-17-2 16,10 7-1-16,-3-6-12 15,18-9-3-15,0-1-4 16,6-18-1-16,-2 2 8 16,-1-11 6-16,-3-1 3 0,-8-9 4 15,-3 2 10-15,-14-8 5 16,0 6-2-16,-17 0 1 15,3-7 1-15,-11 19 5 16,4 4-19-16,-4 6-8 16,4 6-32-16,10 15-13 15,1-5-21-15,17 8-6 16,0 1-29 0</inkml:trace>
  <inkml:trace contextRef="#ctx0" brushRef="#br0" timeOffset="30086.9029">25672 2554 312 0,'-29'-7'115'0,"29"7"-62"0,-35-9-42 15,32 9 26-15,-15 6-9 16,4-3-2-16,-11 7-17 16,4-1-5-16,0 16-3 15,3-6-4-15,4 16 0 0,4-1-1 16,10-6 3-16,0 0-2 15,17-2 1-15,-3-8-5 16,25-18 0-16,-7 7-6 16,7-23 1-16,-4 7 4 15,-3-7 4-15,-8-3 9 16,-10 0 5-16,-3 0 8 16,-18-6 6-16,0 7-9 15,-14-8-1-15,3 1-8 0,-7 7-2 16,4 5-24-16,0 7-12 15,3-4-36-15,8 20-15 16,3-1-55 0</inkml:trace>
  <inkml:trace contextRef="#ctx0" brushRef="#br0" timeOffset="30369.5981">26176 2146 220 0,'-10'-72'85'0,"10"72"-46"0,-25-72-13 0,21 62 29 0,-10-5-9 16,4 5 0-16,-8 10-24 15,4 0-8-15,-4 19-9 16,1 0 7-16,2 31 7 0,-2-12 3 16,6 34 2-16,4-13-5 15,7 29 1-15,0-16-11 16,14 19-5-16,4-9-8 15,7 6-2-15,-4-16-24 16,4 6-10-16,-4-15-17 16,-4-7-7-16,-3-6-40 15,-14-12-19-15,0-10 19 16</inkml:trace>
  <inkml:trace contextRef="#ctx0" brushRef="#br0" timeOffset="30508.8622">25827 2789 280 0,'7'-3'104'0,"-7"3"-56"0,53 3-36 0,-43-3 24 16,22 0-19-16,-7-3-7 15,31-7-20-15,-3 4-8 16,25-10-119-16,52-12-51 16</inkml:trace>
  <inkml:trace contextRef="#ctx0" brushRef="#br0" timeOffset="30947.974">27781 2344 160 0,'-7'-22'63'0,"7"22"-34"0,-3-41-3 16,3 31 23-16,0 1 0 15,0 0 1-15,-4-7-4 16,1 6-1-16,-8-8-25 16,0 5 15-16,-6-9 5 0,3 3-9 15,-15 10-4-15,5 0-13 16,-8 18-4-16,7 0-11 0,-3 32-1 15,3-13 2-15,4 35 4 16,4-10-1 0,6 29 0-16,0-4-1 0,8 13-2 15,-1-9-24-15,11 15-11 16,-3-15-31-16,10 5-13 16,-3-5-35-16,-4-10-14 15,0-19 25 1</inkml:trace>
  <inkml:trace contextRef="#ctx0" brushRef="#br0" timeOffset="31330.7946">27150 2776 232 0,'-7'-25'88'0,"7"25"-48"16,28-16-47-16,-21 16 16 0,21-3-8 15,-3-3-1-15,17-3 1 16,-3-1-1-16,18-5 0 15,-8 5 8-15,11-9 7 0,-11 10 10 16,1 0 7-16,-8-7 7 16,-7 6 3-16,-3 1 4 15,-14 6 1-15,-1-3-17 16,-10 12-5-16,-3-3-13 16,-11 16-3-16,3-3-5 0,-6 18-3 15,3-6 2 1,0 7 0-16,0-7-4 0,10 0-1 15,1-3-4 1,10-6-1-16,0-3-3 0,14-13 1 16,-7-3-2-16,4-9 2 15,-4-1 3-15,-3-9 3 16,-4 0 6-16,-18-9 6 16,1 3-5-16,-11-3 0 15,0 3 0-15,-11 0 0 16,4 6-29-16,0 10-10 15,-1 2-58-15,8 7-25 16,4 0-22 0</inkml:trace>
  <inkml:trace contextRef="#ctx0" brushRef="#br0" timeOffset="31631.1028">28134 2629 308 0,'-3'25'115'0,"3"-25"-62"0,0 38-44 15,0-32 25-15,0 6-19 16,0 4-3-16,3 9 3 16,-3-6 2-16,0-3-8 15,0-4 1-15,0-2 1 0,0-4 0 16,-3-16 1-16,-1 4-6 16,0-6-4-16,1-4 3 15,-1 0 1-15,1-3 6 16,6 1 3-16,1-1-2 15,10-6 0-15,-3 6-7 0,20 0-2 16,-2 0-2 0,20-6-2-16,29 0 1 15,3 3-1-15,-7 7-36 0,-28-1-15 16,-8 6-135 0</inkml:trace>
  <inkml:trace contextRef="#ctx0" brushRef="#br0" timeOffset="32817.1004">1732 4307 80 0,'-10'-22'33'0,"10"15"-18"0,0-2 4 0,0 9 18 15,0 0 0-15,0 0 0 16,0 9-1-16,3 1 3 15,4 18-22-15,4-3 2 0,3 19-1 16,-4-6 1-16,5 24 1 16,6-12-3-16,-7 16 0 15,11 41-3-15,-11-44-1 16,-4-13-3-16,1 3 1 16,-1 13-2-16,-6-32 0 15,3-5-3-15,-7-11-1 16,0-2-6-16,-7-16-1 0,3 0-2 15,4-25 0-15,-7-3 0 16,4-16 3-16,3 0-2 16,0-3 1-16,0 3 0 15,3 0 0-15,4 10-3 16,7 5 1-16,-3 1 2 16,14 9 1-16,-4 4-2 15,4 5 0-15,-1 1 2 16,12 18 2-16,-12-2 0 15,5 11 2-15,-8-5 4 16,0 28 4-16,-7-13 9 0,-14 10 5 16,3-4 0-16,-13 4 0 15,-8 15-10-15,1-22-4 16,3-9-4-16,-15-3 0 16,5 3-9-16,-1-9 0 15,-17-4-31-15,24-9-13 16,-3 0-38-16,14-19-15 15,0 10-33 1</inkml:trace>
  <inkml:trace contextRef="#ctx0" brushRef="#br0" timeOffset="33173.6957">2420 4680 248 0,'-3'-10'93'0,"3"10"-50"0,-22 0-26 16,19 0 36-1,-4 10-30-15,3-4-1 0,-10 13-9 16,-3 0-1-16,2 15-7 16,5-6-1-16,-1 10-2 15,4-4-2-15,7 4 1 0,0-7-4 16,14-9 2-16,7 10-1 16,4-20 0-16,0-2 0 15,10-20 0-15,0 1 2 16,-6-16 0-16,9-13 0 15,-16-6 0-15,-12 7 0 16,-17 12 2-16,4-1-1 16,-22 8 2-16,4-1 0 0,-7 3 3 15,-4 7-5-15,4 9-1 16,3 0-22-16,0 9-8 16,8 4-38-16,9-4-16 15,8-6-31 1</inkml:trace>
  <inkml:trace contextRef="#ctx0" brushRef="#br0" timeOffset="33427.0474">2702 4316 256 0,'-10'0'96'0,"10"0"-52"0,0 31-38 16,0-28 22-16,3 26-6 15,4-7 1-15,0 15-3 16,4 1-1-16,10 15-10 15,-10-3-3-15,3 16-2 0,10 41-2 16,-2-16-2-16,2-13-8 16,-13-31-3-16,-4-3-36 15,0-9-16-15,-3-1-61 16,-4-15-30 0,-4-3 77-16</inkml:trace>
  <inkml:trace contextRef="#ctx0" brushRef="#br0" timeOffset="33823.8153">2611 4673 192 0,'-4'-3'74'0,"4"3"-40"0,14 10-35 0,-10-4 15 15,6-3-8-15,1 6-1 16,10-2-2-16,-7-4-3 16,7-6 1-16,18-7 1 0,-14-5 3 15,-4 5 0-15,4-5 0 16,-1-7-3-16,1 6 1 15,-11 7 11-15,-3 9 6 16,-1 0 1-16,1 18 2 16,3-2-4-16,-3 22 0 15,-1-10-1-15,8 16 0 16,-4-10-7-16,7 10-4 16,0-9-2-16,-7-4 1 15,0 0-3-15,1-12 0 0,2 0-1 16,-6-19-2-16,3 3 1 15,0-22-1 1,0 7-3-16,4-20 2 0,-4 11 3 16,-4-11 3-16,8 4-4 15,-7 9-3-15,-1 10 5 16,4 9 5-16,1 6 7 16,2 16 5-16,1 19-10 15,3-4-6-15,0 1-2 16,-3-4 0-16,-1-8-39 15,1-14-14-15,0-12-105 16</inkml:trace>
  <inkml:trace contextRef="#ctx0" brushRef="#br0" timeOffset="34363.3613">4653 4655 116 0,'0'-10'46'0,"0"10"-24"0,7-9-6 15,-7 9 16-15,0-10 11 16,0 4 6-16,-7-3 2 0,4 6 1 16,-8-7-28-16,0 1 4 0,-10 2 0 15,0-2-4-15,0 18-2 16,-4-2-10-16,4 5-3 16,7 4-7-16,-7 12-2 15,7-3-2-15,7 3-2 16,0 1-2-16,14-4 1 15,0 3-24-15,21-3-10 16,-3 0-24-16,24-12-11 16,-3-7-18-1,10-6-31-15,-6-6 42 16</inkml:trace>
  <inkml:trace contextRef="#ctx0" brushRef="#br0" timeOffset="34710.0232">5073 4664 196 0,'-21'-19'74'0,"21"19"-40"0,-32-19-9 0,25 19 25 0,-4 0-3 15,1 0-1 1,-11 0-14-16,3 0-5 0,-7 10-16 16,4-1-4-16,0 19-3 0,3-6-2 15,4 10 1-15,0-7-2 16,7 3 2-16,0-3-4 16,7-6 0-16,0 0-1 15,14-13-2-15,-3-6 3 16,6-6 0-16,-3-4 3 15,4-12 1-15,-4 0-4 16,0 4 1-16,-3-1 0 16,-4 0 2-16,0 3 1 0,0 7 1 15,-7-1 0 1,4 10 0-16,-1 7-5 0,4 12 1 16,4-7-2-16,-4 13-2 15,3-6-2-15,12 6-1 16,-1 0-38-16,7-12-15 15,4 2-32-15,-4-15-12 16,4 0 7 0</inkml:trace>
  <inkml:trace contextRef="#ctx0" brushRef="#br0" timeOffset="35693.2301">5320 4573 220 0,'-25'-34'82'0,"25"34"-44"0,-24-10-20 0,20 10 23 15,-10 0-15-15,3 0-4 0,-3 10-11 16,0-1-5-16,0 7-3 16,0 2-5-16,3 1-1 0,4-3-1 15,7 3 0-15,0-4 0 16,18-2 3-16,-4 3-2 16,11 2 1-16,-8-8 2 15,12 6 2-15,-5-7-1 16,8 0 2-16,-7 1-2 15,3-1-1-15,-3-3 1 16,-4 4 1-16,-4-7 19 16,-10 6 8-16,0 4-8 15,-14 0-2-15,4 2-9 16,-15 4-2-16,4-3-9 16,-7 3-4-16,0-7 5 0,3 4 4 15,8-7-13-15,-1-3-4 16,4-2 2-16,14-4 2 15,4-4 5-15,6-11 4 16,1 5-1-16,7-5-2 16,-4 5-1-16,18-18 3 15,-8 9 2-15,26-9 2 16,-15 3-1-16,7-3 1 16,-13 3 2-16,-5-1 2 15,-2 1 16-15,-12 3 8 16,1 4-12-16,-14-4-5 15,-1 3-7-15,-17 6-2 16,3-2-1-16,-13 15 2 0,2-7-5 16,-6 23-3-16,4-7-2 15,-1 17 0-15,4-8 0 16,7 20 0-16,3-7 0 16,11 7 0-16,0 0 0 15,18-7 3-15,-1-3-9 16,26-15-1-16,-8 2-25 15,18-15-11-15,-11-6-12 16,15-6-3-16,-8-4 9 16,7-12 5-16,-6 9 25 15,-8-6 11-15,-3 6 20 16,-25-6 9-16,0 3 20 0,-14-3 12 16,0 6 0-16,-14 3 1 15,3 1-15-15,-6 15-4 16,-1-3-7-16,1 6-3 15,-1-3-7-15,7 6-1 16,1 3-8-16,10 1-3 16,0-1-6-16,10 10 0 15,-3-3 2-15,22-7 3 16,-8 0 0-16,21 7 2 16,-3-6-2-16,7-1 2 15,-7 0-2-15,-4 7-1 16,-7-7 12-16,-7 4 6 15,-3 3 6-15,-11 3 5 16,0-4-6-16,-25 4-2 16,4 0-10-16,-14 0-4 0,3-4-7 15,-6 4 0-15,6-9-27 16,-3-1-11-16,7-3-39 16,10-21-13-16,-7 5-61 15,25-9-39 1,-3 4 87-16</inkml:trace>
  <inkml:trace contextRef="#ctx0" brushRef="#br0" timeOffset="36074.1172">7500 4645 184 0,'4'-9'71'0,"-4"9"-38"0,-15-10 8 0,15 10 31 16,-10-9-10-16,-1 9-1 15,-17-6-22-15,3-4-7 16,-17 10-18-16,7 0-2 0,-11 10 1 16,7-1-9-16,-3 16-2 15,7 0-2-15,3 13 2 16,7-13-3-16,7 13-2 16,4-7 2-16,11-3 0 15,-1-6-6-15,15-6 0 16,-4 0-8-16,14-23-1 15,0-2 0-15,7-10 2 16,-6 3 3-16,2-2 5 0,-3-1 3 16,-6 3 4-16,-5-3 4 15,1 10 4-15,-4-1 0 16,0 20 0-16,0-4-8 16,7 13 0-16,-3-7-1 15,6 14 2-15,1-1-12 16,3 0-3-16,0-6-45 15,-3-1-17-15,-4-2-60 16</inkml:trace>
  <inkml:trace contextRef="#ctx0" brushRef="#br0" timeOffset="36615.1069">7532 4601 224 0,'0'-22'85'0,"0"22"-46"0,0 3-21 0,0-3 23 16,3 10-10-16,1-4-1 15,3 7-11-15,-4 2-4 16,12 14-8-16,-5-11-3 0,4 7 2 16,-3 1-1-16,-1-8 0 15,1 1-3-15,-4 0 1 16,0-10 4-16,-3 4 6 16,-1-10-3-16,-3-3 2 15,0 0-9-15,0-9-2 16,0-1-1-16,0-5 2 15,0 2-3-15,4-3 0 16,-1 1 1-16,4 2 0 16,0-3 0-16,11 7 0 0,-4 0 2 15,11 2 3-15,-4 4-2 16,14-3-2 0,-7-3 0-16,11 5 1 0,-7-2-1 15,0-3 2-15,-4 6-2 16,0-13 2-16,-3 10 2 15,-4-7 2-15,-3-3-3 16,-8-2-1-16,1 2 1 16,-11-3 2-16,0 7-3 15,-11-10 0-15,1 9-3 16,-15 7-3-16,4 6-3 0,-4 9 1 16,4 7 7-1,3 12 6-15,1-3 5 0,10 19 2 16,0-6-6-16,17 15-1 15,1-15-6-15,17 6-4 16,-7-10-10-16,21-15-3 16,-6 0-67-16,13-19-28 15,39-19-45 1</inkml:trace>
  <inkml:trace contextRef="#ctx0" brushRef="#br0" timeOffset="37561.3274">9119 4338 180 0,'4'3'68'0,"-4"-3"-36"0,0 44-11 0,0-35 22 15,3 10-8-15,1 0-1 16,3 15-6-16,0-5-3 0,4 11-13 16,-4-5-1-16,0 6 0 0,0-7 0 15,0 1 3 1,0-7-5-16,-4-3-1 0,1-6-2 16,-1-4 1-16,1-11-6 31,3-4-1-31,0-13 0 15,0-9 0-15,0-9 0 16,4-1 0-16,-1-5 0 16,-3 2 0-16,0 7 0 15,1 3 0-15,-1-3-3 16,0 12 2-16,-4 7 1 16,4 6 0-16,0 6 4 15,4 3-2-15,-1 13 6 0,5 0-5 16,-1 6 6-16,0 9-6 0,3 1 1 15,1-4-2 1,3 3 1-16,4 1-2 16,-4-7 2-16,7-9 0 0,-3 3 1 15,3-19-2-15,-3-3-2 16,-4-19 1-16,0 4-1 0,-3-4 2 16,-4 0 3-16,-10-16 2 15,-1 1-3-15,-10-4-3 16,0 4 0-16,-11 6 1 15,4 9-3-15,-10 13 0 16,2 6-4-16,1 15 1 16,4 4 2-16,6 19 1 15,0-7-2-15,15 13 0 0,-1-13-1 16,19 10 0-16,-1-13-4 16,14 1 0-16,-3-11-38 15,14-11-17-15,-8-4-44 16,22-13-58-1,-7 1 49-15</inkml:trace>
  <inkml:trace contextRef="#ctx0" brushRef="#br0" timeOffset="37952.1929">10231 4466 176 0,'-32'-28'68'0,"32"28"-36"0,-43-28 0 15,40 22 27-15,-18 6-12 0,3 0-2 16,-7 9-15-16,4 1-4 15,-7 5-15-15,7 4-4 0,-4 9-3 16,4 4 2-16,0 5 3 16,3 1-4-16,8 3-1 15,-1-10-4-15,8 3-1 16,3-5-1-16,10-14 0 16,-3 4 2-16,14-22 2 15,-3-3-3-15,14-13 0 16,-8 3-4-16,1-12-1 15,-4 3 5-15,-3-3 5 16,-4 9-4-16,-3 0 0 16,-4 3 4-16,-4 13 2 15,1 3 0-15,-1 10 1 16,1-1-4-16,-1 13-2 0,1 0 0 16,3 9-1-16,0 1-3 15,7-4 2-15,-3-3-48 16,6-3-21-16,-6-6-56 15,7-16-40 1,-1 0 70-16</inkml:trace>
  <inkml:trace contextRef="#ctx0" brushRef="#br0" timeOffset="38294.7667">10358 4463 196 0,'-7'-6'74'0,"7"6"-40"0,0 9-22 0,0-2 19 16,3 5-10-16,1-2-1 15,-1 15-4-15,1-6 3 16,3 15-7-16,-4-6 3 16,4 7-9-16,0-7 12 15,0 3-10-15,-3-9 14 16,-1-3-13-16,-3-3 5 16,4 3-9-16,-8-19 2 15,4 6-4-15,-3-16-2 16,-1 4 0-16,-3-13-1 15,7 1 0-15,-3-11 2 16,6 4-1-16,-3 0-1 16,7-3-2-16,0 3 1 15,11 6 1-15,-4 0 2 16,18 0-1-16,-7 4-1 0,6-4 3 16,-2 3-24-16,2-3-11 15,-6 10-34-15,0-7-16 0,-4 7-36 16</inkml:trace>
  <inkml:trace contextRef="#ctx0" brushRef="#br0" timeOffset="38509.389">10799 4056 196 0,'-8'-25'74'0,"8"25"-40"0,0 9-16 16,0-3 25-16,0 13-9 15,0 0 0-15,4 31-4 0,0-12 1 16,3 24-17-1,-4-8-4-15,4 15-2 0,-3-13-4 0,6 13-1 16,-3-12-8-16,4-4-2 16,-4-3-36-16,4-12-14 15,-1-1-66 1,4-27-37-16,-3-1 77 16</inkml:trace>
  <inkml:trace contextRef="#ctx0" brushRef="#br0" timeOffset="38973.9316">11063 4510 252 0,'-7'7'93'0,"7"-7"-50"0,-3 31-33 0,3-25 25 15,3 13-12-15,1 0-1 0,6 6-13 16,1-6-3-16,10 9-4 16,0-3 1-16,7-9 0 0,-3-4-1 15,7-12 1-15,-8 0 2 16,5-9 2-16,-5-1-3 15,-2-18-3-15,-5 3 2 16,-3-3 0-16,-3 3 5 16,-11-10 3-16,0 7-2 15,-4 3 2-15,1 6-8 16,-1 26-4-16,1-4 2 16,3 22 1-16,0-6 0 15,10 31-2-15,1-13 1 16,3 35 1-16,0-9-6 15,4 16-1-15,-1-14 6 16,1 30 6-16,-4-23-1 0,-3 25-1 16,-8 31-2-16,-3-55-3 15,0-11-2-15,-10-2 1 16,-1-16-1-16,-14-7-2 16,4-2 3-16,-10-16 0 15,-26-10 3-15,25-12 3 16,4-3-4-16,7-13-3 15,3 0-2-15,18-25 0 16,0 10-19-16,14-10-8 16,25-38-79-1</inkml:trace>
  <inkml:trace contextRef="#ctx0" brushRef="#br0" timeOffset="39364.5175">12203 4463 108 0,'7'-25'44'0,"-7"25"-24"0,28-34-2 0,-21 34 20 16,0-3 7-16,-3-4 8 15,3 17-5-15,-4-1-2 16,1 16-25-16,-1-6-8 0,-3 19-2 15,0-13-7-15,4 19-2 16,-4-7-23-16,3 7-11 16,1 0-61-1,-1-19-58-15,1-6 50 16</inkml:trace>
  <inkml:trace contextRef="#ctx0" brushRef="#br0" timeOffset="39481.5648">12132 4244 168 0,'-18'-10'66'0,"18"10"-36"0,0 0-42 0,0 0 7 0,7 10-46 16,-3-4-16-16,17-3 14 15,-3 7 8-15</inkml:trace>
  <inkml:trace contextRef="#ctx0" brushRef="#br0" timeOffset="40262.6183">12552 4021 220 0,'-14'-9'82'0,"14"9"-44"0,-7 6-11 0,7-3 29 16,0 3-22-16,0-2-7 16,-4 11-7-16,4 4-2 15,0 16-9-15,0 2 1 0,4 16 1 16,-1-9 0-16,4 19 1 16,0-13-4-16,4 4-3 15,-4-14-5-15,4 4 0 16,-1-3 0-16,1-13 2 15,-4 0 1-15,0-2 3 16,0-8-1-16,-7-8 0 16,0-1-6-16,-11-9 1 15,4 6-2-15,-7-12-2 16,0 6 0-16,-4-3 3 16,4-3-2-16,-3 6-1 15,3 0-2-15,-1 9 1 0,5-3 1 16,6 7 2-1,1 3-1-15,6 2 1 0,-3 1 0 16,11-3-2-16,-4 3 3 16,14-10 2-16,-3 7 2 15,17-16 1-15,-7 0-7 16,15-16 0-16,-5 7 1 16,1-16 3-16,-4 6 2 15,-6-9 3-15,-5 3-3 16,-6-4 0-16,-7 4 8 31,-1 3-7-31,-13-3 1 16,3 10-3-16,-11-4-4 15,4 16 1-15,-4-4-4 0,-3 23 3 0,0-3 1 16,4 12 1-16,3-7 2 16,7 20-1-16,0-3-1 0,10-1 1 15,1-6-4-15,6 4 2 16,1-10 1-16,10-13 2 15,-7 0 1-15,8-18 1 16,-5 6 2-16,5-22 1 16,-1 6-3-16,0-9-3 15,-3-4 0-15,3-5 1 16,-7 12 1-16,0-7 1 16,-3 1-2-16,0 12 1 15,-4 0-2-15,3 10-1 16,-3 9 5-16,4 9 4 15,-4 1-1-15,0 18 1 0,-3-3-5 16,-1 19-1-16,-3-6-1 16,1 15 1-16,-1-9-37 15,3-10-17-15,-3 1-38 16,4-16-17-16,-4-7-29 16</inkml:trace>
  <inkml:trace contextRef="#ctx0" brushRef="#br0" timeOffset="40489.9284">13399 4084 264 0,'0'0'99'0,"0"0"-54"0,7 25-37 0,-4-19 21 16,1 22-4-16,-1-9 2 16,8 28-9-16,-4-3 0 15,3 16-11-15,-3-13-6 0,8 22-2 16,-5-13 3-16,1 13 1 15,-1-6-12-15,-3 0-7 16,0-16-33-16,-7-3-14 16,0-4-66-1,-7-18-28-15,0-6 83 16</inkml:trace>
  <inkml:trace contextRef="#ctx0" brushRef="#br0" timeOffset="40714.6284">13314 4529 152 0,'17'-12'57'0,"-17"12"-30"0,22-16-16 0,-19 16 15 0,11 0-6 16,-3 0-1-16,14 3-5 16,-4 3 1-16,3-6 1 15,-2 7 10 1,2-4-13-16,-3 6 13 16,4-3-16-16,-4 4 11 15,0 2-12-15,-3 10 2 16,3 0-7-16,-3 3 2 15,-4 0-3-15,-7 4-52 16,4-1 26-16,-8-3-125 16,1 0 82-16</inkml:trace>
  <inkml:trace contextRef="#ctx0" brushRef="#br0" timeOffset="40849.8884">13568 4438 224 0,'-4'0'85'0,"4"0"-46"0,7 0-50 0,-3 0-2 16,6 3 3-16,5 4-87 16,6-1 53-16</inkml:trace>
  <inkml:trace contextRef="#ctx0" brushRef="#br0" timeOffset="41089.5941">14083 4457 232 0,'-32'-9'88'16,"32"9"-48"-16,-28-7-23 0,17 7 34 16,8 7-30-16,-15 2 4 15,4 0-16-15,-11 10 1 16,8 6-6-16,-4 0 0 16,-1 4-2-16,12-1-6 15,6 6 2-15,8-5-3 16,3 2 2-16,7-9-40 15,7-3 24-15,4-4-96 16,0-5 64-16,10-4-69 16,0-6 68-16</inkml:trace>
  <inkml:trace contextRef="#ctx0" brushRef="#br0" timeOffset="41722.0404">14467 4495 200 0,'-17'-19'77'0,"17"19"-42"0,-46-10-10 0,42 10 27 16,-17 7-8-16,4-7-4 15,-8 9-14-15,4-6-6 16,0 16-11-16,-1-3-2 0,5 12 3 16,-1-6-6-16,4 6 0 15,3-6-2-15,8 3-2 16,-1 0-6-16,8-6-1 16,-1 0 1-16,12-19 3 15,-5 6-3-15,11-15 2 16,-3-1-5-16,3-12 1 15,-3 4 4-15,-1-1 2 16,-3 0 8-16,-3 0 4 0,0 3 12 16,-4 4 6-16,0-1-10 15,-7 13-5-15,0 0-6 16,0 16-2-16,0-7-6 16,7 7-1-16,0-3-2 15,3 12 3-15,-2-6-5 16,6-1 0-16,-4-2-13 15,8-7-5-15,-4 1-7 16,11-13-4-16,-4-4-7 16,7-11-3-16,-3-7 19 15,3-13 12-15,-3 3 10 0,-1-21 3 16,-2 6 3-16,-1-13 3 16,-4 7 11-16,-6-7 5 15,-4 10 6-15,-7 2 6 16,0 14 6-16,-4 2 3 15,1 7-18-15,-4 22-9 16,0 3-1-16,0 28 3 16,0-3-5-16,0 31 1 15,3-9-4-15,1 25 0 16,-1-16-5-16,8 10-1 16,-1-10-3-16,8 1-1 15,-1-7 1-15,8-10 0 16,-4-2-20-16,7-7-9 15,-3-3-29-15,3-9-11 16,-3-7-48-16,6-9-53 16,1 0 60-1</inkml:trace>
  <inkml:trace contextRef="#ctx0" brushRef="#br0" timeOffset="42308.4126">15159 4680 332 0,'-4'6'123'0,"4"-6"-66"0,0 3-33 15,0 3 35-15,0-3-17 16,0-3-3-16,0 7-30 0,0-4-10 16,0-3-1-1,0 6-20-15,0-3-7 0,0-3-58 0,-3 0-26 16,-1 0-36-1</inkml:trace>
  <inkml:trace contextRef="#ctx0" brushRef="#br0" timeOffset="43464.0283">16365 3990 180 0,'-3'-13'68'0,"3"13"-36"0,0 0-15 15,0 0 20-15,0 7-15 16,0-7-2-16,3 9 1 15,1 0 1-15,3 10-11 16,-4-3 7-16,5 12 4 0,-5-3 2 16,4 19 1-16,-3-16-10 15,-1 26-4-15,1-11-4 16,-1 5 0-16,1-8-6 16,-4 7-1-16,0-9 0 15,0 6 0-15,0-10-18 16,-4-5-5-16,1-4-49 0,-8-7-18 15</inkml:trace>
  <inkml:trace contextRef="#ctx0" brushRef="#br0" timeOffset="44211.3227">15801 4147 124 0,'0'0'49'0,"0"0"-26"0,11-10-14 0,-4 7 25 16,0-6-19-16,3-7 14 16,4 7-16-16,7-10 12 15,4 3-14-15,7-18 6 16,3 12-10-16,4-19-2 16,0 9-3-16,3-8 1 15,0 5-2-15,1 4 4 16,-4 6-3-16,-4 0 17 15,0 15-11-15,-7 7 23 16,1 6-17-16,-1 16 6 16,0 6-11-16,0 19 1 15,-3 3-6-15,-4 16 5 16,0-4-6-16,-3 7 6 16,0 3-6-16,-4-6 1 15,0-10-2-15,-4-9-4 16,5-6 1-16,-1-10 3 15,3-3-1-15,4-19-3 16,1-2 1-16,-1-14 1 0,7-24 0 0,0 5 0 16,-3-14 0-16,-4 5 0 15,0 0 0-15,-3 7 2 0,-4 3 3 16,-3 9 0-16,-1 9 2 16,-3 4 2-16,0 12 2 15,-3-2-3-15,-1 18-3 16,1-10 0-16,-1 13-1 15,1-6-2-15,3 19-2 16,0-7 1-16,7 7-1 16,0-10-3-16,11 6 0 15,-4-5-3-15,14-14 1 16,-6 4 7-16,6-19 4 0,-7 6-3 16,0-28 0-16,-7 4 1 15,-3-11 0-15,0 11 0 16,-11-17 2-16,0 10-5 15,-7-6-1-15,0-1 2 16,-4 10 1-16,1-3 3 16,-8 16 1-16,4-1-6 15,-10 20 0-15,2-1-1 16,8 26 2-16,0-7-3 16,14 10-2-16,0-7-1 15,11 0 3-15,0-6-2 16,13-6 1-16,-2-3-7 15,6-7-4-15,-7 1-59 0,0-10-28 16,-3 6-39 0</inkml:trace>
  <inkml:trace contextRef="#ctx0" brushRef="#br0" timeOffset="45201.3405">17547 4294 64 0,'-3'-9'27'0,"3"9"-14"0,3-16 4 16,-3 16 16-16,4-6 16 15,-1 6 7-15,1-4 0 16,-1-2 3-16,4 6 1 16,-3 0 0-16,-1 10-33 15,1-4 2-15,-1 13 0 0,1 0-8 16,0 6 1-16,-1-7-9 15,1 8-3-15,-1-8-3 0,4 11-2 16,0-11-6-16,0 4-1 16,-3-9 3-16,-1 3 3 15,1-7-1-15,6-9 0 16,-6 0-1-16,3-16 1 16,0-3-4-16,0-9-2 15,0 0 2-15,4-13 2 16,-1 10-2-16,1 0 0 15,-4 2-1-15,4 10 0 16,-4 1 2-16,3 8 0 16,1 1 2-16,3 18 1 15,0 1-1-15,4 18-2 16,-4 0 1-16,7 0-1 16,-3-3 0-16,3 4 2 15,-4-4-98 1,1 0 53-16,-4-13-116 15,0 4 91-15,0-7-81 16,0-2 86-16</inkml:trace>
  <inkml:trace contextRef="#ctx0" brushRef="#br0" timeOffset="70888.6738">19061 4115 176 0,'0'-6'68'0,"0"6"-36"0,-4 0-9 0,4 0 26 15,-3 6-12-15,3-6-1 16,-8 3-8-16,5-3-3 16,-8 10-13-16,4-4-1 0,-10 7 2 15,3-7-3-15,-8 19 0 16,5-6 0-16,-4 18 1 15,3-8 1-15,0 11 0 0,4-11-6 16,4 8-2 0,3-12-7-16,10 4 0 15,1-4-17-15,13-7-4 0,1-8-52 16,17-4-23-16,-3-6-25 16</inkml:trace>
  <inkml:trace contextRef="#ctx0" brushRef="#br0" timeOffset="71277.8234">19427 4222 152 0,'0'-32'57'0,"0"32"-30"0,-10-18 6 16,10 15 25-16,-4-4-2 15,1-2 2-15,-11 3-13 0,3 2-3 16,-17 4-24-16,3 0 1 0,-7 10 1 16,8-1-7-16,-4 16 0 15,3-6-5-15,0 19-3 16,4-4-5-16,7 4 0 15,3-7 0-15,11-2 2 16,0-4-3-16,18-13 0 16,0 4 1-16,6-16 0 15,-3 0 0-15,4-19 0 16,-4 3 2-16,-3-9 1 16,0 6 1-16,-8 1 0 15,1 2 4-15,-4 7 5 16,0-1-5-16,0 20-2 15,-4-10-6-15,5 25-2 16,-1-7 1-16,3 11 0 0,-3-4 1 16,7 9 0-16,-3-6-11 15,3 1-5-15,0-4-47 16,0-6-21-16,-3-1-52 16,3-18-44-1,-3 0 75-15</inkml:trace>
  <inkml:trace contextRef="#ctx0" brushRef="#br0" timeOffset="71732.3625">19533 4197 176 0,'-3'-10'66'0,"3"10"-36"0,3 3-9 0,1-3 22 16,3 10 5-16,-4-1 3 16,8 13-3-16,-4-3 0 15,4 16-27-15,-1-7 6 0,1 6 1 16,-1-2-9-16,1-7-1 15,0 3-8-15,-1-6-2 16,-3-3-4-16,0-7-1 16,0-2-3-16,4-10-3 15,-4 0 2-15,7-19 2 16,-3 0 2-16,6-15 1 16,1 5-7-16,0-8 0 15,-1 2 3-15,1 7 4 16,-4 3-6-16,0 9 0 15,0-3 2-15,0 29 4 16,-3-10 3-16,-1 28 1 16,1-3-2-16,0 16 1 15,-1-10-9-15,1 4 0 0,-1-1-38 16,4 1-13-16,-3-7-77 16,10-9-33-16,-3-4 34 15</inkml:trace>
  <inkml:trace contextRef="#ctx0" brushRef="#br0" timeOffset="74212.8536">21128 4244 156 0,'-4'-10'57'0,"4"10"-30"0,0 0 4 16,0 0 26-16,0 7-8 16,0-4-4-16,0 3-17 15,0-3-5-15,0 13-13 16,0-7 2-16,0 20 4 0,0-4-2 16,4 3 0-16,-1-3-4 0,4 0-1 15,-3-3 1-15,3 0 1 16,0-3-3-16,4 3-3 15,-4-7-2 1,3-5-3-16,1-4 3 0,3-12 0 16,0-4 1-16,0-15 0 15,0 6-5-15,-3-15-1 16,0 6 3-16,-1-7 3 16,-3 4-1-16,0 0-2 15,0 9 2-15,-3 0 0 16,-1 9-1-16,1 4-2 15,-1-1-2-15,4 10 1 16,-3 0 5-16,3 3 2 16,0 4 0-16,0-4-1 15,0 6-1-15,-3-9 2 16,3 6 3-16,-4-2 2 0,1-4-3 16,-1 6 0-16,1-6-3 15,-4 0 0-15,0 0-3 16,0 0-2-16,0 0 1 15,0-6 1-15,0 6-1 16,0-4-1-16,0-2 1 16,-4 6-1-16,1 0-3 15,3 0 2-15,0 0 1 16,-4 0 0-16,4 0 0 16,0 0 0-16,0 0 0 15,4 0 0-15,-4 0-5 16,0 0 1-16,0 0 2 15,0 0 1-15,0 0-2 0,-4 0 2 16,1 0 1-16,-4 0 2 16,7 0-1-16,0 0-1 15,0 0-2-15,0 0 1 16,0 0-1-16,0-3-2 16,0 3 3-16,-4-6 0 15,4 6 3-15,-3 0 3 16,-1 0-4-16,1 0-1 15,-1-3-2-15,1-4 0 16,-1 7 4-16,-7 0 3 16,4 0-4-16,-7 0-1 15,0 0 0-15,-7 0 0 16,3 0 0-16,-3 7 0 16,4-4-3-16,-5 6 2 15,5-3 1-15,-1 4 0 0,4-1-3 16,0 7 0-16,0-3 2 15,3 2 0-15,1 1 1 16,6-4 0-16,1 4-3 16,6-3 0-16,1 2-1 15,6 1 0-15,-3-3 3 16,11-4 0-16,-4 7-2 16,7-7 2-16,-3 0 3 15,3 7 3-15,-3-3-2 16,-1 2-2-16,-3 4 4 15,-3 0 1-15,0-3 2 0,-8 2 2 16,1-2 1-16,-11 3 1 16,3-3-4-1,-14-4 0-15,4 4-7 0,-7-4-1 16,3 1-2-16,-6-10-2 16,3 6-22-16,-1-9-10 15,5 0-47-15,3-9-20 16,0 0-56-1</inkml:trace>
  <inkml:trace contextRef="#ctx0" brushRef="#br0" timeOffset="74611.7873">21756 4278 236 0,'0'-9'90'0,"0"9"-48"0,-4-10-14 16,4 10 30-16,-3-6-10 15,-1 3-1-15,-3-3-16 16,0-4-7-16,-7 10-13 16,0-3-3-16,-11 13 2 0,4-7-8 15,-7 22-1-15,7-6-1 16,-4 15 0-16,4-6-3 16,0 7 2-16,3-1-1 15,7-5 0-15,1-1 0 16,10-3-2-16,0-6 0 15,14-13 0-15,-3-3-8 0,13-12-3 16,-3-1 1-16,4-15 3 16,-4 6 9-16,-3-6 3 15,0 7 7-15,-4 5 3 16,-4-3 9-16,-3 7 7 16,0 3-14-16,0 15-5 15,-3 7-10-15,3 3-1 16,0-1 1-16,0 14 3 15,0-10-13-15,4 3-7 16,-4 0-45-16,3-6-19 16,1-4-32-1,3-21-46-15,-3 6 51 16</inkml:trace>
  <inkml:trace contextRef="#ctx0" brushRef="#br0" timeOffset="75106.267">21971 4269 256 0,'-7'-6'96'0,"7"6"-52"0,-18 9-32 15,18-3 24-15,-3 10-10 16,-1-3-1-16,4 18-8 16,0-9-2-16,4 12-9 15,-1-5 0-15,8 5 4 0,-4-9-6 16,7-6-2-16,0 0-4 16,7-10 1-16,-3 1-1 15,10-14 0-15,-7-2-7 16,4-3-4-16,-4-7 0 15,-3-12 2-15,-4 0 9 16,-3-7 3-16,-1 7 1 16,-6 0 1-16,-1 3 7 0,-3 6 5 15,0 3-3-15,-3 16 1 16,-1 0-6-16,4 25 1 16,0-6-3-16,4 25 2 15,-1-10 2-15,8 23 2 16,-4-7-5-16,10 25-2 15,12 41-4-15,-12-47-1 16,-3-6 3-16,-3 9 1 16,0-9-1-16,-11 0 1 15,0-10-2-15,-18 6-1 16,7-12-8-16,-20-12-5 16,2-7 9-16,-9-12 4 15,6-4 3-15,-7-15 1 0,4-3-5 16,14-13-1-16,-1 4-2 15,22-14 0-15,0 1 0 16,18-6 0-16,-4-1-48 16,21-12-22-16,25-22-73 15</inkml:trace>
  <inkml:trace contextRef="#ctx0" brushRef="#br0" timeOffset="75560.5548">23312 3921 152 0,'-4'0'57'0,"4"0"-30"0,4 19-5 16,-4-19 23-16,3 18-10 16,1-8 0-16,-1 21 2 15,1-9 3-15,-1 13-21 16,1-7-8-16,-1 6-6 0,1 1-1 16,-1-7 2-16,1-3-19 15,-1 0-5-15,1-6-71 16,-1-16-76-1,1 7 45-15</inkml:trace>
  <inkml:trace contextRef="#ctx0" brushRef="#br0" timeOffset="75726.5839">23456 3955 304 0,'-3'10'112'0,"3"-10"-60"0,3 28-41 0,1-19 28 15,3 10-19-15,-4-3-3 16,8 9-11-16,-1-3-4 15,8 3-1-15,-4 3-23 0,4-3-8 16,-4 0-58-16,0-12-25 16,-3 3-3-1</inkml:trace>
  <inkml:trace contextRef="#ctx0" brushRef="#br0" timeOffset="76819.442">23925 4216 176 0,'-10'-16'68'0,"10"16"-36"0,-7-19-7 0,7 16 27 16,0-3-6-16,0 6-2 15,0-3-3-15,0-4-1 16,-4 14-22-16,4-4 3 0,-3 15 0 16,3 1 0-16,0 22 2 15,0-13-2-15,3 16-1 16,1-9-8-16,3 9-5 16,0-7-4-16,3-2-3 15,-2-7-2-15,2-3 1 16,1-6-6-16,3-16-3 15,-4-3-12 1,4-3 12-16,-3-22-2 16,3 6 7-16,-7-16 3 0,-3-8-1 15,-4-1 0-15,0 6-1 16,0 4 3-16,0 5 0 16,0 10-2-16,14 13 0 0,-4 6-1 15,8 19 3-15,0 3-2 16,6 16 1-16,-2-4 4 15,9 4 1-15,-6-4 3 32,3 4-3-32,0-13 9 15,-3-6-6-15,0-4 19 16,0-5-14-16,-8-16 10 0,1 2-12 16,-11-21 0-16,0 7-6 15,-7-20-24-15,0 3 12 0,-7-8-101 16,0 8 61-16,-4 1-58 15,1 5-29-15,3 4-17 16</inkml:trace>
  <inkml:trace contextRef="#ctx0" brushRef="#br0" timeOffset="76986.8179">24606 4341 292 0,'0'35'110'0,"0"-35"-60"0,0 37-28 0,0-27 33 0,0 5-29 15,0 4-9-15,4 6-20 16,-4-6-8-16,3 6 5 16,-3-6-61-16,0 0-27 0,0-4-38 15</inkml:trace>
  <inkml:trace contextRef="#ctx0" brushRef="#br0" timeOffset="77113.6414">24486 4143 212 0,'-3'-6'79'0,"3"6"-42"0,7 16-59 16</inkml:trace>
  <inkml:trace contextRef="#ctx0" brushRef="#br0" timeOffset="77318.7208">24793 3993 324 0,'-7'19'121'0,"7"-19"-66"0,0 44-53 0,0-26 23 15,7-2-17-15,0 19-4 16,4-4-3-16,3 3 1 16,0 20-25-16,0-10-10 15,0 9-18-15,0-6-7 16,-3-3-30-16,0-3-14 15,-8-13 24-15,1 0 13 16</inkml:trace>
  <inkml:trace contextRef="#ctx0" brushRef="#br0" timeOffset="77733.7241">24610 4216 200 0,'3'-10'74'0,"-3"10"-40"0,29 0-22 15,-22 0 21-15,7 0-13 16,-4 0-3-16,11-6-6 15,-3 6-2-15,14-10-5 16,-7 1-1-16,6-10 1 0,-2 0 6 16,2 1 4-16,-3 2 4 15,4 16 3-15,-7-3 4 16,0 22 2-16,-4-1-8 16,3 20-4-16,-2-10 3 0,-1 22 0 15,0-12-1-15,0 6 0 16,-7-6-5-16,0-4-2 15,-3-9-6-15,0-6-3 16,-1 0 2-16,4-19 2 16,-3 6-4-16,3-22-1 15,0 4 0-15,4-19 0 16,-4 2 0-16,0 4 0 16,-4 6 2-16,1 10 3 15,0 0-2-15,-1 18-2 16,-3 7 0-16,0 6 1 15,0-7-17-15,4 14-4 16,0-11-44-16,6 7-19 0,-3-6-72 16,7-9-40-1,-3-1 95-15</inkml:trace>
  <inkml:trace contextRef="#ctx0" brushRef="#br0" timeOffset="78034.9102">25576 4200 296 0,'-31'-10'112'0,"31"10"-60"0,-29 16-34 16,26-16 28-16,-4 19-18 16,3-10-5-16,1 26-14 15,-1-7-4-15,4 7-3 16,0-7-2-16,7-3 1 0,0 3-6 16,11-9 1-16,-4-3-11 0,11-10-3 15,-4-3-9-15,4-6 0 16,-4-3 5-16,-4-19 3 15,1 6 12-15,-14-6 6 16,-1 6 12-16,-13-9 8 16,-1 3-6-16,-10 3-2 15,0 0-6-15,-4 12-2 16,4 1-17-16,7 18-7 16,0-9-37-16,10 16-12 15,1-7-43 1</inkml:trace>
  <inkml:trace contextRef="#ctx0" brushRef="#br0" timeOffset="78454.5883">25862 4128 324 0,'-3'-3'121'0,"3"3"-66"0,-11 18-36 0,11-14 32 0,0 11-17 15,0-5-2-15,0 24-10 16,0-9-4-16,4 13-10 15,-1-4-5-15,4 1 0 0,0-7-4 16,4-6 0-16,-1 3-12 16,8-15-7-16,-4-1 6 15,4-12 3-15,-4-3 0 16,4-23 2-16,-1 14 3 16,1-17 3-16,-4 7 2 15,0 0 3-15,-7 0 8 0,0 12 5 16,0-2-1-16,-3 21 2 15,-1-3-7-15,1 16-1 16,-1 3-2-16,4 9 1 16,0 4-6-16,4-1-1 15,-4 4-11-15,4-13-3 16,-1 3-39-16,4-18-16 16,0-4-30-16,4-12-13 15,-4 6-9 1</inkml:trace>
  <inkml:trace contextRef="#ctx0" brushRef="#br0" timeOffset="78607.6894">26307 3905 316 0,'0'-3'118'0,"0"3"-64"0,3 19-26 0,1-16 38 0,3 22-16 16,-4-6-2-16,4 15-14 15,0 1-4-15,8 21-17 16,-5-2-8-16,8 8-3 0,-4-8-9 15,0 5-3-15,0-12-27 16,0-3-12-16,0-3-40 16,-10-10-19-16,-1-6-48 15</inkml:trace>
  <inkml:trace contextRef="#ctx0" brushRef="#br0" timeOffset="78756.011">26158 4263 340 0,'11'0'126'0,"-11"0"-68"0,32 6-35 0,-25-3 37 16,14 3-26-16,-3-6-7 16,17-6-16-16,-7 3-7 15,22-3-3-15,-8-4-43 0,21 1-17 16,-10-1-118 0</inkml:trace>
  <inkml:trace contextRef="#ctx0" brushRef="#br0" timeOffset="79032.2691">27407 4021 268 0,'-7'10'101'0,"7"-10"-54"0,0 40-26 15,0-37 30-15,0 23-5 16,0-8 0-16,4 33-19 16,-4-14-6-16,3 10-13 15,1-3-5-15,3 9 0 0,-4-15-29 16,4 6-9-16,-3-10-51 16,3-5-20-16,-3-4-29 15</inkml:trace>
  <inkml:trace contextRef="#ctx0" brushRef="#br0" timeOffset="79356.1488">27615 4190 324 0,'-21'26'123'0,"21"-26"-66"0,-24 37-42 0,20-31 31 15,-3 20-18-15,3-4-6 16,1 3-13-16,-1 0-4 15,15-3-3-15,-4 3-8 0,7-6-1 16,-3-4-8-16,10-5-1 16,-3-1-4-16,3-9-3 15,0 0 6-15,-3-19 5 16,-4 4 9-16,-11-7 7 0,1 0 7 16,-15 0 3-16,1-3 1 15,-15 6 1-15,4 0-4 16,-4 10-2-16,4-4-13 15,0 19-3-15,3-6-28 16,11 25-10-16,0-6-33 16,21 0-14-16,-3-3-26 15</inkml:trace>
  <inkml:trace contextRef="#ctx0" brushRef="#br0" timeOffset="79720.5503">28145 4147 236 0,'3'-10'88'0,"-3"10"-48"0,-28-22-12 0,24 16 30 16,-13 6-15-16,3 0-2 16,-8 9-15-16,1-9-7 15,-3 19-10-15,2-3-4 0,-2 3-1 16,3-1-2-16,6 8 1 16,5-8-2-16,10 1-1 15,0 0-2-15,14-6-1 16,-3-4-1-16,10-6 0 15,-4 7 0-15,12-10 0 16,-8 6 0-16,3 3 3 16,-2 1 6-16,-5 8 5 15,-3-2 8-15,-7 3 6 16,-3-3-7-16,-15-4 1 16,1 7-11-16,-8-3-4 0,4-1-16 15,-7-2-4-15,3-4-55 16,1 1-23-16,3-4-50 15,6-12-33 1,1 6 82-16</inkml:trace>
  <inkml:trace contextRef="#ctx0" brushRef="#br0" timeOffset="80017.2703">28501 3974 332 0,'-18'0'126'0,"18"0"-68"0,-42 25-48 0,38-22 28 15,-13 13-23-15,3-3-6 16,0 2-6-16,-1 4-3 16,8 0 1-16,0-3-6 0,14 2 1 15,-3 1 2-15,17-3 1 16,-3 3 1-16,10-1 2 16,-10-2-1-16,20 3-1 15,-6-3 1-15,3 6-1 16,-6-7 8-16,-8 14 5 15,-4-4 24-15,-9 9 14 16,-8-12-10-16,-11 13-1 16,0-10-25-16,-17 0-9 15,3-3-38-15,-24-7-16 16,7 4-69-16,-22-19-29 16,8 0-17-16</inkml:trace>
  <inkml:trace contextRef="#ctx0" brushRef="#br0" timeOffset="81068.7876">2106 6034 160 0,'-3'-34'60'0,"3"34"-32"0,-11-44-13 0,0 28 20 0,11 7 3 16,-3-1 4-16,-8 1-12 15,1 0-6-15,-4 9-13 16,-8-3-5-16,1 6 0 0,4-3-3 16,-1 28-2-16,4-3 0 15,0 19-1-15,3-10 0 16,8 4 0-16,3 0-3 16,14-4 2-16,-4-6 1 15,19-3 0-15,-5-6 2 16,19-19 1-16,-15 6-6 15,4-21-2-15,-4 2 2 16,-7-9 3-16,-7 10 7 16,-14-16 6-16,0 2 6 0,-14-8 3 15,0 9-5-15,-21 3 0 16,10-3-6-16,-10 15-1 16,-1 1-9-16,5 12 0 15,2 7-14-15,8-4-7 16,0 3-42-16,17 1-18 15,4-4-48 1</inkml:trace>
  <inkml:trace contextRef="#ctx0" brushRef="#br0" timeOffset="81367.321">2455 5439 296 0,'-38'0'110'0,"38"0"-60"0,-32 18-43 16,28-18 23-16,-3 19-16 15,0-9-3-15,0 24-5 16,4-9 1-16,6 22-4 16,4-3 9-16,7 28 5 0,-3-9-3 15,14 15 0-15,-8-6-6 16,15 7 0-16,-7-7-5 15,6 0 0-15,12 35 1 16,-22-45 2-16,0-18-30 16,-7 0-13-16,0 3-47 15,-7-22-22-15,-7 0-24 16</inkml:trace>
  <inkml:trace contextRef="#ctx0" brushRef="#br0" timeOffset="81531.2747">2261 6188 228 0,'0'-44'85'0,"0"44"-46"0,21 0-19 0,-17 0 27 16,17-3-10-16,-7-3-1 15,22-4-14-15,-8 1-4 16,18-7-10-16,-8 7-5 0,15-1 0 16,-14 1-44-16,11 9-19 15,-5-6-78-15</inkml:trace>
  <inkml:trace contextRef="#ctx0" brushRef="#br0" timeOffset="82343.4216">3718 5900 280 0,'-7'-16'107'0,"7"16"-58"0,-17-10-33 0,17 10 27 16,-7-6-14-16,-1-3-5 15,-16 6-13-15,10-4-7 16,-18 17-3-16,7-10-1 0,-3 25 2 16,3-6-1-16,-3 18 2 15,7-12-4-15,3 19-2 16,4-9-3-16,11-7 1 15,-1 0 1-15,22-3-1 16,-8-6-1-16,19-19-1 16,9 0-7-16,5-19-4 15,-15 4 10-15,-10-4 4 16,-1 9 5-16,-6-15 2 16,-1-6 10-16,-10 9 6 15,0 9-6-15,0 4 0 16,0 0-7-16,0 18-4 15,0-6-4-15,4 22-1 0,3 0 2 16,4 13 0-16,3-10-2 16,3 26 2-1,1-14 1-15,7 17 0 0,-1 34 0 16,-6-4 2-16,0-14-1 16,-8-11-1-16,-3-8 3 15,0-10 0-15,-14-10 3 16,0-6 1-16,-14-12-6 15,7-13-2-15,3 6-3 16,-3-18 0-16,-3 0 3 16,6-10 0-16,4 0-2 15,7-15 0-15,0 8 2 0,11-11 2 16,3 9-5 0,3-16 1-16,1 6 1 0,17-12 3 15,-10 6-2-15,0-9-2 16,13-29 4-16,-16 29 3 15,-5 9-1-15,-10 0 0 16,4 6 1-16,-18 4 0 16,3 3 0-16,-6 5 2 15,-1 1-3-15,-7 22 0 16,8-3-3-16,-1 25-3 16,-3 0 2-16,14 21 2 15,0 17 0-15,4-4-1 0,17-9 1 16,-4-16 1-1,1-3-10-15,21-6-4 16,-4 0-49-16,4-19-23 16,17-3-51-16</inkml:trace>
  <inkml:trace contextRef="#ctx0" brushRef="#br0" timeOffset="83460.4392">4307 5824 252 0,'-7'7'96'0,"7"-7"-52"0,4 37-29 16,-1-18 24-16,1 6-10 16,-1-6-2-16,8 15-7 0,0-5-2 15,3 5-10-15,-4 1-1 0,1-7 3 16,3-3 0-16,-3-6 4 16,-8 0 2-16,4-1 2 15,0-8-1-15,0-4-1 16,-7 3-11-16,7-24-2 15,0-7-5-15,4-6 0 16,-11 2-5-16,11-14 0 16,-8 8 3-16,4-2 4 15,0 6-1-15,0 3-2 16,7 9 2-16,-3 16 0 16,0 0 9-16,-4 25 5 15,3-6 0-15,4 9 0 16,4 3-7-16,10-2-2 15,-7-1-2-15,8-3-2 0,-5 0-2 16,8-6 1 0,-7 0 3-16,6-10 1 15,12 0-4-15,-19-12 1 0,-2-3-2 16,-1-10-2-16,-4 7-4 16,1-29-2-16,-11 4-2 15,-3-4 0-15,-8-25-4 16,-3 29-1-16,0-1-3 15,-4 17-1-15,4-1 10 16,0 13 3-16,4 6 3 16,6 22 4-16,11 9 0 15,4-6 1-15,-11 0-3 16,14 3 0-16,-3-9-1 16,10 9 3-16,11 4 0 0,-7-4 3 15,-4 0 1-15,-14-18 1 16,4 5 20-16,-11-5 8 15,0-7 4-15,-4-6 1 16,-3-4-18-16,0-2-9 16,0 0-9-16,4-10-1 15,-4 9-5-15,7-15-1 16,0 6 0-16,18-6 4 16,3-3 1-16,-7 9 1 15,0 4-3-15,7-4 2 16,-6 9-1-16,13-8-2 15,-7 8-2-15,4-6-1 0,-4 4 4 16,-3-4 1-16,-4 7 6 16,-7 3 2-16,-3-4 0 15,-11 10-1-15,-7 0-1 16,0 6 0-16,-8-2-5 16,5 18 1-16,-1-4-2 15,1 11 0-15,3-1 4 16,3 6 1-16,1 13-1 15,3-22-2-15,0 0-2 16,10-6 1-16,8 6-15 16,-4-21-4-16,-4 5-10 15,5-18-2-15,2-10 9 16,-3 0 6-16,-3 3 10 0,0-3 4 16,-4 1 14-16,-4 11 7 15,4-2 11-15,-3 9 4 16,3 0-17-16,0 9-7 15,0 7-4-15,0 0-1 16,3-4-5-16,-2 7 1 16,6 12-18-16,0-9-8 15,0-6-28-15,-4 3-11 16,-2-10-45-16,-1-12-18 16,-4-13 24-1</inkml:trace>
  <inkml:trace contextRef="#ctx0" brushRef="#br0" timeOffset="83592.0474">5680 5570 284 0,'-4'13'107'0,"8"2"-58"0,3 20-33 16,-4-32 29-16,8 22-11 16,10 19 0-16,-7-6-17 15,-3-4-5-15,6 13-8 16,-2-6-1-16,2 3 3 0,8 12-36 15,-4-12-15-15,-3-6-34 16,-4-13-16-16,-4-9-29 16</inkml:trace>
  <inkml:trace contextRef="#ctx0" brushRef="#br0" timeOffset="83756.9051">5994 5921 304 0,'3'35'115'0,"8"3"-62"0,-15-7-57 0,4-19 18 16,7 4-10-16,-3-6-3 16,3 8-38-16,0 11-15 15,0-4-47-15,0 0-44 16,-3-31 52 0</inkml:trace>
  <inkml:trace contextRef="#ctx0" brushRef="#br0" timeOffset="84055.957">5944 5696 176 0,'7'0'68'0,"11"3"-36"0,-4-3-42 0,-10 0 11 0,10-3-27 16,-4-4-11-16,12-2 9 15,6-10 5-15,0 0 27 16,-3 10 12-16,-8 0 39 15,1 2 17-15,-7 7 0 16,-1 0-1-16,8 16-17 16,-4-3-9-16,7 18-25 15,-3-9 1-15,3 31 2 0,-4-9-8 16,5 16-3-16,6 24-10 16,-3-15-3-16,-4-15-44 15,-11-17-18-15,1-12-43 0,-8 0-18 16,-6-12 11-1</inkml:trace>
  <inkml:trace contextRef="#ctx0" brushRef="#br0" timeOffset="84714.7124">6124 5950 272 0,'0'0'101'0,"0"0"-54"0,25 6-33 0,-25-6 28 15,14 6-23-15,-3-3-5 16,17-3-11-16,-3 0-3 15,10-3 0-15,-7-3 0 0,14-3 2 16,-6 2-1-16,-1-2-1 16,-3-1 3-16,-1 7 2 0,-6-3 4 15,-4 6 5-15,4 9 9 16,-11 7 8-16,0-3-12 16,0 12-5-16,7 9-5 15,-6-6-1-15,-5-2-7 16,8-1 0-16,7 3-1 15,-4 0 0-15,0-18-7 16,4-10-3-16,3 0-5 16,-4-13-4-16,1-3 2 15,-4-9 2-15,-3-12 7 16,-7 8 2-16,-1 4 4 16,-6-9 3-16,-1 6 15 15,-3 2 7-15,0 8 4 0,0 8 3 16,0 1-16-16,4 18-6 15,-1 1 1-15,11 24 2 16,15 23-2-16,6 5 0 16,4-2-5-16,3 6-1 15,0 3-1-15,1 3 1 16,-5-9-2-16,-6-1-1 16,-7-2 3-16,-7-4 0 15,-11-6-8-15,-11-6-2 16,-10-12-12-16,-7-1-5 15,-11-9 2-15,-10-13 2 16,-8-2 12-16,4-14 7 16,-3-11 16-16,10-1 10 15,8 0-6-15,9-6-1 0,12-3-10 16,10 3-3-16,0 6-3 16,10-16 1-16,12-18-2 15,6 0-1-15,7-1-10 16,-3 7-6-16,0 0-32 15,-4 3-14-15,0 10-53 16,-3 9-22-16,-4 0 10 16</inkml:trace>
  <inkml:trace contextRef="#ctx0" brushRef="#br0" timeOffset="86085.2579">7715 6132 252 0,'-3'-7'96'0,"3"7"-52"0,0 7-21 0,0-4 31 16,3-3-15-16,-3 6-5 15,4 7-13-15,-1 2-3 16,1 10-11-16,-1-3 2 0,1 13 2 16,-4-7-9-16,0 6 0 15,0-5-2-15,0 5 0 16,0-6-42-16,0-3-17 15,0-6-65 1,3-12-59-16,8-17 64 16</inkml:trace>
  <inkml:trace contextRef="#ctx0" brushRef="#br0" timeOffset="86591.4274">9123 6000 224 0,'-18'3'85'0,"18"-3"-46"0,-21-3-17 16,21 3 28-16,-7-6-17 16,0 6-4-16,-7-10-6 15,3 1-3-15,-6-1-10 16,-1 7 0-16,-7-9 3 0,4 9 4 15,-7-4 4-15,3 7-5 16,-3 10 1-16,3 2-10 16,-3 7-4-16,3-6-2 15,1 21-1-15,2-9 0 0,8 3 2 16,0 1-3 0,11-4-2-16,-1 3 2 0,8-12 0 15,-1 2-2-15,11-11 2 16,0-4-1-16,8-16 0 15,-5 1 0-15,4-7-2 16,-3 6 5-16,-4-5 1 16,-3 2 0-16,-1-9 1 15,-3 6-2-15,0 10 2 16,1 2-2-16,2 14-1 16,-3-7 1-16,11 18 1 0,-4-8-3 15,4 15 0-15,-1-6-6 16,1 9 0-16,-1-3-39 15,1 3-17-15,-4-9-51 16,4-3-67 0,0-1 55-16</inkml:trace>
  <inkml:trace contextRef="#ctx0" brushRef="#br0" timeOffset="86970.9528">9211 5884 244 0,'-3'0'93'0,"3"0"-50"0,3 9-28 0,-3-2 24 16,7 11 1-16,0-5 3 16,0 12-8-16,0 0-4 15,7 3-17-15,-7-9 0 0,4 9 0 16,0-3-5-16,-1 0-1 16,-3-6-2-16,0-3 1 15,0-3-4-15,0-7 0 16,0-3 3-16,1-12 1 15,-1-1-6-15,7-15-2 16,-4 6-3-16,8-25 3 16,-4 13 0-16,4-10 1 15,-1 13 0-15,-3 0 0 16,1 3 2-16,-5 22 1 16,1-4-1-16,-4 26 1 15,0 0-2-15,0 12-1 0,-4-9 1 16,8 13-1-16,-4-1-29 15,7-6-10-15,-3 1-45 16,10-4-19-16,-3-6-40 16</inkml:trace>
  <inkml:trace contextRef="#ctx0" brushRef="#br0" timeOffset="87315.5463">9828 5849 316 0,'-14'0'121'0,"14"0"-66"0,-7 19-47 0,7-9 27 16,0 12-16-16,0-4-3 16,0 11-7-16,0-4-1 15,4 6-5-15,-1 0-4 0,11-2 0 16,-3-4 1-16,10-7 2 16,-3-5-3-16,10-7 0 15,-3-6-4-15,3-9 1 16,-3 3 2-16,-4-13 3 15,-4 0 2-15,-10-9 1 16,-3 3 0-16,-11-10 2 16,0 7-1-16,-14-7 2 15,3 14-4-15,-7-1 0 16,4 3-12-16,-11 9-7 16,4 1-5-16,0 9-2 15,7 0-27-15,3 0-12 16,4 0-32-1,7-6-53-15,7-7 37 0</inkml:trace>
  <inkml:trace contextRef="#ctx0" brushRef="#br0" timeOffset="87506.061">9885 5429 252 0,'-11'-44'93'0,"11"44"-50"0,0 7-17 15,0-4 31-15,4 15-30 16,-1-2-9-16,8 19-1 15,-4-7 2-15,7 19-9 16,-3-3 1-16,6 19 0 0,-3-4-6 0,11 13-3 16,-4-18-17-16,4 8-7 15,-4-15-53-15,4-3-24 16,-4-3-32 0</inkml:trace>
  <inkml:trace contextRef="#ctx0" brushRef="#br0" timeOffset="87914.0234">11021 5884 224 0,'3'9'85'0,"-3"-9"-46"0,18 69-28 15,-15-56 21-15,8 12-4 16,-4 0 3-16,11 13-2 0,-1-10 2 16,8 25-17-16,-7-15-1 0,-1 21-2 15,-3-5-4-15,1 8 1 16,-1 26-25-16,-7-41-8 16,0-3-65-16,-7-6-27 15,-7-4-1 1</inkml:trace>
  <inkml:trace contextRef="#ctx0" brushRef="#br0" timeOffset="88214.8594">10911 5812 172 0,'0'-50'66'0,"0"50"-36"0,18-22-9 0,-14 15 22 15,6 7 1-15,1-3 1 0,10-3-12 16,-3 6-3-16,17 0-17 15,-7 0-1-15,11 9-1 0,-4-2-2 16,-3 15 2-16,-4-7 3 16,0 13 3-16,-3-2-5 15,-7 11 1-15,-4-5-4 16,-4 5 0-16,-3-2-1 16,-7-4 2-16,0 0-5 15,-14-2-1-15,0-4 0 16,-14-3 0-16,3-7-27 15,-3 4-9-15,3-9-44 16,4-10-18-16,4 0-48 16</inkml:trace>
  <inkml:trace contextRef="#ctx0" brushRef="#br0" timeOffset="88821.1037">11476 5821 280 0,'0'19'107'0,"0"-19"-58"0,10 34-37 0,-6-30 24 16,3 21-10-16,0-7-3 15,4 1-7-15,-4 3-2 16,0 0-8-16,0-6-2 0,0 3 2 16,0-4 1-16,-7-2 3 15,0-4 6-15,-4-2 2 16,1-4-9-16,-4-6-5 15,3-4-6-15,-3-21 1 0,4 9-1 16,3-15-2-16,0 9 0 16,7-4 0-16,0 11 3 15,10-1 0-15,-2 0 1 16,13 3 0-16,-3 1-5 16,6 5 1-16,-3-2 4 15,4-4 4-15,-7 7-1 16,3-1-2-16,-3 4 0 15,-8 3 1-15,1-3 14 16,-7-4 7-16,-4 10-3 16,-4 10-1-16,1-4-11 15,-4 13-3-15,0-4-5 16,0 14-1-16,0-1 1 16,3 6 0-16,1 1-3 0,6-7 2 15,1 0 1-15,7-9 0 16,-4 3-7-16,7-13-3 15,-3-6-3-15,3-12 0 16,-4 0 5-16,-2-10 4 16,-5 3 5-16,-10-6 4 15,0 0-2-15,-14-6 0 16,3 0-1-16,-13 3-2 16,3 0-19-16,-4 6-8 15,4 6-26-15,0 7-11 16,3 3-32-16,7 6-15 15,1 6 0 1</inkml:trace>
  <inkml:trace contextRef="#ctx0" brushRef="#br0" timeOffset="89130.8417">12107 5696 288 0,'0'0'110'0,"0"0"-60"0,14 9-32 15,-10-6 31-15,7 3-16 16,-4 4-1-16,10 9-8 16,1 6-3-16,0 0-11 15,-1-3 2-15,1 3 2 0,-4 3-7 0,0-3-2 16,0-6-1-16,-3-3 2 16,-1-4 1-16,1-12 3 15,-4 7-5-15,4-23-1 16,-1 6-2-16,1-11 1 15,-1-1-2-15,1-10-1 16,-4 1-6-16,0 3-4 16,-3-7-43-16,-1 13-20 15,1 0-44-15,-4 13-19 16,0-1 13 0</inkml:trace>
  <inkml:trace contextRef="#ctx0" brushRef="#br0" timeOffset="89462.5099">12488 5846 200 0,'18'13'74'0,"-18"-13"-40"0,11 6-7 0,-8-3 27 0,4-3-13 16,0 0-3-16,7-9-9 15,-3 9-1-15,10-13-16 16,-3-2 6-16,6-1 3 0,-2-3-3 16,-1-9 2-16,-4 0-7 15,-6-4 0-15,0 10-2 16,-15-9 1-16,0 12-6 15,-10 0-2-15,0 0-2 16,-7 19 1-16,3-6-2 16,1 22 2-16,-1-7 2 15,4 20 2-15,3-4 8 16,8 18 2-16,-1-5-2 16,11 15 1-16,18 20-9 15,0-39-2-15,-4 1-8 0,18-7 0 16,21-3-32-16,3-16-12 15,1 1-71-15,-4-10-31 16</inkml:trace>
  <inkml:trace contextRef="#ctx0" brushRef="#br0" timeOffset="90991.7009">14115 5724 172 0,'0'-10'66'0,"0"10"-36"0,0-6-11 0,0 6 23 15,0-3-8-15,0-3-2 0,-4-4-1 16,1 1 0-16,-4 0-16 16,-1-1 6-16,-2 4 3 0,-1 3-6 15,-6 6-3-15,3 3-8 16,-8 13-5-16,5-3 1 15,-8 18 0-15,4-2-4 16,14 2-1-16,0 1-2 16,14 2 0-16,-4-5 0 15,19-11 3-15,-5 5-13 16,11-26-6-16,-6 3 0 16,2-13-1-16,-3 7 9 15,-6-13 5-15,-1 4 11 16,-14-10 7-16,0 9 4 0,-11-12 0 15,0 7-7-15,-6 2-5 16,3-3-11-16,-4 10-5 16,4-7-55-16,0 13-23 15,3-3-24 1</inkml:trace>
  <inkml:trace contextRef="#ctx0" brushRef="#br0" timeOffset="91366.7241">14263 5686 256 0,'3'22'96'0,"-3"-22"-52"0,11 35-29 0,-8-29 26 0,5 13-9 16,-1 0 1-16,3 6-7 16,1-6-4-16,-1-1-12 15,-3 1-4-15,4 6 0 0,0-6-1 16,-1-10 0-16,-3 1 1 15,4-20 1-15,-1 7-3 16,4-22-1-16,-3 0-3 16,7-9-1-16,-4 5 1 15,3-8 0-15,-2 2 2 16,-1 7 1-16,-4 3-1 16,1 6 1-16,-1 10 4 15,-3 12 6-15,1 3-5 16,2 13 0-16,1 0-2 15,-4 25-1-15,0-10-3 16,0 13 1-16,0-6-20 0,3-3-8 16,-2-10-60-16,2-3-27 15,-3-6-39 1</inkml:trace>
  <inkml:trace contextRef="#ctx0" brushRef="#br0" timeOffset="91562.9812">14721 5351 312 0,'-3'9'115'0,"3"-9"-62"0,10 25-42 0,-6-18 28 0,3 14-10 15,0 5-2 1,4 11-13-16,-4-2-6 0,3 18-5 16,1-15-3-16,0 12 1 0,-1-13-50 15,1 17-19-15,-4-10-43 16,3-7-62-1,4-2 51-15</inkml:trace>
  <inkml:trace contextRef="#ctx0" brushRef="#br0" timeOffset="92027.0971">14993 5708 312 0,'-3'16'118'0,"3"-16"-64"0,7 44-59 16,-4-41 20-16,4 13-11 0,0-1-3 15,4-2 0-15,-1 3 1 16,8-7-1-16,0-3-1 0,3-12 1 16,-4 0 3-16,5-7 2 15,-5-3-5-15,1-12-2 16,-4 3 2-16,-3-3 3 16,-1 3 1-16,-3 6 0 15,0 0 3-15,-3 4 3 16,-1 5-4-16,-3 20-2 15,0-1 0-15,7 16 1 16,-3 0 3-16,7 22 5 16,-1 3-2-16,8 13 3 15,-1-10-8-15,1 13-4 16,0-3-2-16,-1 15 1 16,1 38-1-16,-11-15-1 0,-7-7-13 15,-11-19-6-15,-6-15 5 16,-8-13 3-16,-3-13 4 15,3-24 5-15,4 5 3 16,-7-21 2-16,3-3-4 16,0-26-1-16,4 7-2 15,11-26 0-15,-1 11-13 16,18-14-6-16,21-31-103 16,11 10-68-1,11 3 75-15</inkml:trace>
  <inkml:trace contextRef="#ctx0" brushRef="#br0" timeOffset="92520.5849">16066 5686 184 0,'-8'-6'68'0,"8"6"-36"0,-7-9-7 0,7 9 27 0,-7 0-11 16,0 6-1-16,-3 3-10 15,-1-6-4-15,1 16-14 16,-1-3-3-16,7 12 1 0,1 3-8 16,13 1-3-16,-2-1 0 15,13-3 0-15,-4-2-2 16,12-14 2-16,-5 7-1 16,4-29 0-16,-3 7 0 15,-4-12 0-15,-3-1 4 16,-7-3 3-16,-1 0 4 15,-17-6 5-15,4 3-4 16,-15-9 2-16,4 3-9 0,-11 9-2 16,4 3-1-16,-7 13 2 15,3-3-23-15,4 12-8 16,3-3-48-16,8 7-18 16,-1 2-27-1</inkml:trace>
  <inkml:trace contextRef="#ctx0" brushRef="#br0" timeOffset="92940.2115">16387 5564 284 0,'0'9'107'0,"0"-9"-58"0,7 25-31 0,-4-21 28 0,4 18-7 15,-3-10 2-15,3 13-10 16,0 0-2-16,0 3-16 15,0 1 1-15,-4 5 2 0,1-9-6 16,0-3-3-16,-1-6-2 16,1 0-1-16,-1-4 0 15,4-12 0-15,-3 0 0 16,6-12 0-16,1-4-2 16,6-3-2-16,-2 0-2 15,2 0 1-15,-3-2-1 16,0 8 0-16,-3-3 2 15,0 13 2-15,-1-3-1 16,1 12-1-16,-4-3 1 0,0 16-1 16,-4-3-9-1,1 21-4-15,-1-8-46 0,5 5-19 16,-5-2-50-16,4-11-22 16,0-2 31-1</inkml:trace>
  <inkml:trace contextRef="#ctx0" brushRef="#br0" timeOffset="93047.7446">16947 5570 68 0,'0'-6'27'0,"0"6"-14"0,0 0-44 16,0 0-9-16</inkml:trace>
  <inkml:trace contextRef="#ctx0" brushRef="#br0" timeOffset="93468.1081">16891 5627 236 0,'-7'6'88'0,"7"-6"-48"0,-4 0-18 15,4 0 28-15,4 0-13 16,-4 0-1-16,3 0-10 15,1 0-4-15,7 0-12 16,-4 0 0-16,7-6 3 0,-4-4-3 16,8 1 2-16,-4-1-7 0,4-5-1 15,-4 5 0-15,0-2 0 16,-3-4 4-16,-11-3 3 16,0 1-4-16,-11 2 1 15,4 0-5-15,-14 7 0 16,3-1 3-16,-3 20 1 15,3-1-3-15,-10 16-3 16,3-6 6-16,4 12 3 16,4-9 1-16,10 19 3 15,-1-9-3-15,16 2-1 16,-5 0-6-16,18-5-1 16,-3-4-1-16,21-6 1 15,-8-1-13-15,12-8-3 16,-8-4-47-16,4-6-18 15,-7 0-101-15,6-6-51 16,8-13 113-16</inkml:trace>
  <inkml:trace contextRef="#ctx0" brushRef="#br0" timeOffset="93847.1197">18168 5555 244 0,'-21'-10'90'0,"21"10"-48"0,-21-9-20 0,21 9 28 16,-7 0-2-16,0-7 2 15,-11 7-9-15,4-3 0 16,-11 6-23-16,4-3-2 0,-11 16-1 16,4 0-4-16,0 6-1 15,3 3-6-15,4 3-3 16,3 3-3-16,15 1-1 15,-1-1-29-15,15 1-12 0,-4-7-34 16,21-10-14-16,-3-2-57 16</inkml:trace>
  <inkml:trace contextRef="#ctx0" brushRef="#br0" timeOffset="94219.5782">18503 5570 224 0,'-24'-25'85'0,"24"25"-46"0,-29-9-6 15,26 9 31-15,-18 0-9 16,3 0-2-16,-7 9-19 16,4-3-9-16,-4 13-14 0,4 0 1 0,-3 9 2 15,2-3-5-15,12 10-3 16,-1-7-3-16,11 0 0 16,0 1-20-16,11-14-6 15,-4-5-6-15,14-10-2 16,-3-4-8-16,6-11-2 15,-2-1 19-15,-5-12 10 16,-3 9 11-16,-3-6 5 16,-4 0 14-16,-4 12 6 15,1-2 7-15,-11 15 4 16,3-3-15-16,-3 15-4 16,0 4-12-16,4 9-3 15,-1-3-14-15,8 3-5 16,-1 3-45-16,8-3-21 15,-1-6-56-15</inkml:trace>
  <inkml:trace contextRef="#ctx0" brushRef="#br0" timeOffset="94804.6742">18778 5486 300 0,'-28'-10'112'0,"28"10"-60"0,-49 6-30 15,42-2 31-15,-4 2-22 16,1 3-7-16,2 1-17 16,1-1-4-16,4 0-3 15,-1 1 0-15,11 6 0 0,0-7 2 0,11 10 3 16,-4-10 0-16,7 13 0 16,-3-9-1-16,7 6 2 15,-4-4-3-15,7 10-2 16,-3-6 0-16,0 0 1 15,-4 0 3-15,-7 6 4 16,0-6 0-16,-14-1 0 16,0 1-3-16,-11 6 1 15,1-6 2-15,-4-3 2 16,0-7-1-16,-1 1-1 16,1-1-8-16,7-3 0 15,0-3-6-15,7-6 1 16,0-3 0-16,7-3-1 15,0 6 4-15,14-13 0 16,-3 6 1-16,10-15 0 16,-3 7 0-16,10-8 2 0,-6-2-1 15,2 0 2-15,-3 3 0 16,-6-3 3-16,-5 3-3 16,-10-10 0-16,0 7 1 15,-14-7 2-15,0 7-3 16,-10 12 0-16,3 7 3 15,-8 15 3-15,5-3 5 16,-4 13 3-16,3 3-5 16,4 9-2-16,3-3-1 15,11 10-1-15,0-7-7 16,11 0-2-16,-1-3-11 0,19 4-5 16,-8-14-44-16,21-5-20 15,-7-1-68-15,8-9-28 16,-8 0 40-1</inkml:trace>
  <inkml:trace contextRef="#ctx0" brushRef="#br0" timeOffset="94940.4921">19516 5802 416 0,'-7'22'156'0,"7"-22"-84"0,-22 32-68 0,22-29 32 15,0 6-59-15,0-3-20 16,8-2-95-16,-5-4-38 15,11 0 45-15,-7-4 25 0</inkml:trace>
  <inkml:trace contextRef="#ctx0" brushRef="#br0" timeOffset="109479.1833">1672 7900 160 0,'0'0'63'0,"0"0"-34"0,0 3-14 0,0-3 20 0,4 0-2 16,3 7 3-16,-7-4-7 15,3 3-1-15,-3 3-15 16,0 7 8-16,0 15 2 0,0 1 0 15,0 15 0-15,0-10-6 16,0 23 0-16,0-13-6 16,0 22-1-16,0-16-4 15,0 16-1-15,0-18-1 16,0 8 0-16,0-6-5 16,7-15 1-16,-3-7 6 15,-4 1 4-15,3-7 1 16,4-6 1-16,4-10 0 15,3 0 0-15,-3-2-4 0,13-14-3 16,-6 7-2-16,24-12-3 16,-13-4 1-16,13-3 1 15,-14 4 1-15,7-4 1 16,-6 6-2-16,-1-2 1 16,-10 5-18-16,3-5-6 15,-11 5-50-15,4 1-19 16,-3-1-72-1</inkml:trace>
  <inkml:trace contextRef="#ctx0" brushRef="#br0" timeOffset="109697.462">1697 8349 264 0,'0'0'99'0,"0"0"-54"0,0 0-35 15,3 0 23-15,4 0-9 16,4 0 0-16,14-4-7 16,-8-2-2-16,29-10-9 15,-10 7 0-15,9-10 1 0,-6 0-1 16,0 4-1-16,-7 5-6 16,3-2 1-16,-10-4-9 15,-4 7-4-15,-7-1-35 0,-14-5-14 16,4 5-30-1,-15-9-54-15,7 4 37 16</inkml:trace>
  <inkml:trace contextRef="#ctx0" brushRef="#br0" timeOffset="109908.9748">1633 7947 260 0,'-7'0'99'0,"7"0"-54"0,0 0-37 0,0 6 21 16,11-2-11-16,-8-4 0 15,8 0 2-15,0 0 4 16,10-10-12-16,-4 1 0 0,15-10 1 16,-4 10-5-16,15-1-2 15,-8 1-3-15,-3 2 0 0,-1 4-11 16,-2 6-4 0,-1 7-69-16,-3 6-29 0,-1-1-21 15</inkml:trace>
  <inkml:trace contextRef="#ctx0" brushRef="#br0" timeOffset="110132.0943">2247 8189 192 0,'0'15'71'0,"0"-15"-38"0,4 29-1 16,3-20 27-16,-4 7-3 16,1-1-1-16,13 4-19 15,-9-6-8-15,13 12-16 16,0 0-5-16,14 3-1 0,-10-3-3 0,10-3 0 15,-7 3 1-15,4 3 0 16,-4-3-2-16,-3 4-2 16,-4-10-13-16,0 6-6 15,-7-7-39-15,-10-8-15 16,3 2-68 0</inkml:trace>
  <inkml:trace contextRef="#ctx0" brushRef="#br0" timeOffset="110405.1227">2501 8157 320 0,'-46'22'121'0,"46"-22"-66"0,-14 41-42 0,14-38 28 16,-7 22-12-16,0-6-2 0,-3 19-9 15,-1-7-1-15,-3 22-10 16,3-12-2-16,-10 19 1 0,7-13-3 15,0 6-2-15,-4-9 0 16,1 0 1-16,2-7-1 16,-2-2-1-16,3-7-21 15,0-3-9-15,0-6-42 16,-4-3-19-16,11-7-38 16,-4-15-34-1,1 3 67-15</inkml:trace>
  <inkml:trace contextRef="#ctx0" brushRef="#br0" timeOffset="110732.893">1736 8963 184 0,'-18'19'71'0,"18"-19"-38"0,-7 9-12 0,7-2 25 16,7-7-9-16,-3 0-1 15,6 0-1-15,-6 0 3 16,20-7-21-16,-2-2 8 0,23 0 3 16,-9-1-2-16,24 1-1 15,-11 3-5-15,15-7-2 16,-8 4-6-16,22-7 0 0,-11 6-5 16,10 4 1-1,-10 3-5-15,-7-3 0 16,0 3 3-16,-10-4 1 0,-5-2-3 15,-9 9-3-15,-1-3-27 16,-10-3-12-16,-8 6-61 16,-10-16-25-16,4 6-29 15</inkml:trace>
  <inkml:trace contextRef="#ctx0" brushRef="#br0" timeOffset="110913.2368">2896 8151 332 0,'0'0'126'0,"0"0"-68"0,0 0-63 0,0 0 23 16,4 6-52-16,3-3-18 15,-7 4-84-15,3-4-36 16</inkml:trace>
  <inkml:trace contextRef="#ctx0" brushRef="#br0" timeOffset="111048.2283">2949 8499 348 0,'-17'19'132'0,"17"-19"-72"0,-11 16-44 0,11-13 35 16,-7-3-40-16,3 6-14 0,4-6-132 15,0 0-58-15,4-9 62 16,3-1 32-16</inkml:trace>
  <inkml:trace contextRef="#ctx0" brushRef="#br0" timeOffset="112717.9054">3941 7822 140 0,'0'-10'52'0,"0"10"-28"0,0-3-17 0,0 3 15 15,0 0-2-15,0 0 3 16,3 0 4-16,4 0 6 0,-7 0-18 15,4 0 16-15,6 13 8 0,-6-4-3 16,6 16-1-16,1 3-11 16,3 13-2-16,-3-3-7 15,10 9-1-15,-11-3-8 16,8 9-2-16,3-3-2 16,-7 7-2-16,0-4 1 15,-3 10-1-15,0-10-7 16,-1-6-3-16,-6 3-32 15,-8-12-12-15,4-10-55 16,-10-12-59 0,-1-1 51-16</inkml:trace>
  <inkml:trace contextRef="#ctx0" brushRef="#br0" timeOffset="113075.1626">3821 7828 200 0,'0'-6'77'0,"0"6"-42"0,0-10-30 0,0 10 17 16,10-3-3-16,-6-3 3 15,6-3 1-15,1-1 3 16,14-9-14-16,-1 4-2 0,15-1 0 16,0 7 3-16,14-4 2 15,-14 4-4-15,10-4-1 16,-7 4-2-16,1 9 2 15,-8 0 10-15,-3 22 5 16,-4-10 2-16,-7 23 3 16,-10-7-3-16,-4 22 1 0,0-12-7 15,-14 15-3-15,0-6-10 16,-15 6-3-16,8-9-3 16,-21 0-2-16,10-9-13 15,1-7-6-15,-5 0-34 16,8-6-16-16,0-3-48 15,7-19-18-15,3 0 7 16</inkml:trace>
  <inkml:trace contextRef="#ctx0" brushRef="#br0" timeOffset="113730.6168">4420 8355 212 0,'4'19'82'0,"-4"-19"-44"0,14 18-20 0,-7-8 23 16,-3-1-6-16,3 1 2 16,0 5-10-16,0-5-4 15,-4-1-13-15,4 1 9 0,-7-4 4 16,0 3-5-16,-7-6 0 16,4-3-11-16,-8-3-2 15,8-6 1-15,-8-7 1 16,-3 1-1-16,3-7 1 15,4-4-6-15,4 1-1 16,-1 7-5-16,4-8 1 16,0 8 2-16,14 5 1 15,-10-3 1-15,21-2 0 0,-4 2-3 16,18 3 2-16,-4-2 3 16,7 5 1-16,-3 1-1 15,-4 0 1-15,-3 2 2 16,-4-2 2-16,-3 6 5 15,-4-4 3-15,-3 7 5 16,-8-3 2-16,1-3-7 16,-11 15-2-16,0-2-9 15,0 12-3-15,-7-7-1 16,3 10 0-16,1-3-3 16,-1 3 0-16,4 0-1 0,4 6 3 15,-1-9-2-15,8 9 1 16,-1-12 0-16,8 2-2 15,0 1-6-15,3-19-2 16,-3 7 5-16,3-14 1 16,-4-2 4-16,-6-1 1 15,-1 1 5-15,-6-7 2 16,3 7 0-16,-18-10 1 16,8 0-4-16,-18 4-2 15,3-4-7-15,-7 9-1 16,8-5-21-16,-8 12-9 15,7-4-36-15,8 7-14 16,3 7-42 0,7-7-43-16,0 3 68 0</inkml:trace>
  <inkml:trace contextRef="#ctx0" brushRef="#br0" timeOffset="114035.3605">5094 8179 168 0,'4'-3'66'0,"-4"3"-36"0,7-6-2 16,-7 6 27-16,0 0-8 16,3 6 0-16,4 4-5 15,0-1-2-15,0 10-21 16,0-4 0-16,4 4-1 0,0-6-2 0,3 12 1 16,0 0-9-16,0 3-5 15,-3-9-2 1,3 6 1-16,-7-6-1 0,3-10-1 15,1 1 12-15,-1-10 6 16,1-3-9-16,0-13-5 16,-1 6 0-16,1-18-1 15,-1 3-1-15,1 0 1 16,-4-3-29-16,4 0-9 16,-11 3-54-16,3-1-20 15,1 8-36 1</inkml:trace>
  <inkml:trace contextRef="#ctx0" brushRef="#br0" timeOffset="114528.6716">5465 8358 184 0,'14'6'68'0,"-14"-6"-36"0,7 3-9 15,-4-3 24-15,4 0-13 16,0 0-2-16,4 0-2 15,3-3 1-15,4-3-16 16,-4 3 2-16,3-13 1 0,-2 7-4 16,2-10 0-16,-3 3-4 15,0-12 1-15,-3 12 5 16,-4-15 2-16,0 0-1 16,-7 2 0-16,0 4-3 0,-10-3-1 15,2 3-1 1,-6 12 2-16,4-2-3 0,-8 12-1 15,4-4-6-15,0 26-3 16,0 0-3-16,3 6 1 16,1 0 1-16,3 13 2 15,0-10-1-15,-1 13 2 16,5-7-4-16,6 4-2 16,5-10 2-16,9 0 2 15,-3-3-2-15,14 1 0 16,-3-8 3-16,14-8 1 15,-7-1 1-15,7-9 0 16,-8 6 0-16,1-6 0 16,-4 0 0-16,-3 0 2 15,-4 0-3-15,-7 0-2 0,0 0-27 16,-7 0-10-16,0 0-59 16,-7-6-26-16,0 6-43 15</inkml:trace>
  <inkml:trace contextRef="#ctx0" brushRef="#br0" timeOffset="115779.0236">7645 7634 224 0,'-4'-7'85'0,"4"7"-46"0,-3-9-19 16,3 9 24-16,-4-3-5 15,1-3 0-15,-8 6-11 16,0-4-3-16,-10-2-14 16,4 6 4-16,-12-9 3 0,5-1-10 15,-12 1-4-15,5-1-3 0,-8 10 1 16,0 0-3-1,0 10 0-15,8-1 1 0,-1 10 0 16,7-9-3-16,4 8 2 16,0 4-4-16,7 0-1 15,3-3 0-15,8 3 4 16,-1-9-4-16,15-4 0 16,-4 0 5-16,14-2 2 15,-4-1-2-15,19-3-1 16,-5 3 1-16,8-3 0 15,-3 7 1-15,9-1 0 16,-9 1 2-16,-1 12 3 16,-3-10 9-16,-4 13 5 15,-3 0 0-15,-4 4 0 16,-4-1 5-16,-6 16 2 16,0-10-2-16,-11 10-3 0,0-13-7 15,-11 4-4-15,0-4-1 16,-10-2 1-16,4-8-5 15,-19 5-1-15,5-8-2 16,-8-2 1-16,4 0-4 16,-4-7-2-16,3-6-29 15,5-3-14-15,6-3-38 16,7-3-17-16,4-4-65 16,11 1-32-1,3 3 101-15</inkml:trace>
  <inkml:trace contextRef="#ctx0" brushRef="#br0" timeOffset="116064.5376">7818 7944 248 0,'0'0'93'0,"0"0"-50"0,10 9-19 0,-6-5 27 16,6 5-6-16,1-3 0 15,6 13-16-15,1-3-6 16,7 12-13-16,-4-9-2 0,7 15 2 16,-3-9-2-16,3 7 1 15,-3-1-1-15,3-3 2 16,-7-9-3-16,0 6-2 16,-3-6-2-16,-4 0-3 15,-3-3-28-15,-4-4-14 0,0-3-58 16,-7-2-25-16,0-7-15 15</inkml:trace>
  <inkml:trace contextRef="#ctx0" brushRef="#br0" timeOffset="116333.3193">8110 7841 192 0,'4'-4'71'0,"-4"4"-38"0,0 0-10 16,0 0 24-16,0 0-4 0,0 0 1 15,0 4-4 1,0 5-1-16,-4 7-21 0,1 2 12 0,-8 17 4 16,4-7-1-16,-7 22 1 15,0-12-11-15,-7 9-3 16,3-12-10-16,-7 8-4 16,4-8-3-16,4-1-3 15,3-5-6-15,-1-4-1 16,1-3-43-16,7-13-19 15,0 7-29-15,14-16-10 16,0 0-31 0</inkml:trace>
  <inkml:trace contextRef="#ctx0" brushRef="#br0" timeOffset="116755.563">8664 7778 200 0,'11'0'77'0,"-11"0"-42"0,3 16-8 0,1-16 29 15,-1 15 2-15,1-5 2 16,3 12-10-16,-3-7-6 15,3 23-25-15,0-13-9 0,0 22-3 16,0-13-2-16,0 1 2 16,0-1-20-16,-4 4-8 15,1-10-47-15,-4 7-20 16,0-7-63 0</inkml:trace>
  <inkml:trace contextRef="#ctx0" brushRef="#br0" timeOffset="116935.5756">8583 8063 300 0,'0'0'112'0,"0"0"-60"0,11 0-41 15,-8 0 26-15,11 0-16 16,-3-3-4-16,10-3-8 16,0-4-4-16,18 1-2 15,-7-7-3-15,17 4 1 0,-6-4-50 16,2 7-21-16,-6-7-73 15</inkml:trace>
  <inkml:trace contextRef="#ctx0" brushRef="#br0" timeOffset="117594.3046">9656 7474 260 0,'-8'6'96'0,"8"-6"-52"0,0 3-25 0,0-3 29 15,0 6-13-15,0-6-2 16,-3 3-4-16,-1-3 1 16,-3 0-16-16,0 7 5 0,-14-7 4 15,0 0-3-15,-11 3-2 0,8-3-6 16,-12 0-2-16,5 0-4 15,-5 0-1-15,8 0-6 16,-4 6-1-16,4 4 1 16,0 5 0-16,3-5 1 15,4 8 0-15,0-5 0 16,7 12 0-16,3-6 0 16,4 6 0-16,0 3 0 15,11-3 0-15,-4-6 0 16,7 6 2-16,-4-6-3 15,4-3 0-15,0-4 1 16,4-2 2-16,-1 2 1 16,1-9 3-16,0 4-1 0,6-7 0 15,-3 0-6 1,7 0-1-16,-3 0 3 0,3 0 3 16,-3 0-3-16,14 3-1 15,-4-3 2-15,7 15 3 16,-7-2 2-16,4 9 3 15,-4-3-1-15,4 9 2 16,-7-3-2-16,-4 6 2 16,-3 1 3-16,-8-4 1 15,1 0-4-15,-11 7 1 16,0-7-7-16,-11-3-1 16,1 3-2-16,-19-9 1 15,5 3-15-15,-12-9-7 16,5 5-23-16,-1-18-11 15,4 7-30-15,7-7-10 16,3 0-23-16,14-16-7 0,1 7 0 16</inkml:trace>
  <inkml:trace contextRef="#ctx0" brushRef="#br0" timeOffset="118118.5393">9779 7944 308 0,'14'13'115'0,"-14"-13"-62"0,7 25-31 15,-3-19 33-15,-1 16-9 16,1-6-2-16,3 12-19 16,-4-9-5-16,4 6-12 0,0 0-5 0,4-6-2 15,0-1-1-15,6-2 0 16,-3-6-7-16,8-10 0 16,-5 0-4-16,15-16 0 15,-7 3 6-15,3-18 2 16,-3 9 3-16,-1-19 0 15,-3 7 0-15,-6 2 0 16,-1 1 2-16,-7 3 3 16,0 3-2-16,-4 12-2 15,-3-3 0-15,0 26-1 16,0-1-3-16,7 26 0 16,0-7 2-16,7 25 2 15,-3-9 0-15,14 19-1 16,-8-10 1-16,8 19 1 15,-4-9-1-15,-3-3-1 0,-4-4 3 16,-3 13 2-16,-4-16 0 16,-14 1 0-16,3-7-10 15,-17-6-2-15,3-10-7 16,-24 0-2-16,3-9 9 16,-10-16 6-16,6 4 5 15,5-16 3-15,2 2-6 16,12-2-2-16,2-3-3 15,19-13 3-15,-1 0 0 16,22-9 1-16,-4-1-3 16,21-5 2-16,-6 2-28 15,9-3-10-15,-6 10-129 16</inkml:trace>
  <inkml:trace contextRef="#ctx0" brushRef="#br0" timeOffset="120233.7584">11434 7828 220 0,'-8'-6'82'0,"8"6"-44"0,0 6-25 0,0-3 22 15,4 7-14-15,0-1-2 16,3 13-2-16,0-3 1 15,3 15-10-15,1-2 2 0,-1 2 1 16,-3-6-9-16,1 7 0 16,-1-7-59-16,-7 3-27 15,0-9-37 1</inkml:trace>
  <inkml:trace contextRef="#ctx0" brushRef="#br0" timeOffset="120369.1603">11307 7652 332 0,'-29'-3'126'0,"29"3"-68"0,-10 13-83 16,10-13 12-16,10 9-53 15,-3 1-18-15,25 5-29 16,-7 4-10-16</inkml:trace>
  <inkml:trace contextRef="#ctx0" brushRef="#br0" timeOffset="120743.8264">11991 7734 260 0,'-4'0'99'0,"4"0"-54"0,-17 22-11 0,17-19 36 16,-14-3-23-16,3 6-6 16,-10-3-21-16,3-3-7 15,-6 10-8-15,2-4-6 0,-2 4 0 16,3-7-1-16,-4 12 0 16,4-5 0-16,7-1-2 15,3 1-2-15,15-1-1 16,-4 0 1-16,17 4 4 15,-3-10-1-15,14 6-1 16,-6-2 3-16,13-4 0 16,-7 6-2-16,11-2 2 15,-7 2 1-15,-1 0 2 0,-6 7 3 16,-4-3 4-16,0 2 5 16,-17 10 3-16,0-3-3 15,-19 0 2-15,1-3-7 16,-10 0-1-16,2-7-13 15,-13 4-6-15,7-6-35 16,0-4-13-16,7-3-42 16,10-22-18-16,0 10-6 15</inkml:trace>
  <inkml:trace contextRef="#ctx0" brushRef="#br0" timeOffset="121201.9281">13074 7775 260 0,'-4'-7'96'0,"4"7"-52"0,-10-12-3 0,10 12 39 15,-4-6-20-15,1 6-7 16,-11-7-19-16,3 4-10 16,-7 6-13-16,4-3-5 0,-7 13-2 15,4-10-5-15,-5 16 1 16,5-3 0-16,3 18 0 15,3-12 0-15,8 12 0 16,-1-8-3-16,11 8 0 16,0-12-1-16,14 3 0 15,-3-6 3-15,10-19 2 16,0 0-7-16,1-10-1 16,-5 1 4-16,-3-16 1 0,-3 6 4 15,-14-3 3-15,-1 0 0 16,-13-6 0-16,2 3-3 15,-16 3 1-15,3-3-2 16,-11 9-1-16,0 7-6 16,-3 9-1-16,3 0-32 15,11 6-14-15,0-3-46 16,17 4-19-16,1 2-18 16</inkml:trace>
  <inkml:trace contextRef="#ctx0" brushRef="#br0" timeOffset="121572.6109">13402 7342 312 0,'4'-22'115'0,"-4"22"-62"0,3-6-27 0,-3 6 36 16,4 9-24-16,-1-9-7 16,4 19-3-16,-3-3-1 15,6 21-14-15,-3-5-1 0,4 12-1 16,0-7-2-16,-1 10 2 15,1-6-6-15,3 6-1 16,-4-9 0-16,1 2 0 16,-4-11-2-16,0-1-2 15,0-3 1-15,-3-9 1 16,-1-4-3-16,-3-2-2 16,0-10 2-16,-10 0 2 0,-1-4 0 15,-10-5-1-15,3 3 1 16,-10-4-1-16,3 10-3 15,-3 0 2-15,3 0 1 16,-3 10 0-16,7-1-3 16,0 16 2-16,3-6-4 15,11 6 1-15,0-6 0 16,21 15-1-16,-3-12 4 16,17 0 0-16,-7-9-4 15,14-13 1-15,-3 0-40 16,7-10-16-16,-7 1-53 0,7-16-23 15,-4 6-3 1</inkml:trace>
  <inkml:trace contextRef="#ctx0" brushRef="#br0" timeOffset="122008.2908">13854 7270 296 0,'-15'0'112'0,"15"0"-60"0,4 6-21 0,-4-6 35 15,7 19-20-15,0-10-4 16,0 26-7-16,0-7-2 16,4 22-18-16,-4-12 0 0,3 15-1 15,5-6-3-15,-1 7 1 0,-4-11-7 16,4 1-1 0,-3 0-2-16,3-9-2 0,-3-7 1 15,-4-9-1-15,0 0-3 16,-4-10 2-16,1 0-8 15,-8-12-4-15,1 3 2 16,-11-15 2-16,0-4 2 16,-15 0 5-16,5 3 1 15,-5 7 1-15,8-1 0 16,0 17 0-16,0-4 4 16,3 6 2-16,4 1 4 15,4 15 1-15,3-6-5 16,7 12-2-16,0-9 0 15,17 3 2-15,-3 3-1 16,14-9 0-16,-3-3-3 0,10-7 1 16,1-3-20-16,3-12-8 15,-8 6-78-15,8-16-34 16,-7 7-43 0</inkml:trace>
  <inkml:trace contextRef="#ctx0" brushRef="#br0" timeOffset="122850.8359">15494 7618 192 0,'0'-3'71'0,"0"3"-38"0,0 0-14 0,0 0 23 16,0 9-12-16,0 1-5 15,7 15-10-15,-3-6-2 16,3 24-8-16,0-8-3 0,3 6 1 15,-3-1-2-15,0 4-1 16,0-6-46-16,-3 0-19 16,0-13-46-1</inkml:trace>
  <inkml:trace contextRef="#ctx0" brushRef="#br0" timeOffset="122994.7539">15265 7436 324 0,'-25'-16'123'16,"25"16"-66"-16,-4 0-88 0,4 7 8 0,8 2-68 16,-1-6-26-16,14 22 19 15,-4-6 12-15</inkml:trace>
  <inkml:trace contextRef="#ctx0" brushRef="#br0" timeOffset="123313.6272">15988 7238 268 0,'-46'-40'101'0,"46"40"-54"0,-21-19-35 0,21 16 24 16,-11-10-2-16,4 10 5 16,-7-3-9-16,4-4-3 15,-5 7-15-15,1-3-3 0,0 15-2 16,4 1-1-16,-1 15-1 15,0-6 5-15,4 25 4 16,0-7-5-16,7 32-3 16,0-9-1-16,11 24 1 15,-4-15-3-15,14 22 0 16,-3-18 1-16,10 5 0 16,-3-9-2-16,3-3-2 15,-3-7-24-15,-1-12-11 16,-3-3-53-16,-6-6-21 15,-5-13-42-15</inkml:trace>
  <inkml:trace contextRef="#ctx0" brushRef="#br0" timeOffset="123476.9378">15734 7831 260 0,'3'-9'96'0,"-3"9"-52"0,32-10-38 16,-21 10 20-16,13-9-14 15,-2 9-2-15,23-9-8 16,-6 2-4-16,18-2 1 16,-8 6-64-16,11-4-26 0,-7-2-16 15</inkml:trace>
  <inkml:trace contextRef="#ctx0" brushRef="#br0" timeOffset="123871.0413">17374 7395 328 0,'0'13'123'0,"0"-13"-66"0,18 31-33 16,-15-25 35-16,12 13-19 16,-1 0-5-16,7 16-14 15,0-10-3-15,11 6-11 16,-4 4 0-16,0-1 0 0,-3 1-3 15,-4 2-3-15,0-9-11 16,-3 7-4-16,-4-4-46 16,-7-9-20-16,0 3-56 15,-3-15-64-15,-1-1 65 16</inkml:trace>
  <inkml:trace contextRef="#ctx0" brushRef="#br0" timeOffset="124065.787">17695 7301 352 0,'-10'-6'132'0,"10"6"-72"0,-11 25-57 0,11-22 28 15,-10 22-9-15,3-6 1 16,-11 25-3-16,0-10-1 16,-3 13-10-16,3-3-1 0,-6 16-1 15,3-13-3-15,-4 6-3 16,4-9-20-16,3 0-10 0,4-6-60 15,3-10-25 1</inkml:trace>
  <inkml:trace contextRef="#ctx0" brushRef="#br0" timeOffset="124242.6706">17847 7866 372 0,'-3'34'140'0,"3"-34"-76"0,-4 47-59 15,4-37 30-15,-4 15-23 16,1-7-6-16,-1 11-29 16,1-4-12-16,-1 3 18 15,1-6-71-15,3-13-28 0,0 1-13 16</inkml:trace>
  <inkml:trace contextRef="#ctx0" brushRef="#br0" timeOffset="124754.0089">18055 7436 308 0,'4'9'115'0,"-4"-9"-62"0,7 29-31 0,-4-23 31 16,4 16-15-16,-3-6-4 16,6 12-18-16,1-9-5 15,10 6-7-15,-3-6-3 0,7-1 0 0,-4-2-1 16,3-7 0-16,-2 1-5 15,9-10-1-15,-2-3 3 16,2-22 1-16,-6 9-3 16,0-12 1-16,-4 3 2 15,-4-4 3-15,-2 4 2 16,-8 6 1-16,0 1 2 16,-7 8 1-16,0 1-3 15,0 12-1-15,0 3-1 16,3 29-2-16,-3-7 9 15,7 19 4-15,0-3-6 16,11 25-4-16,-4-16 0 16,7 19 0-16,-3-9-1 15,0 15 1-15,-4-15-2 16,-11 3 2-16,1-13 4 16,-15 7 4-16,1-13-4 0,-12-3 1 15,1-10-5-15,-11-9-2 16,4-3-5-16,-7-15-2 15,7 2-4-15,-8-18 1 16,8 9-15-16,4-19-4 16,2 3-28-16,15-12-11 15,0 3-23-15,14-19-6 16,-3 9-25 0</inkml:trace>
  <inkml:trace contextRef="#ctx0" brushRef="#br0" timeOffset="125055.3587">19138 7355 252 0,'-7'-7'96'0,"7"7"-52"0,-14-6-10 16,14 6 34-16,-7 6-15 16,0-6-6-16,-7 7-21 15,3-4-6-15,-3 15-12 16,0-8 1-16,-4 24 2 0,4-9 0 15,-3 19 1-15,3-9 5 16,6 6 1-16,1-1-5 16,7-2-3-16,0-3-5 15,11 2-4-15,-4-9 2 16,14-3 2-16,-3-6-9 16,14-9-4-16,-4-4-29 15,7-6-12-15,-7-6-51 0,-3-4-24 16,-4 1-29-1</inkml:trace>
  <inkml:trace contextRef="#ctx0" brushRef="#br0" timeOffset="125237.7742">18881 7527 300 0,'-4'6'112'0,"4"-6"-60"0,25 22-34 0,-22-22 28 16,11 6-15-16,-3 4-6 15,17-10-12-15,-7 3-6 16,18-3-4-16,-7 0-20 0,14-9-6 0,-7-1-62 16,3-2-26-16,-7-4-20 15</inkml:trace>
  <inkml:trace contextRef="#ctx0" brushRef="#br0" timeOffset="125611.4139">19410 7292 364 0,'3'-6'137'0,"-3"6"-74"0,29-7-60 15,-22 7 28-15,10-3-16 0,-3 3-1 16,22-16-8-16,-8 7-2 16,21-4-2-16,-6-2-2 0,13-1 3 15,-7 7 0-15,1-4 3 16,-8 4 12-16,-3-4 8 15,-7 10 4-15,-8 3 4 16,-2 0-14-16,-15 19-4 16,0-3-8-16,-14 12 0 15,3 0 1-15,-14 25 5 16,4-9-4-16,-14 28 2 16,3-12-5-16,-10 6-2 15,3-3-2-15,-3 6 0 16,3-13-4-16,1 4-2 15,6-4-23-15,0-12-10 16,4-10-58-16,0-5-25 16,3-14-68-1,4-15-38-15,4-6 113 0</inkml:trace>
  <inkml:trace contextRef="#ctx0" brushRef="#br0" timeOffset="126000.8344">19844 7295 220 0,'3'-16'85'0,"-3"16"-46"0,11-3-6 15,-8 3 31-15,-3 3-16 16,0-3-2-16,-3 7-21 16,3 2-5-16,-7 0-12 0,0 1-3 0,-11 15 1 15,0 0 1-15,-10 22 1 16,7-13 7-16,-14 23 2 15,7-4-6-15,-11 10-4 16,7-10 4-16,0 16 3 16,4-15-3-16,3-1-1 15,4-9-2-15,0-7 0 16,3-2-4-16,8-10-1 16,3-3 1-16,14-13 2 15,0-2 6-15,21-7 4 16,-7-7-2-16,25-2 0 15,-7-1-6-15,17-2-3 16,-10-4-2-16,14 1 0 16,-7-4-18-16,0 6-6 0,-11-2-76 15,-6 8-31-15,-8 7-61 16</inkml:trace>
  <inkml:trace contextRef="#ctx0" brushRef="#br0" timeOffset="126711.7452">21209 7464 108 0,'-7'-25'44'0,"7"25"-24"16,-11-28-4-16,11 28 18 0,-3-9 10 16,-1-1 8-16,-3 1-2 15,0-1 0-15,-10 1-28 16,2 3 5-16,-6 6 3 0,4 6-10 15,-12 13-1-15,5 0-5 16,-12 18 1-16,8-5-4 16,0 5-1-16,3 1-2 15,8-4 0-15,3 1-9 16,17-10-4-16,-3-3 0 16,18-16 3-16,-4-3-6 15,14-22-2-15,-3 7 3 16,-1-19 4-16,-2 2 6 0,-1-5 3 15,-4 12-2-15,-2 0-3 16,-5 3 8-16,1 10 6 16,-1-1-5-16,1 17-3 15,-1-4-2-15,1 25-1 16,0-6-2-16,-1 9-2 16,1-6 3-16,-1 10 0 15,1-7-48-15,0-9-19 16,-1 0-69-1,1-10-57-15,-1 4 72 16</inkml:trace>
  <inkml:trace contextRef="#ctx0" brushRef="#br0" timeOffset="127051.099">21400 7339 304 0,'-22'9'115'0,"22"-9"-62"0,0 35-51 16,0-32 25-16,7 22-16 15,0-9-3-15,4 12-3 16,0 0-1-16,-1 7-2 16,1-7 5-16,-1-3 3 0,1 0 1 15,0-12 1-15,-4-4 0 16,3-9 0-16,-3 0-6 16,7-19-2-16,-3 10-4 15,10-26-1-15,-3 13 1 0,3-12 0 16,-3 6 0-16,-1 2 2 15,-3 1-1 1,-3 13 2-16,-1-4 0 0,-2 19 3 16,-1 4-1-16,-4 11 0 15,1 1-3-15,-4 25-2 16,0-9-6-16,3 2-1 16,1-2-43-16,6-1-17 15,1-6-17-15,10-12-6 16,0-6-23-1</inkml:trace>
  <inkml:trace contextRef="#ctx0" brushRef="#br0" timeOffset="127366.7459">21953 7314 276 0,'-28'-13'104'0,"28"13"-56"0,-21 13-36 0,21-7 26 0,-4 13-5 15,1-3 1 1,-4 21-8-16,3-2-2 0,1 2-13 15,-1-9 2-15,8 16 1 0,-4-9-10 16,17-7-4-16,-2 0-3 16,9-6 2-16,-3-9-7 15,11-7 1-15,-4-3-13 16,4-12-2-16,-4-1 10 16,-6-18 3-16,-1 9 9 15,-14-15 2-15,0 9 6 16,-11-3 5-16,1-1-5 15,-11-2 0-15,0 9-4 0,-11-3-3 16,4 6-29-16,-15 10-11 16,8-1-34-16,0 4-11 15,3-3-42 1</inkml:trace>
  <inkml:trace contextRef="#ctx0" brushRef="#br0" timeOffset="127592.6944">22059 6734 300 0,'-10'-4'112'0,"10"4"-60"0,-11 22-34 0,11-15 28 0,4 21-15 16,-4-3-4-16,7 31-4 16,0-5 0-16,3 21-13 15,-3-10-1-15,4 29-2 0,-4-18-8 16,4 14-1-16,-1-15-44 15,4 7-19-15,0-16-49 16,4-10-20-16,-4-6 18 16</inkml:trace>
  <inkml:trace contextRef="#ctx0" brushRef="#br0" timeOffset="128117.417">23297 7304 120 0,'0'-18'46'0,"0"18"-24"0,4-10 16 16,0 10 28-16,-1-6 5 15,1 6 5-15,-1-3-3 16,1-4 2-16,3 17-41 16,-4-4-2-16,8 13-2 0,-4-3-9 15,7 12-1-15,0 0-12 16,4 16-3-16,-1-10-1 15,8 13 0-15,-4-12-7 16,0 3 0-16,-3-4-23 0,0-9-11 16,-4 3-33-16,-4-9-16 15,1-3-34-15,-8-22-14 16</inkml:trace>
  <inkml:trace contextRef="#ctx0" brushRef="#br0" timeOffset="128358.9384">23633 7110 272 0,'-4'6'101'0,"4"-6"-54"0,-7 28-28 0,7-21 26 16,-4 5-6-16,1 4 2 16,-11 12-6-16,0-3-1 0,-7 13-19 15,3-4 2-15,-10 20 3 0,3-1-11 16,-3 0-5-16,3-9-2 15,0 3-2-15,4-6-38 16,0-10-14-16,3 1-42 16,11-23-19-16,0 1-27 15</inkml:trace>
  <inkml:trace contextRef="#ctx0" brushRef="#br0" timeOffset="129213.0697">24705 7295 192 0,'-11'-9'74'0,"11"9"-40"0,-7-7-13 15,7 7 25-15,-3-3-11 16,3 3 0-16,-11-6-3 0,4 6 2 16,-10-3-18-16,2-4 6 0,-6 7 2 15,4 0-6-15,-12 10 0 16,5-4-9-16,-1 22-1 16,4-9-4-16,0 25-3 15,3-9-3-15,4 8-1 16,0-8 2-16,7-7 0 15,0-3-4-15,7-3 1 16,0-6-3-16,10-7 0 16,-3-2-3-16,11-23-1 15,-4 6 3-15,4-15 3 16,-4 7 5-16,0-8 2 16,-3 8 0-16,-1-1-2 15,-3 0 3-15,0 3 2 16,0 7 7-16,4 15 2 0,-4-3-1 15,0 16 0-15,0-3-5 16,4 9 0-16,-1-3-7 16,1 12-1-16,-1-9-2 15,1 10 0-15,-4-13-47 16,0 3-21-16,0-6-71 16,0-10-50-1,0-2 81-15</inkml:trace>
  <inkml:trace contextRef="#ctx0" brushRef="#br0" timeOffset="129528.8882">24779 7276 264 0,'-3'0'99'0,"3"0"-54"0,3 16-24 0,-3-13 28 16,4 6-11-16,-1 7 0 15,4 3-8-15,-3 0-4 16,6 9-14-16,-3 3 1 0,4-3 3 15,0-2-2-15,-4-5 0 16,0-5-8-16,0 3-4 16,0-10-1-16,3-12 1 15,1-3-1-15,7-13 2 16,-4 3-2-16,10-12 2 16,-2 3-2-16,6-6 2 15,-4-1-2-15,-2 4-1 0,-5 9 3 16,-3 4 2-16,1-4-2 15,-12 25-2 1,1-3 0-16,-4 16-1 0,0-3 0 16,0 12 0-16,0-9-9 15,7 22-2-15,-4-13-43 16,15 0-16-16,-4-3-42 16,11-9-17-16,-4-4 5 15</inkml:trace>
  <inkml:trace contextRef="#ctx0" brushRef="#br0" timeOffset="129844.4363">25393 7217 348 0,'-49'25'132'0,"49"-25"-72"0,-22 18-46 0,22-8 33 16,-3 6-22-16,-1-7-6 15,4 19-11-15,0-9-6 16,7 15-1-16,0 1-4 0,15-7 2 15,-5-3-4-15,11-6-1 16,-3 0-4-16,10-19 1 16,-3 0 0-16,7-10 3 15,-4 1 6-15,-3-10 2 16,-7 4 2-16,-11-4 0 16,-4 0-5-16,-13-6 1 15,-1 6-9-15,-13-9-4 16,3 9-9-16,-15 0-3 15,5 4-16-15,-12 5-6 0,8 1-11 16,0-1-1-16,3 4-50 16</inkml:trace>
  <inkml:trace contextRef="#ctx0" brushRef="#br0" timeOffset="130087.9932">25559 6690 264 0,'-18'-22'101'0,"18"22"-54"0,-10 3-26 16,10 3 30-16,-4 7-25 0,0 2-8 15,4 20-4-15,0-7 1 16,4 25-8-16,0 1 7 0,3 15 5 16,0-13-8-16,3 13-1 15,1-12-8-15,3 5-4 16,-3-8-28-16,13-1-10 15,-3-6-46-15,1-6-20 16,-5-7-19 0</inkml:trace>
  <inkml:trace contextRef="#ctx0" brushRef="#br0" timeOffset="130954.65">26571 7122 356 0,'-3'4'134'0,"3"-4"-72"0,3 18-55 0,-3-11 31 16,4 2-13-16,-1-6 0 16,4 13-8-16,0 0-2 15,4 2-9-15,0-5-4 0,3 12 1 16,-4-6-2-16,11 6-1 16,-3-6 3-16,10 6 0 15,-7-6-8-15,8-10-4 16,-5 0 2-16,5-9 2 15,-5-3-2-15,8-12 0 16,-4-4 4-16,0-6 3 16,-6 3 1-16,-1-10-1 15,-7 4 3-15,-7-16 0 0,0 10-4 16,-10 6-1-16,-1 3 1 16,-3 15 2-16,0 7-7 15,-4 16-1-15,1-7 4 16,6 28 3-16,1-12 1 15,6 32-1-15,1-11 3 16,17 26 2-16,-7-12 0 16,4 21 2-16,-4-15-4 15,3 19 0-15,-3-13-3 16,-6 12-1-16,-5 44-8 0,-6-52-4 16,-1-11-4-1,-14-8 0-15,-17 18 2 0,10-31 4 16,1-13 5-16,-19-3 3 15,8-6 2-15,-11-19 3 16,7 0-1-16,1-16-1 16,6 7-2-16,7-26-1 15,4 7-3-15,14-16 1 16,0 6-2-16,32-15 2 16,20-25-63-16,8-4-27 15,21 1-38 1</inkml:trace>
  <inkml:trace contextRef="#ctx0" brushRef="#br0" timeOffset="132604.0924">27774 6564 228 0,'0'-9'85'0,"0"9"-46"0,0 0-17 16,0 0 26-16,0 0-10 0,0 0 0 15,7 9-12-15,-7 1-7 16,4 5-10-16,-1 4 0 0,1 9 2 15,-1-2 7-15,8 11 3 16,-4-2-2-16,0 18 1 16,0-9-5-16,-3 9-1 15,-1-15-6-15,1 12 0 16,-1-12-5-16,1-1 0 16,-1-2-1-16,1-10-2 15,-1-6 3-15,4-4 0 16,0-5-1-16,4-17 1 15,0 4-2-15,3-22 2 16,-4 10-4-16,4-14-2 16,1 1 2-16,-1 3 0 15,-4-3 1-15,1 12 0 16,-1-3-3-16,1 16 2 0,-4-3 3 16,0 15 1-16,0 1-4 15,0 15 1-15,0 3 0 16,4 6 0-16,-4 1-16 15,7 3-6-15,-3-4-40 16,6 4-15-16,-3-13-24 16,11 0-7-16,-4-6-10 15</inkml:trace>
  <inkml:trace contextRef="#ctx0" brushRef="#br0" timeOffset="132990.1482">28519 7101 196 0,'0'-38'74'0,"0"38"-40"0,-11-53-2 0,11 43 27 15,-4 1-1-15,1 2 1 16,-11-2-18-16,3 9-5 16,-10 0-21-16,3 0 0 0,-6 16 1 15,3-7-4-15,-8 16 1 16,5-6-6-16,-1 9-2 16,4 1-5-16,7 5 0 15,0-9-2-15,10 0-2 16,1-6-4-16,13-6 0 15,-3-7-5-15,14-6 1 16,-3-6-1-16,7-7 1 16,-4-3 4-16,4-2 3 15,-4-1 0-15,-4-6 4 16,-3 0 2-16,-3 6 4 0,0 6 7 16,-4 13 4-16,0 0-6 15,0 13-1-15,0-4-5 16,0 10-1-16,0 3-1 15,0 0-2-15,0 3-21 16,-3 0-11-16,6-6-46 16,-3 6-20-16,0-6-41 15</inkml:trace>
  <inkml:trace contextRef="#ctx0" brushRef="#br0" timeOffset="133281.546">28713 6903 228 0,'-4'9'85'0,"4"-9"-46"0,4 25-17 0,-1-15 26 15,4 9-14-15,-3-1-2 16,3 14-6-16,0-10-1 16,3 12-14-16,-3-5 4 0,4 5 3 15,0-9-4-15,-1 3 2 16,-3-9 0-16,4-3 2 15,-4 3-8-15,7-13-3 16,-3-3-2-16,10-12-1 16,-4-1-2-16,5-15 1 15,-5 6-7-15,1-15-1 16,-1 2-34-16,-6-8-13 16,3 2-71-16,-7 10-31 0,0 3 30 15</inkml:trace>
  <inkml:trace contextRef="#ctx0" brushRef="#br0" timeOffset="133642.076">29143 7270 212 0,'21'9'79'0,"-21"-9"-42"0,28-37-23 16,-21 37 22-16,8-16-11 15,-1 7-3-15,10-10-6 16,-2 0-2-16,13-16-8 15,-3 7 3-15,-1-16 1 0,5-18-1 0,-19 24 0 16,-3 3 3-16,-17 1 3 16,-1-1 5-16,-13 17 4 15,3-4-1-15,-11 15-2 16,4 7 0-16,-11 16-1 16,7-3-3-16,4 21 0 15,0 1 2-15,3 12 2 16,4-13-5-16,14 13-1 15,0-3-9-15,11-3-2 16,-8-10 2-16,29 1 3 16,-7-10-6-16,21-7-4 15,21 1-18-15,3-16-7 16,1-16-80-16,-4 1-35 0,-14-7-33 16</inkml:trace>
  <inkml:trace contextRef="#ctx0" brushRef="#br0" timeOffset="134602.6599">4290 9380 184 0,'-14'-22'68'0,"14"22"-36"0,-11 7-9 0,11-7 26 16,0-7-7-16,-7 7 0 15,-4 0-13-15,4 7-3 16,-7 8-15-16,4-2 2 0,-11 15 3 16,6-3 1-16,1 25-1 0,4-12-4 15,10 9 0-15,-7-13-7 16,21 10-1-16,-4-6-4 15,15-4-1-15,-4-5-4 16,15-14 1-16,-5-5-7 16,8-26-3-16,-11 7 8 15,-3-20 2-15,-4 4 12 16,-14-12 7-16,0 9 13 16,-17-7 4-16,3 1-12 15,-18 5-6-15,4 4-9 16,-11 6-2-16,4 10-8 15,-4 15-2-15,7-3-27 16,8 26-13-16,6-4-50 0,11 9-21 16,4-6-15-1</inkml:trace>
  <inkml:trace contextRef="#ctx0" brushRef="#br0" timeOffset="135083.5702">4685 9437 308 0,'-25'28'115'0,"25"-28"-62"0,25 69-42 0,-22-60 26 15,12 35-16-15,-5-6-2 16,11 21-9-16,-3-12-4 0,10 32-3 16,-10-13-5-16,6 3 1 0,12 47-10 15,-8-25-3-15,-7-29-24 16,-3-8-8-16,-18-45-38 15,-14-9 19 1,3-19 10-16,-3 10 15 16,-18-35 9-16,4 6 20 15,-11-31 8-15,7 13 12 16,4-32 5-16,4 16 10 16,9 3 5-16,5 6-4 15,17 1-1-15,0 15 0 16,14-4 2-16,-3 11 1 15,14-1 3-15,-4 13-10 16,3 9-2-16,-6 3 12 16,3 13 7-16,-3-3-8 0,-11 25-2 15,4-10-7-15,-8 16-3 16,1-6-3-16,-11 15-1 16,0 1-5-16,-11-7-3 15,4 0-2-15,-14-3-3 16,7 0-21-16,-14-12-11 15,7 3-39-15,3-16-17 16,4 0-58 0</inkml:trace>
  <inkml:trace contextRef="#ctx0" brushRef="#br0">5228 9578 228 0,'28'47'85'0,"-28"-47"-46"0,18 88 1 15,-14-70 33-15,6 17-13 16,-3-7-5-16,7 22-29 16,0-12-11-16,8 18-10 15,-1 32-4-15,0-16 2 0,-3-9-18 16,-11-10-4-16,-7-12-15 16,-4-19-7-16,-6-6-4 15,-8-16 0-15,-3-19 1 16,-4-6-1-16,4 6 12 15,-14-41 5-15,3 13 19 16,0-31 7-16,4 12 5 16,7-12 3-16,0 15 6 0,10 0 2 15,4 10 1-15,10 0 1 16,1 6-2-16,21-3 1 16,-4 6-2-16,11 12 0 15,-4 1 1-15,11 12 4 16,-8 10-4-16,5 6 2 15,-8-4 2-15,-3 23 3 16,-4-3 2-16,-7 5 1 16,0 4 2-16,-14 10 3 15,0-1-11-15,-14 0-5 16,3-6-6-16,-13 4-2 16,2-7-30-16,-9-4-10 15,6-5-47-15,7-7-20 16</inkml:trace>
  <inkml:trace contextRef="#ctx0" brushRef="#br0" timeOffset="135892.1729">5768 9374 332 0,'-32'0'126'0,"32"0"-68"0,-35 16-48 16,31-13 28-16,-10 12-17 15,4-5-2-15,-4 18-11 16,3-3-5-16,7 13-2 16,-6-10-4-16,13 16 2 0,-3-13 1 15,18-2 0-15,14-1-3 0,-8-13 0 16,-2-5-12-16,6-16-5 16,-3-4 8-16,-4-2 7 15,-4-4 3-15,-6-9 2 16,-4 6 2-16,-11-6 3 15,1-3-2-15,-22 3-2 16,4 6 2-16,-14 0 0 16,7 10-4-16,-4 2-1 15,4 4-28-15,6 6-10 16,5 4-46-16,13 11-20 16,4-8-6-1</inkml:trace>
  <inkml:trace contextRef="#ctx0" brushRef="#br0" timeOffset="136255.3116">6170 9365 348 0,'-67'18'129'0,"67"-18"-70"0,-60 19-56 15,53-13 28-15,-11 4-20 16,4-1-6-16,0 1-10 15,0 5-2-15,7-2 3 16,0 3-2-16,18-7-1 0,-4 0 1 16,14-9 4-16,-4 7 1 15,12-7 3-15,-5 0-3 16,19-7 0-16,-8 7 1 16,0 0 2-16,-3 0 1 0,-4 0 1 15,-3 0 15-15,-7 10 10 16,-4-1-2-16,-11 7 1 15,1-7-2-15,-18 20 1 16,-1-4-13-16,-9-7-5 16,3 1-17-16,-1 0-5 15,5-3-43-15,3-1-17 16,0-5-25-16,10-16-9 16</inkml:trace>
  <inkml:trace contextRef="#ctx0" brushRef="#br0" timeOffset="136438.5094">6544 9446 356 0,'11'19'132'0,"-11"-19"-72"0,7 34-44 15,-4-24 32-15,1 5-17 16,-1-2-6-16,4 22-14 16,-3-10-7-16,-1 0-3 15,1-3-26-15,-1-7-10 0,-3 4-51 16,-3 0-19-16,-8-13-43 15</inkml:trace>
  <inkml:trace contextRef="#ctx0" brushRef="#br0" timeOffset="136580.8043">6346 9161 272 0,'-3'-13'104'0,"3"13"-56"0,7 0-52 0,-3 0 21 15,3 3-31-15,-4-3-9 16,8 10-88-16,-1-4-38 15</inkml:trace>
  <inkml:trace contextRef="#ctx0" brushRef="#br0" timeOffset="136733.5418">6706 9095 328 0,'4'28'123'0,"-4"-28"-66"0,10 63-38 0,-6-54 34 16,3 19-22-16,0-2-5 15,7 11-16-15,-3-2-6 0,10 9-3 16,-3-7-23-16,-1 7-8 0,1-9-36 16,-8 2-13-16,1-2-48 15</inkml:trace>
  <inkml:trace contextRef="#ctx0" brushRef="#br0" timeOffset="136905.4112">6678 9452 312 0,'0'-6'115'0,"0"6"-62"0,18-3-46 16,-15 3 23-16,11-6-14 15,-3 6-2-15,17-10-10 0,-3 4-5 16,7-3 0-16,-4 5-38 0,7-11-13 16,-3 5-89-1</inkml:trace>
  <inkml:trace contextRef="#ctx0" brushRef="#br0" timeOffset="137244.0286">7119 9462 368 0,'7'3'140'0,"-7"-3"-76"0,21-3-68 0,-17 3 26 15,13-6-14-15,-2 6 0 16,13-10-4-16,-4 1-1 15,5-10-1-15,-5 9-2 0,-2-8 3 16,-5-4 0-16,-10 3 3 16,-3 0-3-16,-15 0 0 15,1 4-1-15,-12 5 1 0,5 1 0 16,-8 15 1-16,4-3 6 16,0 22 4-16,3-6 6 15,4 16 2-15,3-1 4 16,11 13 1-16,0-9-14 15,22 6-6-15,23 9-13 16,5-19-6-16,3-15-30 16,0-12-12-16,10-23-115 15,1-3-81 1,-8 19 101-16</inkml:trace>
  <inkml:trace contextRef="#ctx0" brushRef="#br0" timeOffset="137727.2095">8707 9242 192 0,'7'7'74'0,"-7"-7"-40"0,7 72-22 16,-4-63 21-16,4 26 3 16,0-10 3-16,7 22-10 0,-3-3-3 15,10 18-15-15,-3-5-4 0,3 12-1 16,-3-10-3-16,3 7-2 15,-4-13-27-15,-2 7-10 16,-5-13-66 0,-10-12-57-16,0-7 54 15</inkml:trace>
  <inkml:trace contextRef="#ctx0" brushRef="#br0" timeOffset="138042.7465">8569 9158 148 0,'14'-7'55'0,"-14"7"-30"0,46 0 4 0,-39 0 23 0,18-3-15 15,-4-3-6-15,18-3-14 16,-4 2-4-16,18 7-7 16,-7 0 0-16,3 7 4 0,-7 2 11 15,-3 10 9-15,-7 0 2 16,-7 12 3-16,-4-9-2 15,-14 12 0-15,-4 1-7 16,-17 2-2-16,4-2-11 16,-15 3-3-16,4-4-8 15,-11 1-2-15,4-7-13 16,0-9-5-16,3 3-50 16,7-19-22-16,4-3-60 15,14-10-36 1,0 1 88-16</inkml:trace>
  <inkml:trace contextRef="#ctx0" brushRef="#br0" timeOffset="138475.4403">9479 9252 312 0,'-28'-3'118'0,"28"3"-64"0,-32-10-43 0,29 10 26 15,-11 3-3-15,3-3 2 16,-7 7-19-16,4 2-10 15,-10 7-5-15,2-4 0 0,1 7 1 16,0 3-1-16,3 0-2 0,1 3-4 16,6 0 0-16,4-6 0 15,11 0-1-15,-1-4 1 16,8-15 3-16,-1 0-7 16,15-9-2-16,-7 0-5 15,6-13-2-15,-2 9 10 16,-5-12 6-16,-3 9 1 15,-3-3 3-15,-1 10 24 16,-3 0 12-16,1 9-17 16,-1 6-9-16,-4-3-9 15,4 16-1-15,0-3-4 16,4 12 0-16,-1-3 1 16,12 3 2-16,-5 0-41 15,1-6-18-15,-1-3-37 0,1-10-17 16,-4 1-17-1</inkml:trace>
  <inkml:trace contextRef="#ctx0" brushRef="#br0" timeOffset="138776.5777">9613 9233 248 0,'4'9'93'0,"-4"-9"-50"0,10 25-33 0,-6-18 23 16,3 5-3-16,0-2 2 15,4 5 0-15,-1 1 0 16,1 3-17-16,-1-7-2 0,4 10 0 16,-3-9-1-16,-4 6 1 0,0-4-7 15,0-5-4-15,0-1 7 16,-7-9 4-16,0 0-6 16,-3-3-2-16,-1-3-5 15,-3-10-1-15,4 7-1 16,-4-10 0-16,3 0 2 15,0-6 2-15,1 3-3 16,6-3-2-16,1 9-3 16,7-6 1-16,-4 0 3 15,10 10 3-15,-3-4-16 16,11 13-4-16,-4-3-48 16,7 6-19-16,-3 0-62 15</inkml:trace>
  <inkml:trace contextRef="#ctx0" brushRef="#br0" timeOffset="138944.6465">10142 9249 248 0,'-3'18'93'0,"3"-18"-50"0,3 29-15 0,1-23 32 16,-1 10-24-16,1-7-10 16,-1 13-19-16,1-6-4 15,0 12-3-15,-1-9-25 0,1 6-10 16,-1-6-40-16,-3-4-17 15,0-5-20 1</inkml:trace>
  <inkml:trace contextRef="#ctx0" brushRef="#br0" timeOffset="139243.2216">10058 9070 228 0,'-4'0'85'0,"4"0"-46"0,4 0-48 16,-4 0 14-16,10 0-21 15,-3 0-6-15,11 0-27 16,-4-6-9-16,11-4 2 16,-4 7 4-16,14-13 27 15,-7 7 14-15,1-7 28 16,-5 4 11-16,-2 5 37 16,-1-2 16-16,-4 18-16 15,1-9-6-15,0 35-6 0,-4-10-1 16,3 22-28-16,-3-12 6 15,4 21 1-15,-4-6-14 0,4 13-7 16,-4-10-15 0,4 4-7-16,3 12-47 0,-11-32-21 15,1-2-61 1</inkml:trace>
  <inkml:trace contextRef="#ctx0" brushRef="#br0" timeOffset="139826.5998">10329 9305 220 0,'14'-3'82'0,"-14"3"-44"0,22 0-29 0,-19 0 22 0,15-6-13 16,-4 6 0-16,14-4-8 16,-3-2-4-16,14-3-3 15,-8-1 0-15,1 1 2 0,-4 0 0 16,1 9 2-16,-8-7 9 15,0 14 7-15,-3-7-3 16,-4 18 0-16,0 1-2 16,-4 6-2-16,1 0 0 15,3 4 0-15,-3-4-8 16,3-3-3-16,0 3-5 16,3-6-1-16,-2-4-4 15,2-12-1-15,1-3-4 16,3-9 1-16,-3 0 3 15,3-10 3-15,-4 0-3 16,1-16 2-16,-4 10 0 0,-3-3 2 16,-1 3 5-16,-3 6 6 15,1 0-3-15,-1 10 2 16,-4 9-7-16,4 9-3 16,0 7 5-16,7 6 3 15,-3 3 3-15,14 19 2 16,-4-6 1-16,7 15 0 15,18 32 2-15,-11-1 4 16,-7-5-1-16,-6-7-1 16,-8-10 3-16,-7-2 0 15,-7-13-2-15,-7-3 0 16,-7-16-7-16,-8-9-4 16,5-3-3-16,-19-10-3 0,8-3-4 15,-11-3 0-15,-14-16-11 16,11 4-3-16,7-4-42 15,17 4-18-15,4-1-111 16</inkml:trace>
  <inkml:trace contextRef="#ctx0" brushRef="#br0" timeOffset="139978.8865">11448 9465 516 0,'-7'6'192'0,"7"-6"-104"0,-7 3-100 0,7 4 29 16,0-7-73-16,0 3-24 16,0 3-125-16,0-6-53 15</inkml:trace>
  <inkml:trace contextRef="#ctx0" brushRef="#br0" timeOffset="145459.0753">12637 8599 244 0,'-4'-12'90'0,"4"12"-48"0,-7 34-18 16,7-30 29-16,-4 5-16 15,1 0-4-15,-4 10-6 0,0-3-2 16,-4 21-14-16,1-5 2 0,-1 31 3 16,4-10 3-16,0 32 1 15,0-17-3-15,7 42 2 16,0-22-12-16,10 3-5 16,-3-6 1-16,15-10 2 15,-5-12-22-15,19-4-10 16,-8-12-38-16,7-15-14 15,-3-10-66 1,-4-13-47-16,-3 0 83 16</inkml:trace>
  <inkml:trace contextRef="#ctx0" brushRef="#br0" timeOffset="145983.2144">13116 8875 112 0,'-3'-9'44'0,"3"9"-24"0,0-19-4 15,0 19 18-15,0-9 8 0,0 2 7 16,0-2 4-16,0 6 2 15,0-3-30-15,0-4 17 0,-4 10 7 16,1-3-14-16,-4 16-7 16,0-4-13-16,-4 16-2 15,4-6-2-15,-4 19 1 16,1-4-4-16,6 19-3 16,1-2-2-16,3 5 0 15,0-12-4-15,14 9 0 16,-4-6-1-16,19-6 0 15,-5-6-9-15,26-17-5 16,-8-5-6-16,7-13-1 16,-6 0 15-16,-4-19 6 15,-8 0 3-15,-13-18-1 16,-4 5 9-16,-14-21 6 16,0 12-1-16,-25-18 2 15,4 12-11-15,-11-7-6 0,4 14 5 16,-7 2 4-16,7 13-13 15,0 12-3-15,3-2-30 16,4 24-13-16,3-3-57 16,11 7-23-16,0 2 8 15</inkml:trace>
  <inkml:trace contextRef="#ctx0" brushRef="#br0" timeOffset="146286.7338">13660 9126 260 0,'0'54'99'0,"0"-54"-54"0,14 69-33 0,-11-60 26 15,4 19-7-15,0-3-1 16,7 22-14-16,-3-12-5 16,7 24-7-16,-1-12-3 0,4 7 2 15,-3-1-7-15,0-9-1 16,-4-6-25-16,-4-4-8 16,-3-6-48-16,-17-12-23 15,3-7 5 1</inkml:trace>
  <inkml:trace contextRef="#ctx0" brushRef="#br0" timeOffset="146584.6253">13603 9032 192 0,'0'-6'74'0,"0"6"-40"0,11-10-18 16,-8 10 24-16,4 0-14 15,0 0-3-15,7 0-11 16,1 0-3-16,13-6-5 15,-4 6-1-15,15 0 1 0,-7 0 2 16,7 0 1-16,-7 6 12 0,3 4 5 16,-3-1 14-16,-11 10 6 15,-4-3-4-15,-6 3-1 16,-4-4-14-16,-10 7-2 16,-1-6-14-16,-14 9-3 15,4-6-6-15,-17 0-3 16,6-4-34-16,-3-2-15 15,3-4-50-15,4-2-23 16,3-7-18 0</inkml:trace>
  <inkml:trace contextRef="#ctx0" brushRef="#br0" timeOffset="146778.731">14164 9195 256 0,'11'38'96'0,"-11"-38"-52"0,21 69-10 15,-18-53 36-15,8 15-18 16,-1-6-8-16,8 22-25 16,-4-3-10-16,7 15-6 15,-3-5-7-15,3-1-2 0,-3-9-35 16,-4-3-13-16,-3-7-32 16,-19-2-13-16,5-10-20 15</inkml:trace>
  <inkml:trace contextRef="#ctx0" brushRef="#br0" timeOffset="147048.5826">14062 9010 140 0,'21'-19'52'0,"-21"19"-28"0,32-9-4 0,-25 9 19 16,14 0-13-16,-3-3-4 15,20-3-9-15,-2 6-3 16,6 0-6-16,-7 0 17 0,-3 9 10 15,-4 0 11-15,-7 16 4 16,-3-6-9-16,-11 10-3 16,0-4-6-16,-21 9 0 15,0-6-16-15,-11 7-7 16,4-7-6-16,-7 0 0 16,3-3-43-16,4-6-20 15,3-3-78 1,15-16-52-16,-1 0 82 15</inkml:trace>
  <inkml:trace contextRef="#ctx0" brushRef="#br0" timeOffset="147378.2126">14714 8991 376 0,'-21'7'140'0,"21"-7"-76"0,-21 18-46 15,21-8 36-15,-14 9-28 16,3-4-8-16,1 20-12 15,-1-7-5-15,11 10 0 16,0-4-1-16,11 4 0 0,-1-13-9 0,15 3-2 16,-4-9-14-16,14-3-4 15,-6-7-3-15,6-9 2 16,-7-3 12-16,0-13 6 16,-6 1 12-16,-15-7 5 15,0-3 4-15,-18-4 5 16,1-2-2-16,-19 0 1 15,8-1-3-15,-14 10 1 16,7-3-6-16,-4 16-1 16,4 3-29-16,3 6-10 15,4 0-49-15,21 6-21 16,0 3-25 0</inkml:trace>
  <inkml:trace contextRef="#ctx0" brushRef="#br0" timeOffset="147740.2604">15247 8948 324 0,'-18'-4'123'0,"18"4"-66"0,-35 0-44 15,32 0 30-15,-15 4-17 16,4 2-5-16,-7 3-12 16,3 1-4-16,-7 5-3 15,4-2-6-15,4 12 0 0,2-6 0 16,8 6-1-16,0-6-3 15,14-1-2-15,0-2-2 16,18-3 2-16,-4 2 4 16,8-5 3-16,-5-4 2 15,12-3 3-15,-8 3-1 16,0-2-1-16,-3 2 9 0,-4 3 6 16,-4 1 15-16,-9-1 6 15,-5 7-6-15,-14 3-3 16,4-1-9-16,-10 1-3 15,-1-3-18-15,-7-7-8 16,4 7-54-16,4-13-22 16,3 3-75-1,3-21-52-15,4-1 96 16</inkml:trace>
  <inkml:trace contextRef="#ctx0" brushRef="#br0" timeOffset="147903.4768">15515 9095 392 0,'-3'28'145'0,"3"-28"-78"0,3 44-45 0,-3-35 39 0,4 10-30 16,-1-3-6-16,1 6-27 15,-1-6-11-15,4 9 6 16,0-7-70-16,-3-8-30 0,-1-1-69 16</inkml:trace>
  <inkml:trace contextRef="#ctx0" brushRef="#br0" timeOffset="148008.5909">15289 8810 208 0,'-7'-26'79'0,"7"26"-42"0,11 0-65 0,-8 0 4 16,8 0-59-16,0 0-22 16</inkml:trace>
  <inkml:trace contextRef="#ctx0" brushRef="#br0" timeOffset="148672.7246">15991 8784 304 0,'-3'-6'112'0,"3"6"-60"0,18 6-65 0,-15-2 15 0,8 2-45 16,-1 3-14-16,8 1-57 16,-4-1-22-16</inkml:trace>
  <inkml:trace contextRef="#ctx0" brushRef="#br0" timeOffset="155904.8037">15875 8741 168 0,'-4'0'66'0,"4"0"-36"0,0 0-13 0,0 0 22 16,0 0-11-16,0 6-4 15,4-3 6-15,0-3 3 16,3 16-17-16,0-4 15 0,3 13 6 16,-3-6 5-16,7 25 4 15,-3-10-8-15,3 14 0 16,0-5-16-16,-3 11-5 15,-1-14-10-15,1 1-5 16,-4 0-1-16,0-6 1 0,0-7-17 16,-3-9-6-1,-1-1-34-15,-6-8-15 0,-1-1-21 16,-6-9-8-16,2 0-32 16,-6-9-13-1,4-1 78-15</inkml:trace>
  <inkml:trace contextRef="#ctx0" brushRef="#br0" timeOffset="156070.8871">15804 9016 232 0,'0'-6'88'0,"0"6"-48"0,11 0-20 15,-7 0 27-15,6 0-14 16,1 0-1-16,6 0-13 16,1-3-1-16,14-6-11 0,-4 2-2 0,7-2-1 15,-7 0-18-15,4-1-7 16,-7 4-70-16,-4 6-27 15,-3 0 3 1</inkml:trace>
  <inkml:trace contextRef="#ctx0" brushRef="#br0" timeOffset="156478.3541">16203 9064 240 0,'14'-4'90'0,"-14"4"-48"0,28-6-29 0,-21 6 22 16,4-3-3-16,0-3 1 15,6-4-7-15,1 1-4 16,3-7-12-16,-3 7 2 0,-1-10 2 0,-3 10-1 16,-3-10 2-16,-4 3-6 15,-7-3-3-15,0 10-3 16,-10-7-3-16,-1 7-2 15,-3 6 1-15,0-4 3 16,-11 14 1-16,4-4-1 16,0 22-2-16,3-6 5 15,4 15 1-15,0-6-2 16,7 16-3-16,3-9 13 16,11 12 5-16,0-13-5 15,11 1-3-15,-4-7-2 16,18 0-1-16,-4-12-7 15,14-7-2-15,-3 1-36 0,7-10-15 16,-7 0-57-16,14-10-25 16,-7 1-5-1</inkml:trace>
  <inkml:trace contextRef="#ctx0" brushRef="#br0" timeOffset="157021.8222">17681 8900 208 0,'-7'0'79'0,"7"0"-42"0,4 4-23 0,-4 2 22 15,3 3 2-15,1 7 2 16,3 12-7-16,0-3 0 15,3 22-19-15,1-9 5 0,0 22 4 16,-1-7-8-16,1 10-1 16,-4-10-10-16,0 13-3 15,0-7-21-15,-4 4-7 16,1-10-65-16,-8-9-30 16,4-9-6-1</inkml:trace>
  <inkml:trace contextRef="#ctx0" brushRef="#br0" timeOffset="157361.6931">17392 8991 216 0,'-4'-9'82'0,"4"9"-44"0,18-9-27 16,-14 9 21-16,13-4-6 15,-3 4 2-15,22-6-5 16,-5 0-2-16,19 3-11 0,-8-3 2 0,15-4 4 15,-12 1-2-15,12 6 2 16,-8-4-3-16,4 4 2 16,-11-3 3-16,-3 12 3 15,-7-3 2-15,-11 7 1 16,-3-1-5-16,-11 7 1 16,-4 3-5-16,-13-1-1 15,-1-2-8-15,-10 12-2 16,0 1-2-16,-14-4 1 15,6-7-22-15,-6 8-7 16,3-8-40-16,8-8-15 16,3-1-37-16,10-9-16 15,0 0 17 1</inkml:trace>
  <inkml:trace contextRef="#ctx0" brushRef="#br0" timeOffset="157780.9339">18411 8919 296 0,'-14'-9'112'0,"14"9"-60"0,-7-6-34 15,7 6 31-15,-7 0-16 16,0 0-1-16,-3 0-10 16,-1 0-4-16,-7 6-10 15,4 3-3-15,-10 10-1 0,2-3 0 0,-6 9 0 16,4-6-2-1,-1 15-2-15,4-6-2 0,7 1 1 16,3-4-1-16,11-6-2 16,0-1-2-16,14-11 1 15,-3-4-10-15,10-16-6 16,-4-2 7-16,5-4 5 16,-5 0 6-16,1-6 4 15,-4 9 13-15,-3 4 6 16,-1-4 7-16,-3 16 4 15,0 0-15-15,0 9-4 16,0 1-8-16,4 15-3 16,-4-6-3-16,7 6 1 15,-3-6-15-15,3 6-6 16,-4-7-44-16,5-5-20 16,-5 3-30-16,4-16-11 15,-3 6 20-15</inkml:trace>
  <inkml:trace contextRef="#ctx0" brushRef="#br0" timeOffset="158128.1792">18500 8938 184 0,'7'16'71'0,"-7"-16"-38"0,21 28-12 16,-18-19 25-16,8 1-6 15,0-1 1-15,3 7-8 16,3-7 0-16,8 10-19 0,-4-9 1 0,0 11-1 15,-3-8 6-15,-4 3 4 16,-3-4-1-16,-4-5-2 16,0 2 2-16,-14-3 0 15,3-3-8-15,-6-12-2 16,3 0 2-16,-4-7 0 16,4 6-4-16,0-18-1 15,3 9-9-15,4-6-2 16,0 6 0-16,7 1 0 15,0-1-6-15,15 3 0 16,-5 7-26-16,4 3-8 16,1-4-34-16,6 10-15 15,-3-3-18-15,6-3-6 16,-2 6 7 0</inkml:trace>
  <inkml:trace contextRef="#ctx0" brushRef="#br0" timeOffset="158278.1174">19050 8894 288 0,'0'6'110'0,"0"-6"-60"0,0 16-17 15,0-13 36-15,4 7-21 16,-1 5-7-16,1 4-20 16,-1 0-8-16,4 9-8 15,0 4-4-15,0-4 0 0,-3-3-30 16,-1-3-10-16,1-3-47 16,-4-4-20-16,0-5-37 15</inkml:trace>
  <inkml:trace contextRef="#ctx0" brushRef="#br0" timeOffset="158457.4298">19011 8706 188 0,'0'0'71'0,"0"0"-38"0,11 0-52 0,-8 0 7 15,4 0-64-15,0 0-26 16</inkml:trace>
  <inkml:trace contextRef="#ctx0" brushRef="#br0" timeOffset="158591.662">19360 8609 312 0,'8'34'118'0,"-8"-34"-64"0,10 63-32 0,-6-54 31 16,3 17-13-16,0 2-3 0,3 6-19 15,1 1-9 1,-1 18-5-16,-2-9-4 0,2 3 1 0,1-3-19 15,-4-6-8-15,0-7-46 16,-11-3-21-16,1-9-57 16</inkml:trace>
  <inkml:trace contextRef="#ctx0" brushRef="#br0" timeOffset="159252.3393">19283 8882 236 0,'3'0'90'0,"-3"0"-48"0,14 3-29 16,-10 3 24-16,7-3-12 0,-1-3-5 16,11 0-11-16,1 0-4 15,6 0-3-15,-4 0 1 0,8-9 2 16,-4 6 11-16,8-4 5 16,-8-2 0-16,-3 9-1 15,-4-3-2-15,0 6-1 16,-3-3-3-16,3 16-1 15,-4-7-5-15,1 10 0 16,-4 0-3-16,4 6 0 16,-4 0-1-16,0-3 2 15,0-7-5-15,0 4-1 16,-3-3-5-16,3-13 1 16,-4-3-5-16,8-3-1 15,-4-3-2-15,4-13 0 16,-4 0 4-16,0-6 3 0,-3 0 5 15,-1 3 2-15,1-3 11 16,-4 9 3-16,0 4 4 16,0 12 2-16,0 0-6 15,7 18-1-15,-3-2-7 16,6 25 0-16,-2 0-3 16,9 15 0-16,-3-12-3 15,8 19-2-15,-8-10 3 16,0 10 2-16,-3-10 0 15,-4 10 0-15,-4-10-10 16,-6 0-2-16,-1-9-9 16,-13 0-3-16,3-9-6 15,-14-13 1-15,3 3 6 0,-10-10 4 16,3-2 12 0,-3-13 8-16,3 0 2 0,0-13 3 15,4 4-6-15,7-13-1 16,3 3-2-16,8-3-2 15,3-3 3-15,7-3 0 16,0 3-4-16,14-10 1 16,-3 1-2-16,7 6-2 15,-4 9-50-15,0-9-24 16,0 3-86 0</inkml:trace>
  <inkml:trace contextRef="#ctx0" brushRef="#br0" timeOffset="160605.513">20980 8766 240 0,'-11'-7'90'0,"11"7"-48"0,-3 10-25 0,3-10 27 16,0 6-19-16,0-3-3 15,3 13-5-15,1-7-2 16,3 26-7-16,0-10 1 0,3 12 4 16,-3-2 4-16,0 3 2 15,1-4-6-15,-1-6 0 16,0 1-10-16,-4-8-4 16,1-2 0-16,3-9 2 15,0-1 0-15,0-18-1 16,-4-1-4-16,4-21 0 15,-3 12 2-15,3-25 3 16,0 7 0-16,0 2-1 16,-3 1 1-16,-1 5-1 15,1 7 0-15,3 7 0 0,-4 5 2 16,4 13 3-16,0 4-4 16,0 8-3-16,1-5 3 15,2 2 1-15,1 7 0 16,3-3-2-16,-4-7-2 15,4 1 1-15,-3-4-1 16,7-12 0-16,-4 3 4 16,14-13 1-16,-3 6-1 15,-1-15-2-15,-2 7 3 16,-1-1 2-16,-4 0-2 0,-2 3 0 16,-5-3 12-1,-3 19 5-15,0-6-10 0,-3 22-3 16,-1 0-3-16,4 5 2 15,-3 5-1-15,3 8 0 16,0-6-1-16,4 10 0 16,-1-4-5-16,8 7 1 15,-4-9 0-15,7-11 2 16,-3-2-3-16,6-16 0 16,-2-3 1-16,6-12 2 15,-7-4-1-15,0-9 2 16,0 6 0-16,-7-15 3 15,0 12-3-15,-10-9 0 16,0 2 1-16,-8 4 2 16,0 3-1-16,-3 7 0 0,4 5-8 15,-8 16-2-15,4-2 2 16,-3 14 3-16,3 1-1 16,3 13 0-16,1-10-1 15,6 21 0-15,1-8 0 16,10-1 0-16,-4-5-22 15,15-11-10-15,-4 1-33 16,22-12-12-16,-8 2-41 16,11-25-16-16,-8 7 29 15</inkml:trace>
  <inkml:trace contextRef="#ctx0" brushRef="#br0" timeOffset="160950.1366">22172 8822 332 0,'-60'-19'126'0,"60"19"-68"0,-32 16-39 0,29-13 34 16,-8 6-20-16,1-2-6 16,-8 12-16-16,4-4-5 15,0 13-4-15,3-2-2 0,4 2 3 16,4-3-4-16,3-3 0 16,0-7-6-16,7 4 0 15,0-3-6-15,7-22 1 16,0 6-3-16,0-13 2 15,0-3 2-15,4 1 2 0,-4 2 6 16,-3-2 1-16,-1 5 6 16,-3 1 2-16,0 3 9 15,0 12 4-15,0 3-9 16,0 10-3-16,-3-3-5 16,7 18 1-16,-4-12-4 15,3 9 0-15,-3-9-34 16,4 4-17-16,-1-8-33 15,4-2-14-15,-3-3-29 16</inkml:trace>
  <inkml:trace contextRef="#ctx0" brushRef="#br0" timeOffset="161311.3205">22278 8875 276 0,'-7'10'104'0,"7"-10"-56"0,0 19-38 0,0-13 23 15,3 13-7-15,1-10-1 16,3 16-9-16,-3-6-5 16,10 0-6-16,-7 6-2 0,3-6 1 15,1 0 4-15,3-13 3 16,-3-6-4-16,13-6 1 16,-3-4-1-16,4-12 3 15,-4 0-7-15,4-6-4 16,-4 9 0-16,0-6 0 15,-3 6 5-15,-4 0 2 16,-3 10 11-16,-4 3 6 16,0 6-6-16,0 9-2 0,-4-3-8 15,1 13-5 1,-1 0-1-16,1 16-1 0,-1-7-16 16,4-3-4-16,-3 0-41 15,7-12-17-15,-1 2-22 16,11-15-6-16,-3-6-10 15</inkml:trace>
  <inkml:trace contextRef="#ctx0" brushRef="#br0" timeOffset="161694.5129">22895 8750 284 0,'-21'-19'107'0,"21"19"-58"0,-21 10-22 0,21-10 32 15,-7 9-29-15,0-3-9 16,-4 7-11-16,1 2-5 15,3 4-2-15,0-9-5 0,3 8-1 16,4-8-1-16,7 6 3 16,0-7-2-16,11 7 1 15,-4-7 2-15,18 0 0 16,-8 7 2-16,8-3 1 16,-4 2-4-16,1 4-1 15,-5-3 5-15,-3 3 5 16,-3-1 16-16,-11 8 7 15,0-8-3-15,-17 1 0 16,3 0-9-16,-15 0-4 16,5-3-13-16,-15-1-4 15,7-5-21-15,-10-1-8 16,3 0-55-16,-3-15-23 0,3-3-54 16</inkml:trace>
  <inkml:trace contextRef="#ctx0" brushRef="#br0" timeOffset="162712.3968">24239 8493 104 0,'4'-10'41'0,"-4"10"-22"0,0-12 2 16,0 12 19-16,3-6-1 0,1 6-1 15,-1-4-2-15,1-2 3 16,0 6-22-16,-1 0 17 0,8 35 9 15,-4-17-3-15,0 26 1 16,0-6-6-16,3 25 1 16,-3-13-9-16,4 13-2 15,-4-10-12-15,4 3-3 16,-4-2-6-16,0-4-3 16,0-13-25-16,0 1-9 15,-4-3-43-15,1-17-16 16,-1-2-38-1,5-16-42-15,-1 0 68 16</inkml:trace>
  <inkml:trace contextRef="#ctx0" brushRef="#br0" timeOffset="163307.1048">25255 8885 272 0,'0'0'104'0,"0"0"-56"0,0 0-34 0,0 0 26 15,4 0-16-15,-1 0-1 16,4-10-11-16,1 7-5 16,6-12-4-16,-4-1 0 0,11-3 0 15,-3 0 3-15,0-6 3 16,-4-3 0-16,-4 0 2 0,-3 3-2 16,-14 0 0-16,4 6 10 15,-8 9 5 1,1-2-10-16,-8 15-3 0,4 3-1 15,-4 16 1-15,4-6-1 16,4 21 1-16,-1-11-6 16,7 17-1-1,4-8 0-15,8 3 0 0,-1-10-2 16,14 3-2-16,-4-9-8 16,8-6-3-16,-4-1-38 15,7-15-16-15,-3 0-43 16,3-12-17-16,-6 9-9 15</inkml:trace>
  <inkml:trace contextRef="#ctx0" brushRef="#br0" timeOffset="163576.9063">25576 8678 252 0,'-7'-6'93'0,"7"6"-50"0,0 6-30 0,0 0 24 16,4 4-1-16,-1-1 0 15,4 13-2-15,1 0-1 16,-1 6-18-16,0-9 6 0,3 15 3 15,-3-9-4-15,7 4-1 16,-3-7-5-16,3 3 1 16,0-6-6-16,0-13-1 15,-3 3-2-15,7-9 1 16,-4-6-4-16,7-7 0 0,-4-2 1 16,5-14 2-1,-5 1-10-15,1-22-4 16,0 12-40-16,-8-5-17 0,-3 5-52 15,-3 3-23-15,-1 10 1 16</inkml:trace>
  <inkml:trace contextRef="#ctx0" brushRef="#br0" timeOffset="163945.2053">25915 8916 168 0,'18'3'66'0,"-18"-3"-36"0,21-9-9 15,-18 9 25-15,8 0-9 16,0-6-1-16,6-4-5 0,-3 1-2 16,11-10-16-16,-7 6 3 0,3-9 4 15,-4 4-9-15,-2-11-3 16,-1 4-3-16,-11-9-1 16,1 12 0-16,-11-3 0 15,3 0-2-15,-10 12-2 16,3-2 1-16,-10 24 1 15,4-3 5-15,-5 16 4 16,1-6 2-16,7 18 3 16,0-5-5-16,14 8 1 15,0-5-7-15,7-1-1 16,0 0-9-16,11-9-2 16,-1 3-29-16,8-15-12 15,-4-1-41-15,11-9-16 0,-4-3-18 16</inkml:trace>
  <inkml:trace contextRef="#ctx0" brushRef="#br0" timeOffset="164327.4169">26317 8534 252 0,'-3'12'93'0,"3"-12"-50"0,3 53-8 15,-3-43 32-15,4 12-12 16,-1-10-3-16,4 13-14 15,-3 1-6-15,3 2-18 0,-4 0 4 0,5 6 3 16,-1-5-7-16,0-4-1 16,-4-6-5-16,4-1 0 15,0 1-3-15,0-13 2 16,0-6-6-16,7-6-3 16,-3-3 3-16,7-10 1 15,-4 0-3-15,3-9-1 16,-2 3 1-16,-1-10 0 15,0 1 1-15,-4 6 0 16,1 9 2-16,0 9 3 16,-4 1 4-16,0 18 5 15,0 1-8-15,0 18-1 16,0-3-3-16,7 13 1 16,-3-7-2-16,6 7-1 15,-3-10-6-15,7 0-1 16,1-3-28-16,6-6-9 0,-3-3-38 15,10-16-15-15,39-6-78 16</inkml:trace>
  <inkml:trace contextRef="#ctx0" brushRef="#br0" timeOffset="165290.9898">27531 8891 300 0,'-18'0'112'0,"18"0"-60"0,-7 9-36 15,7-5 29-15,0 11-17 16,0-5-6-16,-3 9-13 16,-1-4-6-16,1 10-2 0,-1-3 1 15,0 10 3-15,1-10-2 0,-1 3-2 16,1 0-25-16,-1-13-11 16,1 4-44-16,3-7-17 15,0-9-29 1</inkml:trace>
  <inkml:trace contextRef="#ctx0" brushRef="#br0" timeOffset="165698.0482">27965 8383 180 0,'-11'-6'68'0,"11"6"-36"0,4 6-20 0,-4-6 21 0,3 0-10 15,1 6-1-15,3-3-2 16,-4-3 2-16,8 0-12 16,-1 0 5-16,12-3 5 0,-5-3-7 15,4-3-2-15,-3-1-2 16,7-9 1-16,-4 4 1 16,0-1 1-16,0 7 11 15,-3 9 7-15,0 0 5 16,-4 9 3-16,-4 0-10 15,-3 13-4-15,0-9-6 16,0 18-1-16,0-9-5 16,1 28 0-16,-5-6-1 15,4 13 1-15,-3-10-4 16,-1 12 0-16,1-5-7 0,3 2-1 16,-4-12-13-16,1-9-5 15,-1 2-34-15,-3-12-14 16,0-6-21-16,0-3-6 15,0-7-60 1</inkml:trace>
  <inkml:trace contextRef="#ctx0" brushRef="#br0" timeOffset="166370.2622">29104 8678 244 0,'0'0'90'0,"0"0"-48"0,4 9-16 16,-4-9 31-16,0 10-23 15,0-1-7-15,3 7-16 16,1 3-7-16,-1 9-3 16,-3-9-8-16,7 12-3 0,-7-12-47 15,0 0-20-15,0-1-49 16</inkml:trace>
  <inkml:trace contextRef="#ctx0" brushRef="#br0" timeOffset="166528.7036">28974 8474 164 0,'-14'-28'63'0,"14"28"-34"0,0-6-27 0,0 6 12 16,3 6-14-16,-3-6-4 15,14 9-27-15,-7 1-10 16,7-1-23-16,8 0-10 16</inkml:trace>
  <inkml:trace contextRef="#ctx0" brushRef="#br0" timeOffset="167238.7634">29478 8490 52 0,'21'-7'22'0,"-21"7"-12"0,4-3-12 15,3 3 4-15,-4 0-2 16,1 0 2-16,-1 0 19 15,1 0 10-15,-4 0 16 16,0 0 5-16,0 0-14 16,0 0-6-16,0 3-9 15,0-3-5-15,0 0-10 16,0 0-3-16,0 0-1 0,0 0-5 16,0 0-1-16,0 0 5 15,0 0 3-15,0 0 8 0,-7 0 5 16,3 0 4-16,-6 0 1 15,10 0 0-15,-11 0 2 16,4 0-8-16,-3 0 0 16,3 0-11-16,-1 7-4 15,1-7 0-15,-3 0 0 16,10 3-1-16,-7 3 1 16,0-6-2-16,-4 6 2 15,8-3 2-15,-8 4 2 16,4-4-1-16,-7 6 1 15,10-2-2-15,-6 5 0 16,-1-6-3-16,8 4-2 16,-4-1-2-16,3 1 1 0,1 5 1 15,3-5 2-15,0-1-1 16,0 1-1-16,0-4 5 16,7 3 1-16,0-6 0 15,10 7 1-15,-6-1-2 16,14-3 0-16,-1 4-3 15,1 6-2-15,-4-7 5 16,0 3 1-16,-3-5 6 16,-7 2 3-16,-1 1 3 15,1 8 3-15,-8-8-5 16,-6 5 1-16,-1 1-8 16,-13-3-3-16,2 5 1 15,-6-8 2-15,4 6-4 0,-8-7-1 16,4 0-15-16,-4-9-6 15,4 7-24-15,3-7-9 16,4 0-38-16,7-7-16 16,4-2-42-1,6 0-29-15,1-1 83 16</inkml:trace>
  <inkml:trace contextRef="#ctx0" brushRef="#br0" timeOffset="167736.8374">29968 8493 168 0,'4'-3'66'0,"-4"3"-36"0,18-7-22 16,-15 7 18-16,1 0 7 15,-1-3 35 1,-3 3-8-16,-7 3-31 16,4-3-1-16,-8 10 0 0,0 2-3 15,-3 10 3-15,4-3-12 16,-1 6-4-16,1 0-7 0,6 4-2 16,1-4-3-1,10 9-3-15,0-6-7 0,17-9-2 16,15 6-4-1,0-15-1-15,7-7-1 0,0-13 1 16,-7 1 4-16,-4-10 6 16,-11-6 8-16,-2-9 5 15,-12 5 8-15,-17 7 5 16,7 0 11-16,-17 0 3 16,-15-18-6-16,7 21-4 15,4 0-9-15,-18 3-1 16,4 7-10-16,0 9-4 15,-1 0-27-15,1 9-11 16,10 1-33-16,8 5-12 16,3 1-38-16,17-3-45 15,-3-4 56 1</inkml:trace>
  <inkml:trace contextRef="#ctx0" brushRef="#br0" timeOffset="168196.0536">30702 8000 392 0,'-3'0'145'0,"-4"10"-78"0,7 15-65 16,0-6 28-16,0 15-12 16,0 4 2-16,0 12-2 15,7 3 0-15,-4 4-9 0,4-4-1 0,0 16 2 16,0-6-4-16,-3 0 2 15,10-16-3-15,-3-3 0 16,-4-10-3 0,-4-6 1-16,8-9-11 0,-8-10-2 15,-6-2-2-15,-8-7 2 16,8-7 4-16,-11-5 3 16,-4-7 2-16,-7-3 1 15,1 0 0-15,-12 3 2 16,1 4 3-16,0 15 4 15,-1 9 0-15,12 7 2 16,-1 3-8-16,7 3-4 16,11 9 2-16,7-12 1 15,0 0-3-15,14 6 1 16,15 3 0-16,2-9 0 0,12-1-18 16,-1-18-8-16,4-3-35 15,10-12-16-15,-3 2-52 16,-7-9-21-16,0-6 29 15</inkml:trace>
  <inkml:trace contextRef="#ctx0" brushRef="#br0" timeOffset="168605.9081">31267 8000 312 0,'-4'0'115'0,"4"26"-62"0,-7-8-27 0,7 1 34 16,-3 6-17-16,-1 13-2 15,-3 12-7-15,-4 3-1 16,8 4-18-16,-4-4 0 0,7 16-1 16,0-6-5-16,0 0-1 15,0-10-6-15,7-9-2 16,-4-7-2-16,-3-11 0 16,7-5-9-16,-7-5-3 15,0-10 0-15,-7-6 1 16,-3-6 5-16,-4 0 5 15,0-4 2-15,-18 1 3 16,7 0-1-16,0 6-1 16,-3-4 12-16,4 4 6 15,-1 6-7-15,4 7-1 0,0 5-4 16,10-2-1-16,4 12-3 16,7 0-2-16,7 0 1 15,4-3-1-15,13-6-3 16,4 3 0-16,4-10-12 15,3 0-2-15,1-9-27 16,6-3-12-16,0-12-36 16,1-4-17-16,-4 0-41 15</inkml:trace>
  <inkml:trace contextRef="#ctx0" brushRef="#br0" timeOffset="168951.5284">31627 7884 252 0,'-4'7'96'0,"8"2"-52"0,-4 10-14 0,0 0 31 16,14 9-11-16,-4 6-3 15,1 1-4-15,-1 9-3 16,5 3-21-16,-1 6 2 0,-4-18 2 15,1 2 1-15,3 14 1 16,4-8-10-16,-4 14-4 16,-4-4-2-16,-3 19 1 15,4-18 4-15,-11 18 1 16,7-19-4-16,-14 19 1 16,7-12-5-16,-14 2-2 0,-22 17-2 15,1-13 0-15,0-16-22 16,-4-12-9-16,-7-10-59 15,11-13-24-15,10-11-96 16</inkml:trace>
  <inkml:trace contextRef="#ctx0" brushRef="#br0" timeOffset="169145.0599">31976 8929 416 0,'24'-3'154'0,"-24"3"-84"0,18 3-57 0,-14 3 35 16,-4-3-29-16,3-3-10 16,4 6-46-16,-3-2-21 15,-4-4-113-15,7 6-52 16,-14-6 98-16,7 3 47 16</inkml:trace>
  <inkml:trace contextRef="#ctx0" brushRef="#br0" timeOffset="182746.5167">13109 10980 196 0,'-10'0'74'0,"10"0"-40"0,-4 0-11 0,4 0 24 0,0 0-15 15,0 0-4-15,4-7-1 16,-1 7 2-16,8-19-15 16,-4 1 12-16,7 2 6 0,-3-3-1 15,6 0 2-15,-3 0-13 16,14 1-2-16,-3-1-6 16,10-6-2-16,-6 6-6 15,13-6-3-15,-7 9-3 16,8 4 1-16,-8 2 3 15,11 20 1-15,-7-7 1 16,-1 31 0-16,-6-6 2 16,-4 26 3-16,-3-10 0 0,-7 18 2 15,-8 45-4-15,-10-10 1 16,-10-15-7-16,-4-29-3 16,3-9 3-16,-10 3 3 15,3-3-3-15,-10-10-1 16,3 1-7-16,-3-16-3 15,3-4-1-15,1-21-1 16,2 6 4-16,5-19 5 16,3 4 0-16,7-7 1 15,0 0-3-15,10 3 1 16,1 6 8-16,10 4 7 16,-4 3 1-16,15 12 1 15,-4-3-1-15,15 7 0 16,-5-1-6-16,12 7-2 0,-5-7 0 15,5 10 2-15,-8-3-5 16,0-4-3-16,8 10-41 16,-19-13-17-16,-3 1-59 15,-3-10-25-15,0 0-6 16</inkml:trace>
  <inkml:trace contextRef="#ctx0" brushRef="#br0" timeOffset="183122.7248">15279 10980 276 0,'-14'-10'104'0,"14"10"-56"0,-21-6-27 0,17 6 30 15,-10-3-9-15,3-4-3 16,-17 7-10-16,3 0-4 16,-13 10-14-16,2-4-2 0,-2 7-2 15,6 2 3-15,0 14 1 16,4-4-3-16,7 19 0 15,3-7-5-15,14 13-2 0,1-6-5 16,24-3 0-16,-3-7-42 16,21-5-19-1,-4-4-40-15,18-16-14 0,-7 1-12 16</inkml:trace>
  <inkml:trace contextRef="#ctx0" brushRef="#br0" timeOffset="183485.331">15656 10973 356 0,'-42'-9'134'0,"42"9"-72"0,-39 9-41 15,36-2 35-15,-15 2-21 0,4 0-5 16,-7 20-12-16,3-4-1 16,0 19-10-16,4-7 0 0,4 7 0 15,3-6-6-15,14-4 0 16,7 7-3-16,0-29-2 15,0 4-4-15,7-22 0 16,-3 3-1-16,3-22 3 16,0 6 2-16,-3-16-1 15,-4 10 6-15,-7-6 3 16,0 6 3-16,-3 6 3 16,-1 3 4-16,-3 16 1 15,0 0-6-15,4 19-3 16,-1-3-3-16,11 18-3 15,-3-5-2-15,7 8-1 0,-4-2-42 16,14-7-18-16,-7-3-54 16,25-16-23-16,14 1-8 15</inkml:trace>
  <inkml:trace contextRef="#ctx0" brushRef="#br0" timeOffset="183844.8486">16185 10983 312 0,'-42'-29'115'0,"42"29"-62"0,-35-9-18 16,31 9 40-16,-10 0-27 16,0 6-7-16,-4-3-22 15,4 7-10-15,0-1-5 0,0 7-4 0,4 0 3 16,-1-4-4-16,11 7 0 16,0-3 1-16,11 2 0 15,-1 1 4-15,11-3 5 16,-3-7-1-16,14 10 1 15,-4 0-5-15,7 3-1 16,-3-3-1-16,0 3 1 16,3 9 4-16,-10-9 4 15,-11 9 5-15,-11-12 4 16,1-6-6-16,-11 9-3 16,0-4-4-16,-14-5-2 15,3 3-23-15,-10-7-8 16,7-3-22-16,-1-2-10 15,5-4-42-15,13-10-16 16,1 7-36 0,17-13-26-16,-4 1 88 0</inkml:trace>
  <inkml:trace contextRef="#ctx0" brushRef="#br0" timeOffset="184128.7538">16514 11149 260 0,'49'-6'96'0,"-49"6"-52"0,18-10-3 15,-15 10 36-15,8-3-19 16,-4-3-9-16,7-4-15 15,-4 1-7-15,5-10-15 16,-1 3-3-16,3-12-2 0,-3 9-1 16,-7-6 1-16,1 7 0 15,-12-8 1-15,4 8-2 0,-14 8 1 16,3 4 2-16,-17 12 5 16,3-3-4-16,1 22 2 15,3-6-3-15,3 16 2 16,0-7-6-16,11 16-1 15,14 15-7-15,11-12 0 16,7-12-23-16,6-10-11 16,15-12-49-16,-11-17-22 15,1-2-71 1,17-13-36-16,-11 1 110 16</inkml:trace>
  <inkml:trace contextRef="#ctx0" brushRef="#br0" timeOffset="184459.508">17216 10810 300 0,'-29'-16'112'0,"29"16"-60"0,-31 0-8 0,27 7 41 0,-14-4-29 16,4 3-11-16,0 10-23 15,0-7-7-15,4 10-9 16,2-6-4-16,12 2 1 0,-4 4 0 16,18-3 3-16,-4-7-3 15,10 10-2-15,-2-10 2 16,9 10 2-16,-2-3-2 15,2 0 0-15,-6-4 5 16,0 7 3-16,-4-3 7 16,-7 2 6-16,-3 1-4 15,-8 6-2-15,1-6-8 16,-18 6-2-16,3 0-4 16,-17 4-3-16,-29 8-20 15,-6-9-8-15,-8-3-54 0,22-9-25 16,6-6-104-1</inkml:trace>
  <inkml:trace contextRef="#ctx0" brushRef="#br0" timeOffset="185301.33">13226 12212 332 0,'-22'6'123'0,"22"-6"-66"0,-28 19-44 0,25-16 28 16,-11 16-14-16,3 3-3 15,-7 25-8-15,4-13 0 16,-14 23-9-16,3-7 0 0,-10 22 3 0,3-9 0 16,-17 9 2-16,10-9-4 15,-10 9 0-15,6-9 1 16,1-4 2-16,7-12-1 16,3-12-1-16,7-1-10 15,8-24-1-15,-1-1-5 16,11-18 0-16,0-1 4 15,7-18 3-15,0 6 1 16,0-9-1-16,0-1 3 16,0 10 0-16,0 0 5 15,0 13 5-15,0-4-7 16,0 26-3-16,0 3 0 16,4 12 2-16,-1-3 0 15,1 13 2-15,-1-4 0 0,1 13 1 16,-1-3-4-16,1 0-1 15,-4 0 1-15,3-7 2 16,-3-2-3-16,4-1-2 16,-1-9-3-16,4-6-1 15,0-3 2-15,15-22 2 16,-1-1-2-16,14-15 0 16,-7-3-15-16,18-9-4 15,18-23-96-15,-8-2-40 16,-10 12-27-1</inkml:trace>
  <inkml:trace contextRef="#ctx0" brushRef="#br0" timeOffset="185947.4504">8946 13745 136 0,'-21'-6'52'0,"21"6"-28"0,0-9 3 0,0 9 21 0,4 0 19 15,-1 0 8-15,1 0-5 16,-1 0-3-16,4 9-37 16,1 0 4-16,9 17 4 0,-3-1-8 15,14 12-2-15,-6-9-8 16,9 16 0-16,15 28-9 15,-3-9-2-15,-5-10-3 16,-2 1-1-16,-1-10 1 16,-10-7 1-16,-4 4-3 15,-7-13-1-15,-3 1-10 16,-4-4-38 0,-7-7-16-16,-4-8-55 15,1-20-21-15,-1-15-23 16</inkml:trace>
  <inkml:trace contextRef="#ctx0" brushRef="#br0" timeOffset="186203.6756">9317 13532 268 0,'-4'28'101'0,"4"-28"-54"0,-3-19-26 0,3 19 28 16,0 16-11-16,0-6 0 15,-4 11-10-15,1 5-3 16,-4 8-14-16,0-6 4 0,-7 26 5 16,-15 33 0-16,1-8 3 15,-4 5-9-15,-3-5-1 0,0-7-5 16,10-22 0-16,4-12-7 16,-4 6-1-16,-3 3-22 15,7-13-10-15,7-6-46 16,14-21-17-16,0-4-41 15,17-22-50 1,-3 10 69-16</inkml:trace>
  <inkml:trace contextRef="#ctx0" brushRef="#br0" timeOffset="186689.315">10047 14059 256 0,'4'9'96'0,"-4"-9"-52"0,17 10-36 0,-13-4 24 15,6-6-3-15,-3 0 3 16,11-6 0-16,3-4 2 15,-3-5-18-15,-4 5 2 0,4-9 0 16,-1 1-4-16,1-11 2 16,-4 4-7-16,-7 0-3 15,-3-3 1-15,-8 3 0 0,1 3-3 16,-12-3-1-16,5 9 5 16,-18 7 3-16,6 6 0 15,-2 15 3-15,3-6 4 16,3 32 3-16,0 15-7 15,15-9-3-15,-1-9-4 16,15 9-2-16,-1-10-3 16,12-3-2-16,-5 1 1 15,11-10-1-15,1-7-5 16,-1-5-1-16,-7-1-15 16,4-12-4-16,-4-3-33 15,-3-10-15-15,-1-3-24 16,-3-9-7-16,0 0-37 15</inkml:trace>
  <inkml:trace contextRef="#ctx0" brushRef="#br0" timeOffset="186968.6354">10421 13711 292 0,'0'25'110'0,"0"-25"-60"0,14 38-30 0,-10-32 30 16,3 16-12-16,0-7 0 15,3 14-6-15,8 21-2 16,-4-22-17-16,-3-9-3 0,10 9 0 15,-3-9 7-15,-1 3 4 16,1 0-4-16,-8-13-2 16,1 1-3-16,0-4 0 0,3-6-6 15,-4-10-4-15,-3 1 1 16,4-19 0-16,-1 3-4 16,5-19-1-16,-5 6-2 15,1-3 3-15,-4 4-35 16,-4 2-16-16,1 7-35 15,-1 12-15-15,-3-2-17 16,0 14-6-16,0-2 18 16</inkml:trace>
  <inkml:trace contextRef="#ctx0" brushRef="#br0" timeOffset="187474.1983">10784 13905 228 0,'0'13'88'0,"0"-13"-48"0,11 19 6 0,-7-7 37 16,3-9-9-16,0-3-2 16,3 10-31-16,4-4-15 15,-3-12-16-15,-4 6-1 0,7-19 4 16,0 3-5-16,7-21-2 0,-3 11-3 16,0-5-3-16,-1 0-4 15,-6 3-2-15,-1 2-4 16,-10-5 1-16,0 0-2 15,-10 18 2-15,-1-3 0 16,-3 26 3-16,4-4 6 16,-5 22 2-16,5-3 8 15,6 16 6-15,1 28-8 16,3-9-4-16,7-7-6 16,7-12-1-16,4-10-20 15,6-12-10-15,1-16-34 16,3-6-15-16,8-13-60 15,-15-2-46 1,-4 2 79-16</inkml:trace>
  <inkml:trace contextRef="#ctx0" brushRef="#br0" timeOffset="187792.1135">11218 13642 384 0,'0'9'143'0,"0"-9"-78"0,4 50-52 0,-1-40 33 16,4 15-13-16,1-6 0 15,2 15-9-15,4 13-5 16,-3 7-11-16,-1-11 1 0,1-14 2 16,0-1-4-16,-4-6-2 15,0-10-5-15,0-15 0 16,10-6 0-16,-6-7 2 16,0 0-6-16,3-12 1 0,0 0-6 15,7-16-1-15,-3 10 0 16,-1-1 4-16,1 7 5 15,-4 3 3-15,-3 6 4 16,-4 19 3-16,0 0 0 16,0 25 2-16,-4-6-6 15,4 19-1-15,0 31-4 16,4-7-1-16,-1-8-21 16,1-11-8-16,0-8-62 15,-4-13-28-15,0-6-61 16</inkml:trace>
  <inkml:trace contextRef="#ctx0" brushRef="#br0" timeOffset="187977.0899">11822 14087 436 0,'-15'44'162'0,"15"-25"-88"0,-3 15-66 0,3-15 32 15,0 16-23-15,3 9-5 16,-3-7-56-16,0 7-25 15,0-9 35-15,0-1-59 0,0-6-20 16,0-9-25 0</inkml:trace>
  <inkml:trace contextRef="#ctx0" brushRef="#br0" timeOffset="188736.1246">12950 13498 212 0,'0'-10'79'0,"0"10"-42"0,0 0-8 0,0 0 28 16,0 0-9-16,0 6-4 16,-3 7-13-16,-1 3-7 15,4 12-14-15,0 0-4 0,4 16 0 16,-1-10 1-16,8 20 1 16,0-17-2-16,6 14-1 15,-6-14-3-15,10-9-2 0,-3-2-6 16,13-17-1-1,-6-3-6-15,14-21 1 0,-7 5 6 16,-4-15 3-16,-7 3 3 16,-14-9 0-16,0 3-3 15,-10 2 2-15,-1 4 3 16,-3-9 3-16,0 9 0 16,0 16 0-16,0-4-1 15,7 26 0-15,0-6-5 16,7 18 1-16,-4 0 0 15,5 22 2-15,-1-12 8 16,7 25 5-16,-4-10-3 16,4 19 1-16,1-9-4 0,-5 18 2 15,-3 35-4-15,-3-9 1 16,-11-10 1-16,-7-15 2 16,-8-13 1-16,5-32 2 15,-1-2-5-15,-10-7-1 16,-18 6-9-16,14-15-1 15,4-9-20-15,-11-10-8 16,7-3-22-16,-6-23-7 16,6 8-35-16,14-17-13 15,4 1-22 1</inkml:trace>
  <inkml:trace contextRef="#ctx0" brushRef="#br0" timeOffset="189517.4934">14083 13601 228 0,'-7'-6'85'0,"7"6"-46"0,-25-19-4 16,22 13 34-16,-4 15-17 15,0-3-6-15,-4 13-20 16,0-9-8-16,1 18-11 15,3-3 2-15,3 9 3 0,1 1-2 16,10-4 0-16,0 1-9 16,10-4-2-16,-2 0 0 0,6-12 0 15,-4-7-8 1,15-15-2-16,-7 3-7 0,3-16-2 16,-7 3 9-1,-7-9 3-15,0 3 10 0,-17-3 4 16,-1 0 1-16,-13-3 3 15,3 3-3-15,-15 6-2 16,5 0 2-16,-8 10 2 16,4 2-13-16,-4 7-4 15,7 0-46-15,11 10-19 16,4-4-46 0,13-6-53-16,1 3 61 15</inkml:trace>
  <inkml:trace contextRef="#ctx0" brushRef="#br0" timeOffset="189940.6233">14485 13168 296 0,'0'-9'112'0,"0"9"-60"0,4 19-34 16,-4-19 31-16,3 15-12 16,1 1-1-16,6 15-3 15,1 1 1-15,3 15-18 16,0-3-3-16,4 9 1 0,-4-6-4 15,0 6 2-15,-4-9-7 16,1 6-3-16,0-12 1 16,-4-10 2-16,0-3-4 15,-4-6-3-15,1-3-4 16,-8-7-1-16,1-6-1 0,-18-3 0 16,3 0 2-16,-14 0 2 15,4-3 4-15,-4 3 2 16,8 0 4-1,2 10 1-15,5-1-1 0,13 10-1 16,1 0-6-16,10 6-1 16,0-6 3-16,10-1 1 15,-2-2-7-15,16-6-2 16,-6-4-36-16,10-12-14 16,-3 6-55-16,7-19-23 15,-7 3-4 1</inkml:trace>
  <inkml:trace contextRef="#ctx0" brushRef="#br0" timeOffset="190316.6042">15071 13193 348 0,'-4'7'132'0,"4"-7"-72"0,4 12-41 16,-4-6 32-16,3 13-11 15,1-3 2-15,3 22-7 16,0-10-1-16,3 16-19 15,1 0-7-15,3 3-1 0,0-7-2 16,4 7 2-16,-4-9-2 16,7 6 0-16,-3-10-6 15,-1 1-1-15,-2-7-8 0,-5-3-2 16,1-6-4-16,-8-9-3 16,1-1 4-16,-8-9 1 15,1 0 6-15,-15-9 5 16,4 2 2-16,-11 4 3 15,4-3 5-15,0 6 4 16,0 0 5-16,0 6 2 16,3 4-7-16,4 8-2 15,3 1-7-15,8 6-2 16,-1 10-2-16,11-7 0 16,7 0 2-16,11-12 0 15,7 0-5-15,3-13-1 16,7 3-55-16,-6-12-21 15,-8 6-113 1</inkml:trace>
  <inkml:trace contextRef="#ctx0" brushRef="#br0" timeOffset="191140.309">17459 11933 188 0,'-7'3'71'0,"7"-3"-38"0,0 9-17 0,0-9 24 0,3 10-3 15,1-1 0-15,10 16-3 16,-3-6 1-16,24 25-19 16,-7 0 8-16,18 15 6 0,28 36-1 15,-10-8 1-15,-4 1-6 16,-4-6-1-16,-7-1-8 15,-6-12-2-15,-8-6-5 16,-7-10-3-16,-7-15-2 16,-6 3 0-16,-5-13 0 15,-10-9 3-15,-7-4-5 16,-7-5-1-16,-7-7-7 16,-4-6-3-16,-3-13 1 15,7 0 3-15,3 7 1 0,-3-13 0 16,3 0 4-16,1 0 0 15,-5-6-2-15,12 12 0 16,-1 1 2-16,4 15 0 16,4 0 3-16,10 9 1 15,-4-3-4-15,11 19 1 16,11 3 4-16,10 1 5 16,4-4-3-16,4-6-1 15,6-10 6-15,0 0 3 16,-10-2 4-16,0-7 3 15,-4-7-5-15,-7-5-1 16,1-10-5-16,-5-6-1 16,1-16-5-16,-4 0-3 15,0 6-11-15,-7 10-4 0,-3 3-61 16,-4-3-28-16</inkml:trace>
  <inkml:trace contextRef="#ctx0" brushRef="#br0" timeOffset="192475.2237">17745 13472 148 0,'3'-3'55'0,"-3"3"-30"0,7-6 6 0,-3 6 24 0,-1 0 1 16,-3 0 4-16,4 0-16 15,-1 0-6-15,-3 0-22 16,0 0-3-16,4 6 0 0,-1-3-1 16,15 23 3-16,-4-8-2 15,11 26 0-15,-4-9 1 16,11 18 4-16,-4-6-4 16,11 13 0-16,-7-13-4 15,6-3-1-15,-6-7-3 0,-4 7-1 16,-3-12-3-16,-7-11-2 15,-1 5-21-15,-6-8-11 16,0-2-59-16,-15-7-24 16,0 1-37-1</inkml:trace>
  <inkml:trace contextRef="#ctx0" brushRef="#br0" timeOffset="192751.6919">18126 13391 296 0,'-18'0'112'0,"18"0"-60"0,-3 25-45 0,3-25 23 16,-4 19-5-16,1-3 0 0,-5 12 3 16,1-3 3-16,-10 22-17 15,3-10 3-15,-8 26 3 0,5-9-5 16,-8 15 0-16,4-16-7 15,-11 10-3-15,8-4-2 16,-1-12-3-16,4-9-35 16,7-7-14-16,3-9-43 15,15-13-18-15,-4-2-34 16</inkml:trace>
  <inkml:trace contextRef="#ctx0" brushRef="#br0" timeOffset="193526.0383">19156 13585 196 0,'0'-15'74'0,"0"15"-40"0,0 0 0 0,0 0 29 16,0 0-1-16,0 0 0 16,-4-3-19-16,1-4-6 15,-8 23-22-15,1-7 2 0,-4 16 1 16,3-3-4-16,0 13 2 15,4-7-5-15,4 13 1 16,-1-10-9-16,11 10-2 16,-3-7-6-16,17-5-1 15,-3-10-22-15,17-19-8 16,-7 0-2-16,7-16 0 16,-6-3 15-16,-5-9 8 15,-3 9 16-15,-13-15 9 0,-1 8 13 16,-22-11 8-16,5 12-10 15,-18-4-2-15,7 4-5 16,-11 13 1-16,7-4-13 16,0 16-5-16,4-3-28 15,4 6-10-15,2 7-36 16,12-4-14-16,-1-3-42 16,15-12-23-1,0 9 79-15</inkml:trace>
  <inkml:trace contextRef="#ctx0" brushRef="#br0" timeOffset="193961.2183">19604 13146 288 0,'0'-25'107'0,"0"25"-58"0,0 0-20 0,0 0 33 16,0 10-19-16,0-1-7 16,3 16-6-16,1-6-2 15,7 28-15-15,-4-12 1 0,3 18 0 16,1-3-3-16,3 6 1 15,-4-9-3-15,12 7 0 16,-5-4-5-16,1-12-3 16,-4-4-3-16,-3-6 1 15,-1-3-4-15,-10-6 1 16,0-9-7-16,-10-10-1 16,-1 0 5-16,-14-10 3 0,4 1 3 15,-7-1 3-15,3 1 3 16,-7 3 2-16,4 6-1 15,4 9-1-15,2-3-8 16,8 13 0-16,4 0 1 16,10 6 3-16,0 0-2 15,10-3 0-15,1-6-4 16,14 3-1-16,-4-10-28 16,18-9-13-16,-8 0-52 15,5-9-25-15,-5-4-22 16</inkml:trace>
  <inkml:trace contextRef="#ctx0" brushRef="#br0" timeOffset="194322.8247">20048 13106 360 0,'-7'6'134'0,"7"-6"-72"0,0 28-57 0,0-19 30 16,4 10-8-16,-4 0 4 15,3 25-4-15,1-9-2 16,3 18-13-16,0-9-5 0,4 9-3 16,-4-9 2-16,7 0 1 15,0-7-8-15,4-2-1 16,-4-7-13-16,0-3-6 16,-4-6 3-16,-3-10 0 0,0 1 13 15,-14-10 5-15,4 0 1 16,-11-3 2-16,0-4-2 15,-11 7-1-15,4 0 7 16,-4 10 3-16,4-4 3 16,3 13 3-16,1-6-5 15,6 12 1-15,0-7-7 16,8 8-1-16,-1-1-7 16,19-3 0-16,-5-1 3 15,22-8 4-15,-7 6-30 16,20-19-14-16,-6 0-75 15,7-13-33-15,-7-2-5 16</inkml:trace>
  <inkml:trace contextRef="#ctx0" brushRef="#br0" timeOffset="195189.6095">21195 13425 176 0,'-4'0'66'0,"4"0"-36"0,0 0-13 16,0 0 22-16,0 10-5 15,0-4 1-15,4 13-7 16,-4-7 0-16,7 20-16 16,-4-10 6-16,8 19 5 0,0-13-3 15,3 9-2-15,0-2-10 0,7-7-3 16,-3-3-3-16,10-6 1 16,-7 0 0-16,11-19 1 15,-11 0-5-15,0-13-1 16,-3-2-2-16,-4-4 0 15,-4 3 9-15,-6-22 4 16,0 13-2-16,-8 3-2 16,4 0 0-16,-4 10-1 15,1-4 2-15,-1 23 1 16,1-4-6-16,3 12-2 16,0 4 2-16,7 16 1 15,0-7 2-15,4 22 2 16,-1-9 1-16,1 18 1 0,-1-12 2 15,-3 22 4-15,0-12-6 16,-3 12 0-16,0-6-2 16,-8-1-1-16,0-2-3 15,-6-7 1-15,-1-6-4 16,-13-9 0-16,2-7-1 16,-6-12-2-16,4-6-2 15,-1-7-1-15,0-6-1 16,7-16 2-16,1-3 4 15,10-15 1-15,0 6 1 16,14-7 0-16,-4 7-5 16,18-7 1-16,-3 1 2 15,10 3 1-15,-6-1 1 0,6 4 0 16,-7 9-58-16,4-6-23 16,-4 6-78-1</inkml:trace>
  <inkml:trace contextRef="#ctx0" brushRef="#br0" timeOffset="195628.8711">22042 13642 252 0,'-4'-3'93'0,"4"3"-50"0,7 0-35 16,-3 0 21-16,3 0-6 15,0 0 0-15,10 0 1 16,-3 0 0-16,8-7-13 16,-5 7 2-16,4-18 1 0,-3 8 1 15,3-9 1-15,-3 1-2 16,-8-8 1-16,1 11 1 15,-7-4-1-15,-4 0-7 16,-4 0-5-16,1 4 0 16,-12 5 2-16,1 7 2 15,-3 13 1-15,3-7 4 0,-4 22 3 16,4-6-4-16,3 9 1 16,4 3-1-16,7 7 1 15,0-10-6 1,11 6-4-16,-1-8-4 0,8-8 1 15,-4 1 1-15,11-3 0 16,-4-7-16-16,4-6-6 16,-4-3-25-16,0-3-9 15,0-3-35-15,-3-7-13 16,-4 4-39 0</inkml:trace>
  <inkml:trace contextRef="#ctx0" brushRef="#br0" timeOffset="195921.887">22405 13454 224 0,'0'-3'85'0,"0"3"-46"0,3 3-17 16,1-3 26-16,7 9-3 16,-4-3 0-16,7 13-5 15,-4-3-2-15,4 3-21 16,-3-7 5-16,3 13 2 0,-3-6-8 16,3 6-2-16,-4-6-2 15,5 6 0-15,-5-6-4 16,4-3 0-16,-3-4-7 15,-1-6-1-15,1-2 4 16,7-8 5-16,-4-2-3 16,3-6-1-16,-3-4-5 15,1-9 0-15,-5 3-29 16,-3-10-13-16,-3 11-62 16,-8-5-26-16,1 11-25 15</inkml:trace>
  <inkml:trace contextRef="#ctx0" brushRef="#br0" timeOffset="196244.6978">22751 13667 300 0,'3'6'112'0,"-3"-6"-60"0,11-6-45 0,-8 6 23 16,8 0-14-16,-1-3-4 15,12-10-1-15,-5 10 0 16,11-16-5-16,-6 4 3 0,2-14 3 0,-2 11 0 15,-8-8 1-15,-4 1-7 16,-10-3-2-16,0 3 0 16,-7 3 2-16,0 0 1 15,-7 19 3-15,0 3 1 16,-4 16 3-16,4-4 6 16,0 13 2-16,3-6-9 15,1 16-3-15,3-10-4 16,7 6 1-16,0-6-6 15,7 3-1-15,0-9-22 16,7-3-8-16,0 0-36 16,14-16-15-16,-6 0-74 15,6-10-48 1,-7 1 91-16</inkml:trace>
  <inkml:trace contextRef="#ctx0" brushRef="#br0" timeOffset="196725.3888">23142 13149 296 0,'0'0'110'0,"0"0"-60"0,4 19-23 0,-4-12 34 16,3 5-14-16,1 4-3 15,3 12-12-15,0-3-3 16,0 13-16-16,0-4 1 0,4 1 0 16,-4 2-3-16,3-5-1 15,1-4-6-15,3-3-1 16,-7-3 1-16,0-6 2 0,0-4-3 15,0-6 0-15,0 4-1 16,0-20-2-16,0 4-6 16,4-13-1-16,0 1 1 15,3-17 1-15,-4 7-4 16,8-16 1-16,-4 6 6 16,0 4 3-16,0-1-2 15,-3 7 1-15,-1 9 0 16,-3 4 0-16,0 2 8 15,1 16 7-15,-5 3 4 16,1 23 1-16,-1-10-3 16,4 24 0-16,-3-8-5 15,10 12-2-15,-4-3-6 16,12 6-3-16,-5-9-3 16,8 9-1-16,-4-12 2 15,11-4 2-15,-4-6-2 0,7-9 0 16,-3 3-10-16,7-19-5 15,-7 3-30-15,6-15-12 16,33-16-98-16,-11-10-41 16,-11 1 42-1</inkml:trace>
  <inkml:trace contextRef="#ctx0" brushRef="#br0" timeOffset="229000.5807">3030 15398 176 0,'0'19'66'0,"0"-19"-36"0,4 53-9 0,-4-44 22 15,7 7-1-15,-7 3 1 16,0 9-3-16,3 3-1 16,-3 1-21-16,0-7 1 0,8 19-1 15,-1-10-4-15,0 10 2 0,3-6-5 16,1-1-1-16,-8-2-4 16,8-1 1-16,0-5-4 15,-1-4 0-15,-3-6-1 16,4-10 1-16,-1 0 0 15,4-18 1-15,-3-7-5 16,3-21 1-16,-3 2 2 16,3-21 3-16,-4 6-2 15,1-7 0-15,-4 4-1 16,0 9 1-16,0 6-2 16,4 4 2-16,-11 6-4 15,14 18 0-15,-11 1 3 16,11 21 1-16,-3 4 3 15,10 18 1-15,0-12-6 16,4 22 0-16,0-9-3 0,10 2-2 16,-10-2 0-16,10-1 3 15,-10-5 0-15,3-11 3 16,-3-2 3-16,-4-22 4 16,0-4-2-16,-10-18-2 15,3 9-2-15,-14-31 0 16,3 13-2-16,-13-26 2 15,3 10-2-15,-11-10 2 16,4 16-7-16,0 3-1 16,3 3-38-16,4 19-14 15,0 3-31-15,11 23-12 16,6 30-39 0</inkml:trace>
  <inkml:trace contextRef="#ctx0" brushRef="#br0" timeOffset="229231.0208">3831 15558 252 0,'0'19'96'0,"0"-19"-52"0,25 28-29 16,-25-22 24-16,10 13-8 15,-2 0-1-15,2 9-3 16,-3-3-2-16,7 10-14 0,-10-7-4 0,3-3-1 15,-4 3-21 1,-3-9-9-16,0-3-83 16,-3-7-37-16,-22-12 25 15</inkml:trace>
  <inkml:trace contextRef="#ctx0" brushRef="#br0" timeOffset="229430.362">3785 15326 252 0,'0'0'96'0,"0"0"-52"0,0 9-51 0,0-9 14 16,4 10-62-16,3-4-23 16,11-3-14-16,6 6-4 15</inkml:trace>
  <inkml:trace contextRef="#ctx0" brushRef="#br0" timeOffset="229580.8906">4064 15194 252 0,'0'0'93'0,"0"0"-50"0,4 16-30 15,-1-13 24-15,11 22-6 16,-10-6 2-16,10 15-4 16,3 1 0-16,-2 12-16 15,-1-3-3-15,3 9 0 0,-3 0-6 16,4 10 0-16,0-10-9 16,-8 10-2-16,4-10-51 15,-3 1-22-15,3-17-65 16</inkml:trace>
  <inkml:trace contextRef="#ctx0" brushRef="#br0" timeOffset="230006.8105">3916 15504 228 0,'7'-9'85'0,"-7"9"-46"0,32 9-41 0,-22-2 17 16,4-14-11-16,8 1 0 15,13-3-2-15,-11-1 1 16,12-8-2-16,-4-1 4 0,-1 3 4 16,-6-3 15-16,7 10 9 15,-8-1-6-15,1 10-3 16,-4 7 3-16,4 21 3 16,0-6-5-16,-8 22-3 0,1-10 3 15,7 16 1-15,-11-12-5 16,3 6 0-16,1-6-10 15,-7-4-2-15,-1-6-5 16,4-9-3-16,-7-3 6 16,11-22 3-16,-7-4-10 15,3-18-2-15,0 9-1 16,10-25-2-16,1 7 1 16,-4 2 3-16,-3 7 0 15,0 12 3-15,-4 1 3 16,7 15 4-16,-11 6 2 15,5 13 1-15,-5-1-6 16,4 17-4-16,-3-1-8 0,3 4-1 16,-3-3-46-1,3-1-17-15,-4-12-52 0,8 0-21 16,10-13 3 0</inkml:trace>
  <inkml:trace contextRef="#ctx0" brushRef="#br0" timeOffset="230353.356">4971 15479 296 0,'-18'25'110'0,"18"-25"-60"0,-18 10-32 0,18-4 28 16,-3 7-20-16,-1-4-4 16,4 26-8-16,0-10-1 15,4 3-7-15,-1 0-4 0,8 3 1 0,-4-2-2 16,11-4-1-16,-4-3-6 15,10-7-4-15,-2-5-1 16,-1-10-1-16,-4 0 2 16,5-6 4-16,-5-13 3 15,-10-3 4-15,0 0-2 16,-14 0 0-16,0-3 5 16,-14 0 5-16,3 6 1 15,-6 0 4-15,3 0-3 16,-1 13-1-16,-6 6-20 15,14 0-5-15,3 6-39 16,11 7-16-16,0 2-56 16,11-5-42-1,7-4 71-15</inkml:trace>
  <inkml:trace contextRef="#ctx0" brushRef="#br0" timeOffset="230730.3966">5193 15470 292 0,'-4'19'110'0,"4"-19"-60"0,4 15-32 0,-1-8 31 16,8 12-12-16,-4-7-1 16,7 23-12-16,-3-7-4 15,3 6-12-15,0 1-1 0,4 2 0 16,-11-2-1-16,7-7-1 16,-4-3-8-16,1-9 0 15,0-4-4-15,6-15 2 0,-3-3-2 16,4-22 0-16,0 3 4 15,-4-13 3-15,0 10 1 16,-4-22 2-16,1 12 0 16,0 0 1-16,-8 4-2 15,4 9 1-15,-3 6 9 16,-1 28 4-16,4 17 4 16,0 11 0-16,0 1-5 15,0-4 1-15,0-5-9 16,8 11-2-16,-5-5-5 15,4-4-3-15,-3-6-36 16,6-6-16-16,-9 0-47 16,6-19-21-16,0-13-29 15</inkml:trace>
  <inkml:trace contextRef="#ctx0" brushRef="#br0" timeOffset="230937.4247">5736 15031 348 0,'-3'-16'129'0,"3"16"-70"0,0 16-40 0,0-16 34 16,3 25-14-16,1-6 0 16,6 18-9-16,1-2-4 15,7 21-14-15,-4-12-5 0,3 25-1 16,11 32-3-16,-3-14-2 16,-4 1-20-16,1-16-10 15,-5-15-34-15,-10-7-14 0,-7-6-46 16,-7-25-20-16,-10-10 19 15</inkml:trace>
  <inkml:trace contextRef="#ctx0" brushRef="#br0" timeOffset="231102.2253">5595 15561 332 0,'-3'-3'126'0,"3"3"-68"0,17-6-46 16,-13 6 32-16,17 0-16 15,-3 0-4-15,20 0-9 16,-6-10-5-16,17 7-5 15,-6-3-4-15,13-7 2 0,-6-3-24 16,3 1-11-16,-8 2-89 16,5 7-41-16,-8-3 31 15</inkml:trace>
  <inkml:trace contextRef="#ctx0" brushRef="#br0" timeOffset="231537.1066">6932 14993 280 0,'4'22'104'0,"-4"-22"-56"0,24 79-27 16,-20-64 28-16,10 23-15 16,-3 0-2-16,6 15-13 15,-3 0-4-15,0 16-8 16,-3-12-3-16,0 15 0 0,-1-9-9 0,1-4-2 16,-1-12-51-16,4-3-24 15,-3-3-68 1</inkml:trace>
  <inkml:trace contextRef="#ctx0" brushRef="#br0" timeOffset="231884.0862">7355 15407 332 0,'-42'0'123'0,"42"0"-66"0,-10 69-60 0,10-59 22 16,0 8-10-16,0 1 2 0,3 19-2 15,1-7 2-15,13 7-6 16,-3-4-3-16,7 1-1 0,-3-7-4 16,10-9 2-16,-6 0 1 15,6-19 2-15,-4 6-3 16,1-12-2-16,-4-4 4 16,-10-8 1-16,-1-1 2 15,-17-16 2-15,0 10-3 16,-24-13-2-16,6 10 2 15,-14-6 0-15,7 9-1 16,-6 6 1-16,9 0-7 16,5 22 1-16,2 3-30 15,15 13-11-15,4-3-41 16,24 3-16-16,-3-10-15 16</inkml:trace>
  <inkml:trace contextRef="#ctx0" brushRef="#br0" timeOffset="232262.7648">7983 15345 308 0,'-28'-19'115'0,"28"19"-62"0,-60-7-42 0,53 7 28 16,-14 0-8-16,3 0 2 16,-10 7-17-16,3 2-4 15,-3 19-8-15,3-9-5 0,1 6-2 16,3 0-1-16,7 4 0 15,3-4 0-15,11 0 0 0,0-3-2 16,18 3 1-16,-4-6 3 16,24-1 1-16,-6-2 1 15,11 0 0-15,-8-4 0 16,4-2 2-16,-8-1 1 16,1 1 1-16,-4-4 4 15,-10 9 3-15,0-2 5 16,-11 6 2-16,-4-3-5 15,-13 9-3-15,-1-7-3 16,-21 1-2-16,8-3-25 16,-12-4-9-16,8-2-32 15,3-4-12-15,4-6-25 16,14-6-11-16,0 3-1 16</inkml:trace>
  <inkml:trace contextRef="#ctx0" brushRef="#br0" timeOffset="232620.4036">8428 15379 268 0,'3'-6'101'0,"-3"6"-54"0,-28-3-17 0,25 3 31 15,-11 3-20-15,3-3-6 16,-10 6-15-16,3 3-5 16,-10 10-8-16,7-3-9 0,-4 3-2 15,4 0 0-15,3 6 2 16,4-7-1-16,11 1-1 15,-1-3 0-15,8 12 0 16,-1-9 0-16,15 0 3 0,-4-4 0 16,18 1 1-16,-8-6 2 15,19-1 3-15,-12 0-4 16,5 1-1-16,-5-7 4 16,-6 9 2-16,-4-2 13 15,-10 2 7-15,-1 4-4 16,-20 3-1-16,3 0-12 15,-21 0-3-15,3 3-22 16,-10-4-7-16,3-5-30 16,0 3-14-16,0-7-28 15,18-9-13-15,0 0-17 16</inkml:trace>
  <inkml:trace contextRef="#ctx0" brushRef="#br0" timeOffset="233056.1313">9462 15489 204 0,'3'-28'77'0,"-3"28"-42"0,0 0-17 0,0 0 25 15,0 0 2-15,0 0 3 16,-7 0-7-16,0 0-2 15,-11 9-22-15,1-3 5 0,-5 7 5 0,1 2-9 16,0 11 0-16,4-4-8 16,2 9-2-16,1-3-6 15,11 0-2-15,-1 1-2 16,15-4 0-16,-1 0-5 16,15-16 0-16,-4 1-10 15,18-17-2-15,-4 4 5 16,1-13 6-16,-5 7 7 15,-9-16 3-15,-1 6 2 16,-18-9 2-16,1 3 6 16,-25-3 2-16,-1 3-5 15,-13-4-3-15,3 10-3 16,-6 13-3-16,6 3-6 16,4 12-4-16,3 1-32 15,18 9-15-15,0 0-58 0,17-4-25 16,1-5 25-1</inkml:trace>
  <inkml:trace contextRef="#ctx0" brushRef="#br0" timeOffset="233295.5546">9839 14971 412 0,'-49'-9'154'0,"49"9"-84"0,-36 0-60 0,33 6 34 15,-4 7-24-15,3 2-6 16,1 20-2-16,-1-1-1 16,4 23-5-16,0-4-6 0,11 26-1 0,-1-14 1 15,8 14 0-15,10 46-3 16,-7-43 2-16,1-19-19 16,2 6-9-16,8 21-32 15,-7-17-11-15,-1-14-33 16,-17-21-11-16</inkml:trace>
  <inkml:trace contextRef="#ctx0" brushRef="#br0" timeOffset="233512.1058">9624 15699 364 0,'14'-6'137'0,"-14"6"-74"0,46-19-60 0,-39 19 28 16,25-6-18-16,-4-4-4 15,32-9-6-15,-11 7-3 16,18-20 1-16,-10 4-70 0,3 0-28 16,-7 3-55-1</inkml:trace>
  <inkml:trace contextRef="#ctx0" brushRef="#br0" timeOffset="235467.0294">11197 15363 220 0,'-21'-28'82'0,"21"28"-44"0,-42-25-29 0,38 25 22 16,-10-3-2-16,-4-3 5 16,-6 15-9-16,3-3-3 15,-4 13-13-15,4 0-3 0,-4 25 0 16,4-7-1-16,3 17 0 16,4-13-3-16,7 6 1 15,0-4-4-15,14-5 0 16,-3-3-1-16,17-20-2 15,0-2-6-15,14-16-4 16,-3-4 5-16,3-11 5 16,-7 2 3-16,-3-6 3 15,-7-3 1-15,-8 0 1 16,-3-3 4-16,-7 9 5 16,0-6-1-16,-3 25 3 0,-1 0-6 15,8 25-3-15,-1-6-3 16,8 18 0-16,0-2-2 15,6 24-1-15,-3-12 5 16,4 25 1-16,7 35-2 16,-4-10-1-16,-7-6-1 15,-4-12-2-15,-2-17 3 16,-5 1 2-16,-6-19-4 16,-5-6-1-16,-6-13-11 15,-7-16-3-15,-11-12 5 0,1-19 4 16,2 3-1-1,8-15 0-15,7-4 0 16,14 0 2-16,11-5-1 16,3 17 4-16,0-2-2 0,14-9-1 15,-7 2 3-15,11-15 0 16,-4 12 1-16,8-6 2 16,-5 7 1-16,1-13 1 15,-4 12 2-15,-6-9 1 16,-1 6 3-16,-11-6 4 15,-3 3-4-15,-10 0 0 16,-1 7-2-16,-3 2 0 16,0 1 2-16,-3 15 4 15,-1 3-6-15,4 32-2 16,0-7-3-16,3 26-3 16,1-10-2-16,6 3 1 15,1 0-1-15,14 1 0 0,-4-8-9 16,10-8-3-16,-2 3-24 15,13-13-10-15,-3-3-19 16,3-10-6-16,-3-2-3 16,-4-13 2-16,-4 9 32 15,-6-12 19 1,0 3 19-16,-8-13 33 16,-3 4 16-16,0 5 27 15,-3 4 13-15,0 13-23 0,-1 2-12 16,4 20-29-16,0-1 6 15,0 13 6-15,0 0 0 0,0 10 1 16,0-1-11-16,0 0-3 16,0 1-8-16,1-4 0 15,-1-9-9-15,0-1-2 16,-4-2-1-16,4-16 2 16,0 3-1-16,7-15 2 15,1-4-4-15,-1-9 0 16,-4 6-1-16,4-19-2 15,-3 4 0-15,-1 6 3 16,1 3 0-16,-4 6 1 16,0 0 0-16,0 19 0 15,0 3 0-15,0 13 0 16,0-7 0-16,4 26 2 16,0-16-1-16,6 9 2 15,4-6-2-15,4 0 2 0,-4-3-4 16,11-4 0-16,-7 1 1 15,6-13 2-15,-2 3-3 16,-1-12-2-16,-3-3 2 16,-4-10 0-16,0 0-4 15,-11-16-1-15,1 1-4 16,-14 0 1-16,-1-4 0 16,-10 13 1-16,3 3-4 15,-3 12-3-15,0-2 4 16,14 28 4-16,0-1 2 15,11 13 3-15,-1-2-1 16,11 2 1-16,-3 0 2 0,10-3 0 16,-7-6 0-16,8 0 0 15,-5-4 0-15,8-5 2 16,-7-1 5-16,0-3 4 16,-4-2 5-16,-4-4 4 15,-3 0-4-15,-3-10-1 16,-4 1-7-16,0-10-3 15,-3 3-5-15,3-3 0 16,0 4-2-16,3-13 0 16,1 9 0-16,7 3-2 15,-1 4 3-15,8-4 0 16,-4 6 1-16,7-5 0 16,-7 5 0-16,1 1 0 15,-5 0 0-15,1-1 2 0,-4 1 3 16,-7 9 4-16,-3-7-4 15,-8 23-1-15,1-6 0 16,-12 8 2-16,1-2-1 16,0 12 2-16,4 7-11 15,-1-7-4-15,4-3 10 16,7 0 8-16,0-6-10 16,7-6-3-16,0-7-6 15,7-3-2-15,-3 3-5 16,6-21-1-16,-2 2 5 15,-1-6 3-15,-4 3 5 16,1-2 4-16,-1 2 1 16,-3 7 2-16,1-1 2 0,-1 10 4 15,0 0-2-15,0 16-2 16,0-4-2 0,10 13-3-16,-3-6-2 0,1 6-1 15,2-6-38-15,-3 6-17 16,-3-6-33-16,3-9-11 15,-3-1-35 1</inkml:trace>
  <inkml:trace contextRef="#ctx0" brushRef="#br0" timeOffset="235652.6138">13102 15059 316 0,'-3'10'118'0,"3"-10"-64"0,7 53-39 16,-4-44 31-16,4 16-14 15,0-6-1-15,4 25-16 16,0-6-6-16,3 15-6 16,0-9-3-16,3 9 3 0,8 16-22 15,3-15-7-15,-3-7-42 16,-11-29-19-16,-3 1-49 16,3-13-30-1,7-12 81-15</inkml:trace>
  <inkml:trace contextRef="#ctx0" brushRef="#br0" timeOffset="235917.8133">13480 15417 332 0,'3'40'126'0,"-3"-40"-68"0,7 41-57 0,-3-28 27 16,-4 9-21-16,0-3-4 16,3 6-29-16,1 0-10 15,-1-7 18-15,-3 1-48 0,0 0-18 16,0-9-27-1</inkml:trace>
  <inkml:trace contextRef="#ctx0" brushRef="#br0" timeOffset="235938.4946">13409 15272 168 0,'-7'-28'66'0,"7"28"-36"0,0 0-29 0,0 0 14 0,4 3-26 15,-1-3-9-15,8 0-54 16,-4 0-22-16</inkml:trace>
  <inkml:trace contextRef="#ctx0" brushRef="#br0" timeOffset="236119.9603">13660 15078 216 0,'3'9'82'0,"-3"-9"-44"0,0 0 0 16,0 0 34-16,4 16-13 16,-1 3-2-16,4 9-15 15,-3-3-6-15,6 29-20 16,1-11-8-16,3 11-1 0,-3-7-6 15,10 12-1-15,0-12-31 0,-3 7-14 16,3 8-24 0,-11-27-7-16,1-7-38 15,-11-12-46-15,0 3 56 16</inkml:trace>
  <inkml:trace contextRef="#ctx0" brushRef="#br0" timeOffset="236718.5213">13621 15432 272 0,'-4'-25'104'0,"4"25"-56"0,7 7-34 0,-3-7 26 16,6 9-20-16,1-6-6 16,7 13-11-16,-1-7-4 15,15-3 0-15,-4-2 4 0,8 5 3 16,-8-3 0-16,3-3-1 16,-2 4 3-16,-1 2 3 15,0-6 2-15,-7 13 5 0,8 3-1 16,-8 6-1-16,-4 3-6 15,-3-12-2-15,-3 2-4 16,0-2-3-16,-1-6-5 16,1-7 0-16,-4 6-9 15,7-18-2-15,-3 9 6 16,6-13 2-16,-3-3 2 16,4-9 4-16,0 7 0 15,-1-17 1-15,-3 7 2 16,0 0 3-16,-3 3 2 15,0 6 1-15,-4 3 13 16,3 16 6-16,-3 0-5 16,4 19-2-16,14 25-6 15,6 6-1-15,1 3-7 0,0 4-2 16,0 2 0-16,-8-15 0 16,-3-6-2-16,4 9-2 15,14 22 5-15,-11-6 1 16,-14-1-2-16,-3-8-3 15,-15-7 6-15,-6-3 3 16,-8-10-10-16,-7-9-4 16,-17-6-3-16,0-10 1 15,-1-2 2-15,1-7 2 16,0-13-1-16,6-6 1 16,8 0-9-16,4 1-5 15,6-7-14-15,4 6-6 16,7-6-12-16,7 6-5 15,0 0-15-15,7-6-5 0,0 3-40 16,3-3-36 0,8-10 62-16</inkml:trace>
  <inkml:trace contextRef="#ctx0" brushRef="#br0" timeOffset="236977.8324">14619 15702 236 0,'4'9'88'0,"-4"-9"-48"0,24 10-1 15,-17-10 35-15,0 6-14 0,1 4-5 16,2 5-16-16,1-2-5 16,-1 6-19-16,1 3-7 0,-4 6-1 15,0-3-4-15,-4 12 0 16,-3 10-8-16,-3 7-2 15,-4-4-36-15,-4-3-16 16,-6-9-50-16,-4-4-18 16,-1-15-4-1</inkml:trace>
  <inkml:trace contextRef="#ctx0" brushRef="#br0" timeOffset="238277.1509">15737 15417 200 0,'-10'-29'77'0,"10"29"-42"0,-21-15-28 16,17 15 18-16,-6-3-4 16,3-4 2-16,-8-2 7 15,5 0 3-15,-8 5-17 16,4-2 6-16,-11 6 2 0,4 0 3 16,-11 10 1-16,8-1-11 0,-4 25-5 15,-8 20-5-15,12-1-2 16,6 4-6-16,11-14-1 15,14-8-4-15,11-1-1 16,6-15 1-16,4-9 4 16,4-10-6-16,4-19-2 15,-1 0 6-15,-14 0 3 16,-3 3 2-16,-4-18-1 16,0 6 5-16,-7 0 1 15,-4 2 4-15,1 1 1 16,-1 7 10-16,1 14 6 15,0-2-12-15,3 25-3 16,3 9-6-16,1 13 1 16,3 3-4-16,0-7 0 0,7-2-6 15,4-7 0-15,3-9-54 16,-3 0-24-16,6-13-41 16,5-12-16-16,-4-4 23 15</inkml:trace>
  <inkml:trace contextRef="#ctx0" brushRef="#br0" timeOffset="238639.7103">16097 15288 176 0,'-17'-69'66'0,"17"69"-36"0,-22-28 7 15,19 22 30-15,-8 6-4 16,4-4-3-16,-7 8-22 0,0-4-9 16,-4 9-17-1,4-3-3-15,-3 13-2 0,-1 0-3 0,4 6-3 16,0-6-3-16,7 6 1 15,3-6-4-15,11 0-1 16,0-1 3-16,18 1 1 16,-4 3 2-16,11-9 2 15,-7 5-1-15,13-8-1 16,-6 2-2-16,0-2 1 16,-4-1 3-16,-3 1 1 15,3 2 12-15,-10 4 7 16,-8 3-2-16,-17 6 0 15,-7 0-11-15,-11-3-3 16,-3 0-6-16,-14-3-1 16,3-7-30-16,4-12-14 0,7-9-24 15,10-1-7-15,7-9-45 16,22 1-44 0,0 2 65-16</inkml:trace>
  <inkml:trace contextRef="#ctx0" brushRef="#br0" timeOffset="239001.6636">16598 15150 296 0,'-7'0'112'0,"7"0"-60"0,-32-3-36 15,29 3 29-15,-11 9-17 16,0-9-4-16,-11 10-14 0,4-4-4 16,-7 7-4-16,3-4-2 0,0 10 1 15,4-3-4-15,7 9 2 16,0-7-4-16,7 1 1 15,3-3-3-15,11-4 2 16,0 4 3-16,14 0 1 16,-3-7 1-16,14 1 2 15,-4-1-1-15,4 0-1 16,-4 1 3-16,-3-1 2 16,-4 1 24-16,-7 8 11 15,-3-2-14-15,-11 3-4 16,-11 6-12-16,-14 3-4 15,-3 1-6-15,-4-4-2 16,1-7-32-16,6-2-15 16,4-13-19-16,10-3-8 15,8-3-14-15,10-13-4 0,10-2-11 16</inkml:trace>
  <inkml:trace contextRef="#ctx0" brushRef="#br0" timeOffset="239316.6598">16817 15257 264 0,'3'-10'101'0,"-3"10"-54"0,-3 7-9 16,3-7 37-16,0 3-26 16,0 3-10-16,-4 13-19 15,4 0-6-15,0 15-8 16,0-6-2-16,4 7 2 0,7 9-5 16,3-7-3-16,3-12 1 15,4-6 0-15,4-3 3 0,0-16 1 16,3-6-1-16,-10-4-2 15,-1 1 1-15,1-16 1 16,0 6-1-16,-11-9 2 16,0 3-2-16,-11-10-1 15,1 7-2-15,-4 3 1 16,3 6-8-16,-3 0-4 16,3 7-26-16,1-1-13 15,-1 4-19-15,8 9-8 16,-4-3-23-1,11 3-40-15,-4 0 46 16</inkml:trace>
  <inkml:trace contextRef="#ctx0" brushRef="#br0" timeOffset="240305.9867">17201 15172 228 0,'4'-6'85'0,"-4"6"-46"0,0 9-8 0,0-9 32 15,4 10-4-15,-1-1 2 16,4 16-17-16,-3 0-4 16,3 13-23-16,0-4-1 0,0 4 0 15,0 15-6-15,0-9-1 16,3-6-5-16,-2-13-3 15,-1-6-7 1,0-10-8-16,0-12-4 16,-4-3-1-16,4-16 1 15,0 0 1-15,4-16 3 16,-4 10 8-16,4-7 3 16,-4 7 0-16,0 3 2 0,0 0 3 15,0 13 1-15,0-4 3 16,0 16 3-16,-4 0 2 15,4 16 1-15,1-4-6 16,-1 4-2-16,0-1-2 16,3 4-2-16,1-6-4 15,3-7 0-15,0-3 2 16,7-12 3-16,-3 6 0 16,7-22-1-16,-4 6-2 15,3 0-1-15,-2 0 2 16,-5-12 0-16,1 12 5 15,-1-6 2-15,-6 6 0 0,0 10-1 16,-4-1 8-16,0 16 3 16,0-2 4-16,0 14 0 15,0-2-7-15,0 19-3 16,0-10-1-16,4 12-1 16,6 17-4-16,4-7-1 15,4-7-3-15,0-8-1 16,0-10 3-16,3-10 1 15,7-12-8-15,-7 0-4 16,-7-3 2-16,15-19 4 16,-5 3-3-16,1-15 2 15,-4 6 0-15,-3-10-1 16,-4 4 1-16,-10-4 3 0,-1-3-5 16,-17 4 2-16,0 8 2 15,-10 4 1-15,3 0 1 16,-11 25 2-16,4 0 3 15,-4 25 2-15,4-6 3 16,7 22 1-16,0-10 6 16,10 22 1-16,11 16-7 15,11-6-2-15,6-16-5 16,15-3-3-16,7-19-20 16,0-15-8-16,-4-10-37 15,1-4-16-15,-1-11-68 16,-3-10-29-16,-14-4 48 15</inkml:trace>
  <inkml:trace contextRef="#ctx0" brushRef="#br0" timeOffset="240819.6845">19103 14993 288 0,'-4'0'110'0,"4"0"-60"0,11 13-41 0,-7-13 27 16,10 25-11-16,-4 0 0 16,18 6-3-16,-3-6 1 15,7 19-13-15,-4-6-1 0,7 12 1 16,-6-12-4-16,-1 6-1 16,11 12 0-16,-11-6-1 15,-3-12-11-15,-8-13-5 16,-3-6-47-16,-3-10-21 15,-11-9-74 1</inkml:trace>
  <inkml:trace contextRef="#ctx0" brushRef="#br0" timeOffset="241060.5478">19442 14981 272 0,'-25'-3'101'0,"25"3"-54"0,-7 18-26 16,7-8 28-16,-4 9-20 15,1-4-3-15,-8 4-5 16,4 0-1-16,-3 15-11 16,-1-5 1-16,-7 15 3 0,4-10-3 15,-7 13 0-15,3-3-6 16,-3-3-3-16,-3 12-3 16,2-15-1-16,5-10-38 15,6-9-64 1,11-19 9-16,0 6-40 15</inkml:trace>
  <inkml:trace contextRef="#ctx0" brushRef="#br0" timeOffset="241449.9812">20447 14996 280 0,'-7'16'107'0,"7"-16"-58"0,3 13-40 16,-3-7 27-16,4-3-11 15,0 3 0-15,3 19-1 16,0-6 2-16,0 6-14 16,-4-3-5-16,4 10 0 0,-3-10-6 15,-1 6-1-15,1-3-29 16,-4 0-10-16,0-6-74 15,-7-10-29-15,3 1 25 16</inkml:trace>
  <inkml:trace contextRef="#ctx0" brushRef="#br0" timeOffset="241661.0344">20405 14906 260 0,'-7'3'96'0,"7"-3"-52"0,3 0-51 0,1 0 14 16,3 0-23-16,0 6-4 15,21 3-47-15,-7-2-22 16,18-4 9-16,-7 6 5 16</inkml:trace>
  <inkml:trace contextRef="#ctx0" brushRef="#br0" timeOffset="241896.3186">21022 14931 192 0,'-14'-16'74'0,"14"16"-40"0,-28 3-5 0,24 3 30 0,-13 1-10 16,2-4-2-16,-9 12-22 15,3-5-8-15,-4 2-10 16,4 4-5-16,0 9 1 0,3-12-7 16,11 9-1-16,0-10-1 15,21 7 2-15,-4-10 2 16,15 7 1-16,-4-7 7 16,8 1 6-16,-5-1-4 15,12 1 0-15,-8-4 2 16,0 3 4-16,-3-2 9 15,-4 2 6-15,-4 0 2 0,-9 4 3 16,-1 3-9-16,-18 3-3 16,0-1-11-16,-13 7-4 15,3 1-24-15,-18-5-9 16,3 1-44-16,-9-3-18 16,6-6-88-1</inkml:trace>
  <inkml:trace contextRef="#ctx0" brushRef="#br0" timeOffset="242724.6625">21939 15291 248 0,'-21'-3'93'0,"21"3"-50"0,0 3-30 0,0-3 22 0,7 0-23 16,0 0-8-16,4 0-3 15,-4 0-2-15,10-9 1 16,-2 6 2-16,6-13 3 0,-4 0 0 16,5-2 2-16,-1 2 7 15,-7-12 5-15,0 6 2 16,-11-13 2-16,1 4-7 15,-11 3 1-15,3-1-6 16,-10 11-1-16,4-8 5 16,-11 26 4-16,3 0-9 15,-3 26-6-15,3-14 0 0,4 23-1 16,3-1 1 0,11 10 2-16,0-6-1 0,11 12 2 15,0-13-6-15,10 1-1 16,-4-13-2-16,15-9-2 15,-4-7-17-15,8-9-7 16,-5 0-38-16,1-15-17 16,-4 5-70-1</inkml:trace>
  <inkml:trace contextRef="#ctx0" brushRef="#br0" timeOffset="243039.3833">22384 15025 288 0,'-7'40'110'0,"7"-40"-60"0,3 47-50 16,-3-37 23-16,4-1-9 15,-1 7 2-15,4 3-3 16,0 0 2-16,4 6-8 16,0-6 2-16,3-1 2 0,0 1 0 15,0-3 3-15,-4 0-3 16,1-13 1-16,0-3-3 15,3-10 0-15,0 1-5 16,4-10-3-16,-1 3 0 16,1-21-1-16,-1 2-9 15,1-9-2-15,-4 7-25 16,-3 2-9-16,-4 1-26 16,-4 15-10-16,1-6 2 0,-4 31 0 15,0-6 1 1</inkml:trace>
  <inkml:trace contextRef="#ctx0" brushRef="#br0" timeOffset="243339.2027">22662 15203 200 0,'15'16'77'0,"-15"-16"-42"0,21 19-21 0,-18-19 22 15,8 6-7-15,-1-3 0 16,8-6-10-16,-4-3-4 16,11-3-8-16,-4-1-3 0,7-9 2 15,-3 0 3-15,0-15 5 16,-4 9-2-16,-11-10 1 0,1 4-5 15,-11-3-3-15,0-1 0 16,-14 16 1-16,3 0-3 16,-6 23 0-16,3-4-1 15,-4 25-2-15,4-7 9 16,0 17 4-16,3-7-4 16,4 7-3-16,4-7-3 15,6 6-3-15,1-5-13 16,13-4-4-16,-3-6-33 15,11-4-13-15,-4-2-38 16,11-13-55 0,-4 0 46-16</inkml:trace>
  <inkml:trace contextRef="#ctx0" brushRef="#br0" timeOffset="243751.7285">23114 14934 252 0,'-4'15'93'0,"4"-15"-50"0,0 29-24 0,0-26 29 15,4 22-8-15,0-6 1 16,-1 6-6-16,1 0-1 16,3 3-19-16,0-9 2 0,0 9 3 15,0-3-7-15,0-6 0 16,0 0-5-16,0-3-3 16,-3-1 0-16,3-12 1 15,-4 4-5-15,11-14-1 16,-3 4-5-16,6-16 1 0,-6 4-3 15,7-20 2-15,-1 7 1 16,4-10-1-16,-3 4 4 16,0-1 0-16,-1 10 1 15,-3-3 0-15,-3 12 2 16,0 16 3-16,-1 0 7 16,-3 16 4-16,0 9-4 15,0 3 1-15,0-3-10 16,1 7-2-16,-1-1-1 15,0 4 0-15,0-7-29 16,0-6-13-16,0 3-40 16,3-9-16-16,-3-7-34 15,0-6-43 1,1 3 68-16</inkml:trace>
  <inkml:trace contextRef="#ctx0" brushRef="#br0" timeOffset="244421.5796">23954 15213 316 0,'-7'-3'118'0,"7"3"-64"0,-4 9-45 0,4-3 25 0,0 7-19 16,0-4-3 0,0 16-4-16,0-6 2 0,-3 16-5 15,-1-1-5-15,0 1-1 0,1-4 1 16,-1 0 2-16,1-9-43 16,3 3-17-16,0-6-44 15,10-12-16-15,-2-4 14 16</inkml:trace>
  <inkml:trace contextRef="#ctx0" brushRef="#br0" timeOffset="245018.7368">24687 14862 280 0,'-10'-7'107'0,"10"7"-58"0,-4 0-40 0,4 0 27 15,0 16-18-15,0-7-2 16,0 7-4-16,0-3 0 16,7 12-6-16,-3-6-2 0,3 15 2 15,0-6-1-15,0-9 0 16,0 3-8-16,7-9 0 16,-3 5 3-16,13-27 2 15,-2 9-3-15,2-19-1 16,-2 10 3-16,-1-16 1 15,0-4 2-15,-7 4 2 16,0 3-3-16,-7-9-2 16,0 12 2-16,-3 0 0 0,-1 4-1 15,-3 12 1-15,0 3-2 16,0 15 2-16,0-2 0 16,4 21 1-16,-1-5 0 15,8 24 0-15,-4-12-2 16,7 15-2-16,-3-12 3 15,3 22 2-15,3 31 2 16,-3-3 1-16,-6-19-2 16,-5 4-1-16,1-26-1 15,-15 13 0-15,-7-13 0 16,4-18 2-16,4-10-1 16,-15 3 2-16,4-9-6 15,-11-10-3-15,7 4 1 16,-3-19 0-16,-11-10-4 15,11-3 1-15,3 7 0 0,11-14 2 16,7 1-6-16,7-3-2 16,0 3-16-16,11-3-9 15,-4 9-30-15,18-25-11 16,-4 10-50 0,11-10-36-16,-4 9 75 15</inkml:trace>
  <inkml:trace contextRef="#ctx0" brushRef="#br0" timeOffset="245295.9424">25619 14837 268 0,'7'15'101'0,"-7"-15"-54"0,14 38-22 16,-11-32 31-16,4 13-15 16,-3-3-1-16,7 15-19 15,-4 0-7-15,3 1-9 16,1-10-4-16,-11 0 2 0,0 3-31 16,-7-7-13-16,0 1-59 15,-7-3-25-15,3-7 1 16</inkml:trace>
  <inkml:trace contextRef="#ctx0" brushRef="#br0" timeOffset="245513.6413">25552 14730 240 0,'0'0'90'0,"0"0"-48"0,14 6-51 0,-11-3 14 16,11 4-29-16,-3-4-12 15,21 12-58-15,-4-5-25 16</inkml:trace>
  <inkml:trace contextRef="#ctx0" brushRef="#br0" timeOffset="245741.7556">26063 14843 260 0,'-42'-6'96'0,"42"6"-52"0,-25 0-25 16,22 0 29-16,-11 9-24 15,-1 0-7-15,5-2-16 16,-1 2-6-16,8 10 3 15,-1 0-2-15,15-4 0 0,-1 4 3 16,8 0 0-16,0-3 1 16,6 2 0-16,1-2 6 15,3-3 6-15,-3 2-2 16,3 1 0-16,-7-3 5 16,1-4 2-16,-5 7 5 15,-17-1 1-15,0-2-10 0,-10 3-3 16,-1-7-4-16,-10 7-1 15,3-4-17-15,-14-2-6 16,4-4-42-16,0-3-16 16,0-3-51-1,14 0-47-15,0 0 71 16</inkml:trace>
  <inkml:trace contextRef="#ctx0" brushRef="#br0" timeOffset="246199.1914">26959 14909 232 0,'-17'-10'88'0,"17"10"-48"0,-18-12-9 0,18 12 32 0,-11 3-20 16,1-3-6-16,-15 9-14 15,4 7-2-15,-4 3-12 16,4 0 3-16,0 15 2 0,3 1-5 15,11-7-3-15,0 0-6 16,18 3 0-16,-1-9-2 16,12 3-2-16,-5-6 3 15,15-3 2-15,-7-7-5 16,6-6 1-16,-2-3 1 16,2-3 1-16,-6-3 1 15,-7-7 2-15,-4-2 1 16,-11-10 3-16,-3 6 3 15,-14-16 2-15,4 7-5 0,-15-6-4 16,0 5-1-16,-10 11-1 16,3-1-11-16,0 3-3 15,4 7-31-15,4 9-12 16,2 0-46-16,12 9-20 16,3-3 8-1</inkml:trace>
  <inkml:trace contextRef="#ctx0" brushRef="#br0" timeOffset="246611.2382">27182 14382 276 0,'0'19'104'0,"0"-19"-56"0,3 44-27 0,-3-38 30 0,4 19-9 15,-1-6 0-15,1 9-9 16,-1 0 0-16,4 16-19 16,0-6 1-16,4 15-1 0,-4-9-7 15,7 16-2-15,0-13-3 16,4 3 1-16,-4-13-4 16,0 1-2-16,-3-7-9 15,-1-2-3-15,-3-11 1 0,-3-2 3 16,-1-7-4-16,-13-15-1 15,3 6 4-15,-7-12 3 16,3-1 7-16,-7 1 3 16,1-4 3-16,-4 16 0 15,3-10 6-15,-7 26 4 16,4-6 1-16,3 8 1 16,4 1-6-16,4 6-2 15,-1-6-4-15,11 0-3 16,0-3-3-16,14-4-1 15,0 4-14-15,18-10-4 16,-7-3-31-16,10-3-14 16,-3 0-64-1,3-19-60-15,-7 4 69 16</inkml:trace>
  <inkml:trace contextRef="#ctx0" brushRef="#br0" timeOffset="247095.3676">27619 14310 332 0,'-7'0'126'0,"7"0"-68"0,-4 19-37 16,4-19 35-16,0 18-17 15,0-2-5-15,0 19-11 16,0-10-2-16,0 15-12 16,0-5 1-16,4 15 3 0,-1-12-3 15,5 15 2-15,-1-9-7 16,3 12-3-16,1-2-4 0,3-1 1 15,-4-9 1-15,5-3 2 16,-5-10-6-16,1 3 1 16,-8-5-8-16,4-7-3 15,-3-10 3-15,-8-2 2 16,-3-4 0-16,-3-12 1 16,-1 2 2-16,-10-11 4 15,3 5 3-15,-3 1 2 16,3 3 1-16,-3 6 2 15,4-3 3-15,-1 6 5 16,4 3-2-16,0 10 3 16,3-7-6-16,4 4-3 15,0 5-3-15,7-2 0 16,0-7 0-16,7 7 1 16,0-3-2-16,11-7-2 15,-1 3-8-15,12 1-3 0,-5-4-27 16,5-3-11-16,-5-3-27 15,5 0-12-15,-5 0-59 16,-3-3-43 0,-3-3 82-16</inkml:trace>
  <inkml:trace contextRef="#ctx0" brushRef="#br0" timeOffset="260772.5216">27996 15254 144 0,'0'-7'55'0,"0"4"-30"0,8-3-14 15,-5 3 18-15,1-3-6 0,-1 6 1 16,1-4-7-16,-1-2-2 16,1 6-9-16,-4 0 7 0,0 0 6 15,0 0 1-15,0 0 3 16,0 0-4-16,0 0 0 15,0 0-8-15,0-6-4 16,0 6 9-16,0-3 4 16,-4 3 3-1,1 0-15-15,-1 0-6 16,1 0-62-16,3 0-27 16,0-10-47-1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7-10-05T00:11:34.835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05T00:11:35.315"/>
    </inkml:context>
  </inkml:definitions>
  <inkml:trace contextRef="#ctx0" brushRef="#br0">15582 17950 0,'0'-178'15</inkml:trace>
  <inkml:trace contextRef="#ctx1" brushRef="#br0">1161 870 144 0,'-4'0'55'0,"4"0"-30"0,0 0-7 0,0 0 20 16,0 0-4-16,0 0 3 16,4 6-1-16,-4-3 2 15,7 13-21-15,-7-7 10 0,3 16 4 16,4-3-3-16,-3 32 0 16,6-14-4-16,-6 26-3 15,3-13-5-15,7 35 0 16,-3-22-7-16,3 28-3 15,-4-22-3-15,1 10-3 16,3-10 1-16,-3 0 1 0,-8-9-3 16,8-4 0-16,-11-12-26 15,0 7-9-15,0-20-39 16,-4-6-18-16,-3-9-47 16</inkml:trace>
  <inkml:trace contextRef="#ctx1" brushRef="#br0" timeOffset="509.5174">878 1005 124 0,'0'-10'49'0,"0"10"-26"0,0-12-7 0,0 12 16 15,15-7 2-15,-12 1 2 16,15-3-11-16,-11-1-5 16,14-9-11-16,0 4 9 0,7-4 5 15,4 0-3-15,14-15-1 16,-7 12-7-16,24-3 0 15,-6-1-3-15,17 5 2 16,-14-1-6-16,3 12-3 16,-6 1 5-16,3-1 3 0,-11 10 3 15,-3 10 5 1,-7 5 5-16,-8 14 3 0,-6-1-5 16,-21 6 0-16,3 4-1 15,-14 15 0-15,3-3-9 16,-28 13-2-16,8-6-5 15,-29 5-1-15,7-8-1 16,-14 5 1-16,11-5-2 16,3-7-1-16,0-13-4 15,7-6 0-15,7-3-42 16,4-15-19-16,7-1-66 16,17-9-27-16,-6 0 32 15</inkml:trace>
  <inkml:trace contextRef="#ctx1" brushRef="#br0" timeOffset="956.466">1672 1450 200 0,'0'19'77'0,"0"-19"-42"0,4 18-10 0,3-11 25 16,-7 2-10-16,3 1-3 15,4 15-10-15,-3-7-5 16,-1 20-12-16,4-7 2 0,8 7 2 15,-12 0 1-15,4-4 4 16,4-6-5-16,-8 7 0 16,1-1-8-16,3-15-2 0,-7 6 2 15,0-12 3-15,0 2-2 16,-7-15 1-16,0 0-5 16,-4-25 0-16,1 7-3 15,-5-20-3-15,5 3 2 16,-1-12 2-16,8 7-5 15,3-4 1-15,0 12-4 16,3-2 2-16,8 6 1 16,10-4-1-16,-3 14 6 15,24-11 1-15,-10 4-3 16,10 6 1-16,-7 4-13 31,1 2 6-31,-1-3-75 16,-10 13 44-16,-1-3-139 0,1 3 98 15</inkml:trace>
  <inkml:trace contextRef="#ctx1" brushRef="#br0" timeOffset="1320.1844">2145 1422 212 0,'-14'9'79'0,"14"-9"-42"0,-14 16-26 0,3-13 34 16,11 6-26-16,-3 1 15 15,-8 8-20-15,0 14 14 16,8-4-15-16,-8 10 1 16,11-4-8-16,0 4-5 15,0-4-2-15,11 7 1 16,3-10 0-16,0-6-3 15,11 4 2-15,7-23-4 16,3 3 3-16,-7-24 3 16,7 5 0-16,1-24 8 15,-1 2-5-15,-21-2 21 16,-3 6-14-16,-22-13 14 16,0 19-14-16,-10-19 1 15,4 16-7-15,-19 3-1 16,5 7-2-16,2 2-2 0,-20 13-15 0,14 0-5 15,-1 13-45-15,5-4-18 16,13 10-56-16,18 6-25 16</inkml:trace>
  <inkml:trace contextRef="#ctx1" brushRef="#br0" timeOffset="1723.568">2776 1353 284 0,'-14'-10'107'0,"4"10"-58"0,-11-3-22 0,6 3 32 16,5 0-20-16,6 0-5 0,-17 3-16 15,7 7-4-15,-11-4-13 16,-3 3-3 0,3 10 1-16,1 9 2 15,6 4 0-15,0 5-1 16,11 1 1-16,-3 6-4 15,13 0 2-15,8 3-4 16,10-3 3-16,4-19-8 16,-1 0 6-16,12-13-10 15,3-2 9-15,21-13-3 16,-4-4 5-16,-14-11 9 16,-10 5-4-16,-14-12 13 15,-8 6-8-15,-13-12 10 0,-4 9-10 16,-25-28 1-1,7 6-5-15,-28-3-2 0,4 9 0 16,0 13-30-16,13 9 16 16,8 4-23-16,-7 15-35 0,3 6-17 15,14 10-47-15,32-3-19 16</inkml:trace>
  <inkml:trace contextRef="#ctx1" brushRef="#br0" timeOffset="2085.3932">3376 816 284 0,'-42'-28'107'0,"42"28"-58"0,-39-28-29 16,25 22 50-1,14 6-41-15,-14-3 9 16,7 6-23-16,-11 3-7 15,7 6-5-15,-6 7 4 16,3 13-4-16,-4 21 10 16,7-6-7-16,1 16 8 15,3-1-8-15,3 11 3 16,8 5-5-16,3 22 2 16,7-3-3-16,0-9 0 15,4-9-1-15,6 15-4 16,5-6 1-16,-8-16-17 0,4-19 10 15,3 25-45-15,0-15 29 16,-10-10-114-16,-8-24 76 16,-10-4-60-16,-3-22 20 0,-29-13 4 15</inkml:trace>
  <inkml:trace contextRef="#ctx1" brushRef="#br0" timeOffset="2283.1237">3020 1619 312 0,'21'0'115'0,"-21"0"-62"0,39 0-35 0,-32 0 28 16,18-3-11-16,13-13-3 15,8 1-14-15,7-14-6 16,-11 14-7-16,-6 2-4 0,6-2 2 0,0 2-15 16,-6-3-7-16,13 1-92 15,-14 5-38-15,-10 1 9 16</inkml:trace>
  <inkml:trace contextRef="#ctx1" brushRef="#br0" timeOffset="3001.5485">4300 914 132 0,'0'-7'49'0,"0"7"-26"0,7 0-5 0,-3 0 20 16,-1 7 5-16,1-4 4 16,3 12-1-16,4-5 1 0,-4 24-26 15,3 1 8-15,8 28 2 0,-4-16-5 16,7 15-3-16,-3-8-7 15,3 8 0-15,-3-2-7 16,-1 3-3-16,-3-16-1 16,1-3 1-16,-1-7-3 15,-4-2 0-15,-3-10 5 16,-3-16 3-16,-1 7-9 16,-3-32 0-16,0 13-2 15,0-28 2-15,0 2-6 16,7-24 1-16,-3 9 1 15,6 0 3-15,1 0-5 16,14 7 1-16,-4 9-1 0,4-1 2 16,-1 4-1-16,8 16 1 15,-4 3 0-15,4 15 0 16,-4 0 4-16,0 16 1 16,-3 1 3-16,-7 8 1 15,-1-6-1-15,-6 10 1 16,-4-4 2-16,-7 10 2 15,-7-15-5-15,-7 5-4 16,-14 19-1-16,3-34-1 16,4 0-18-16,-11-10-5 15,4 1-22-15,3-10-9 0,-3-3-51 16,14-13-20 0,21-6 4-16</inkml:trace>
  <inkml:trace contextRef="#ctx1" brushRef="#br0" timeOffset="3572.7082">5249 1296 260 0,'0'3'99'0,"0"-3"-54"0,0 25-26 16,0-15 42 0,0 9-35-16,0-4 3 15,0 4-18-15,0 9-2 16,7-3-6-16,0 4-4 0,4 2 0 0,0-3-4 31,3-6 3-31,-4 0 3 16,4-3 0-16,8-10-1 0,-8 1 1 15,3-4 1-15,5-22-1 0,-5 7-1 16,1-16 1-16,-4 6 1 16,4-15-1-16,-11 8 2 0,0-2 2 15,0 3-2-15,0 6 0 16,-4-3-6-16,4 16 0 15,-3 3 3-15,3 12 2 16,4 4 0-16,3 15-2 16,0-3-2-16,10 35-1 15,-2-13 4-15,13 22 1 16,21 50 0-16,-24-41 1 16,-4-6-2-16,1 16 2 15,9 47 2-15,-13-19 2 0,-11-6-6 16,-14-13-2-16,-10-9 0 15,-26-19 0-15,-17-16-15 16,-7-21-4-16,-7-23 5 16,0-3 6-16,0-21 10 15,4-7 7-15,6-3-2 16,26-10 2-16,6 16-7 16,14-25-3-16,4 10 3 15,14-29 1-15,0 10-3 16,22-4-1-16,-12 7-2 15,26-13 3-15,-8 10-53 0,18 0-21 16,-4 12-61 0</inkml:trace>
  <inkml:trace contextRef="#ctx1" brushRef="#br0" timeOffset="4998.7269">7380 932 144 0,'-21'-15'55'0,"21"12"-30"0,0-4-1 0,0 7 24 15,0 0-4-15,0 0-1 16,0 0-5-16,0 0-1 16,0 10-20-16,0-10-1 0,-4 15 0 15,1 4 1-15,-1 16-1 16,1-7-6-16,-1 25-2 15,1-9 0-15,-1 19 0 16,1-10-7-16,3 16-2 16,0-12 2-16,10 12 1 15,-3-16 0-15,7-6-2 16,-3-3 3-16,10-7 2 16,-7-2 4-16,11-7 2 15,-4-3 1-15,7-6 2 16,18-13-1-16,-7-6 0 0,0 0-1 31,3-6-6-31,4-3-4 16,-4-10-1-16,1 3-37 15,-8 7 20-15,-7-10-81 16,-3 6 54-16,-14-9-133 16,-4 13 99-16</inkml:trace>
  <inkml:trace contextRef="#ctx1" brushRef="#br0" timeOffset="5227.2814">7292 1396 264 0,'-4'0'101'0,"4"0"-54"0,7 10-42 15,1-10 37-15,6 6-25 0,7-12 12 32,0 3-18-32,0-4 4 0,21-5-5 0,-10-1 1 15,11 4-4-15,-5 0-2 16,8-10-2-16,-7 3 0 0,-4 7 0 15,-3-1-19-15,-7 1-7 16,-4-1-26-16,-7-2-9 16,-3-1-35-1,-15 4-54-15,1 0 40 16</inkml:trace>
  <inkml:trace contextRef="#ctx1" brushRef="#br0" timeOffset="5448.9122">7183 1005 156 0,'-15'-29'60'0,"15"29"-32"0,0-9-15 0,0 9 17 0,4-6-13 16,0 6-2-16,6-4 4 15,-3 4 5-15,11-6-13 16,-1-3 7-16,19-1 5 0,-8 7-6 16,14-9 1-16,-6-1-7 15,13-3-1-15,-10 7-6 16,10 0-1-16,-7-1 1 15,1 10 2-15,-4 0-52 16,-1 10-23-16,-2-10-51 16</inkml:trace>
  <inkml:trace contextRef="#ctx1" brushRef="#br0" timeOffset="5704.7645">7913 1092 260 0,'0'10'96'0,"0"-10"-52"0,32 37-27 0,-25-24 27 15,10 9-12-15,-3 3-3 16,11 13-13-16,-4-4-5 16,11 10-6-16,-4-6 5 0,11 2 3 15,-7 1-4-15,3 0-1 16,-7-7-4-16,0 7-1 15,4 12-17-15,-14-18-7 16,-4-10-78-16,-7-16-35 0,-14-9 7 16</inkml:trace>
  <inkml:trace contextRef="#ctx1" brushRef="#br0" timeOffset="5917.6152">8396 1127 312 0,'-39'9'118'0,"39"-9"-64"0,-42 28-43 16,38-21 28-16,-13 15-21 15,3 0-7-15,-11 15-10 0,4-9-1 16,-14 16 0-16,6 0-5 0,-17 3 1 16,8-3-25-16,-1 10-10 15,7-11-31-15,7 1-11 16,4-15-32-1</inkml:trace>
  <inkml:trace contextRef="#ctx1" brushRef="#br0" timeOffset="6320.0967">8830 1309 236 0,'0'-10'90'0,"0"10"-48"0,-18-9-9 0,18 9 33 16,-10 0-8-16,-1 0-1 15,-10-3-26-15,3-4-9 16,-13 7-13-16,6 0-2 0,-14 10 3 16,7-1-6-16,-6 16-2 0,6 4-6 15,4 2-2-15,3 0 0 16,11 13 2-16,0-9 2 16,17-1 3-16,1-6-2 15,10-9-2-15,-4 0 2 16,19-22 2-16,-8-3-2 15,7-7-2-15,-7-3-1 16,0-9 0-16,-3 7 5 16,-4-1 3-16,0 0 5 15,-3 3 5-15,-4 7-6 16,0 9-2-16,0 0-6 16,0 19 0-16,0-4-2 0,0 14-2 15,0-1 0-15,0 16 0 16,0-10-35-16,4 1-14 15,3 2-44 1,4-12-18-16,-1-34-12 16</inkml:trace>
  <inkml:trace contextRef="#ctx1" brushRef="#br0" timeOffset="6858.8975">8968 1255 360 0,'-4'88'134'0,"4"-88"-72"0,-10 79-57 0,10-67 27 16,3 23-20-16,1-4-7 0,6 7-3 15,-3-4-2-15,4-3 0 16,-1 1-3-16,4-20 0 0,-3 7-1 16,0-22 3-16,-1-3 4 15,1-13 3-15,-1 0-5 16,5-15-2-16,-5-1-3 15,4-15 3-15,-3 0-2 16,3 3-1-16,0 12 3 16,-3 7 0-16,-1 6 1 15,1 28 2-15,-4-6 5 16,3 29 6-16,-3-11-3 0,1 23 0 16,-1-13-6-1,0 7-1-15,0-7 1 0,0-3 0 16,0-3-5-16,7-16-1 15,-4 1 3-15,8-20 3 16,-4 4-1-16,7-19-2 16,-3 9 0-16,3-28-1 15,-3 6-3-15,-1 3 2 16,1 1 3-16,0 12 3 16,-4-1 9-16,0 33 5 15,-3-4 0-15,-1 22-2 16,-3-6-9-16,0 31-3 15,0-9-1-15,7 21 0 16,-3-8-22-16,3 5-8 0,-3-12-40 16,3-6-15-1,-4-10-48-15,1-9-19 0,0-9 30 16</inkml:trace>
  <inkml:trace contextRef="#ctx1" brushRef="#br0" timeOffset="7071.2552">9737 1324 316 0,'0'47'121'0,"0"-47"-66"0,10 79-44 15,-6-60 28-15,-1 21-17 16,1-8-4-16,3 43-9 16,0-19-4-16,4 26-2 15,-4-13-14-15,7 22-2 0,7 59-21 16,-3-34-5-16,-8-15-15 15,-3-23-4-15,-7-15-35 16,-3-38-44-16,3-3 44 16</inkml:trace>
  <inkml:trace contextRef="#ctx1" brushRef="#br0" timeOffset="7369.559">9648 1290 136 0,'18'-38'52'0,"-18"38"-28"0,21-50 3 0,-17 47 23 16,10-6-13-16,-3-7-6 16,6 6-10-16,-3 7-1 0,11 3-11 15,-4 0 3-15,11 19 2 16,-7-6-3-16,6 12 1 0,-2-6 4 16,-5 15 4-16,-3-6 3 15,-10 13 1-15,-4-13-9 16,-7 19-2-16,-11-12 8 31,4-1-12-31,-17 4-21 16,3-4 5-16,-11 1-37 15,0-10 24-15,-14-6-11 0,21-16-38 16,8-6-90 0,3-3 83-16</inkml:trace>
  <inkml:trace contextRef="#ctx1" brushRef="#br0" timeOffset="7850.474">10149 751 284 0,'7'-7'107'0,"-7"7"-58"0,0 7-33 0,0-4 29 16,4 6-13-16,0 0-1 16,-1 20-7-16,1-4-3 15,-1 28-11-15,-3-9-4 0,0 28 0 16,0-9 3-16,4 15 2 15,3-12-1-15,3 12 1 16,1-15-4-16,7 9-2 16,-1-12 2-16,4-13 0 15,-3-3-1-15,17-25 1 0,-7-1-4 16,18-21-2 0,-7-3 2-16,0-16 0 0,-4 0-1 15,-7-9-2-15,-6-4 1 31,-1-9-1-31,-14-3-5 16,-4 7 3-16,-13 2-6 16,3 10 5-16,-11 3-1 15,0 9 2-15,-6 16 2 16,6 6 0-16,-3 22 6 16,7 1-3-16,-4 15 6 15,4-1-6-15,3 11 1 0,11-1-2 0,4-6 3 16,7-3-3-16,6-9 6 15,8-7-5 1,10-19-32-16,0 4 16 16,1-13-26-16,13-13-53 0,-7 4-23 15,4-13-42-15,-7 3-15 16</inkml:trace>
  <inkml:trace contextRef="#ctx1" brushRef="#br0" timeOffset="8119.9301">11257 685 288 0,'7'-19'110'0,"-7"19"-60"0,0 6-17 0,0-6 38 16,0 10-19-16,0-7-6 0,-3 22-11 16,-1-6-5-16,-10 24-3 15,-4 11 4 1,1 8-17-16,-11 26-3 15,3 3-7-15,-7 13-3 16,4-4 0-16,-4 25-4 16,4-8 2-16,-7 14-28 15,6-21 16-15,-2 6-81 16,2-9 53-16,-6 6-174 16,10-23 120-16</inkml:trace>
  <inkml:trace contextRef="#ctx1" brushRef="#br0" timeOffset="8697.9559">11790 914 196 0,'3'-35'74'0,"-3"35"-40"0,0-34-9 16,0 30 25-16,-3-2-1 16,-1-3 1-16,-3 6-9 15,0-4-2-15,-14 14-22 16,3-4-1-16,-13 16-2 0,6-4-5 15,-10 29-3-15,3-6-3 16,0 40 0-16,4-21-4 0,7 27 0 16,3-8 3-16,8 11 3 15,-1-5-4-15,22-4-1 16,-4-12 0-16,31-6 0 16,-6-13-14-16,28-16-3 15,-10-9-33-15,20-31-15 16,-10 9-24-16,11-29-7 15,-11 4-12 1</inkml:trace>
  <inkml:trace contextRef="#ctx1" brushRef="#br0" timeOffset="9020.0325">12294 1309 212 0,'-21'-41'79'0,"21"41"-42"0,-46-31-1 0,36 31 59 16,6 0-52-16,-10 0 22 15,0 6-40-15,-7 3 4 16,3 7-17-16,-7 6 6 15,4 6-10-15,-3 7 2 16,6-1-6-16,-7 19-2 16,11-9-1-16,0 10 1 0,7-1-3 15,3-9 0-15,15-7-6 16,-4-8 0-16,28-14 3 16,-6 1-9-16,16-38-3 0,-6 3 1 15,4-9 1-15,-8 3 9 16,-7-13 2-16,-7 13 5 15,-14-19 3-15,-14 7 11 16,4-7-9 0,-22 0 4-16,4 6-7 0,-14 13-15 15,3 6 5-15,-7 10-54 16,7 12 32-16,-3 3-97 16,7 13 70-16,10 0-94 15,8 3 85-15</inkml:trace>
  <inkml:trace contextRef="#ctx1" brushRef="#br0" timeOffset="9323.2402">12457 1174 312 0,'-4'-22'115'0,"4"22"-62"0,-18 0-38 0,15 3 31 16,3 13-27-16,-4 3-8 0,1 6-9 15,-1-3-3-15,4 21 3 16,0-8 1-16,11 12-1 15,-4-6-2-15,7 6 3 0,-3-13 4 16,6 4 6-16,-3-10-5 16,8-6-2-16,-5-3-1 15,4-16 1-15,-3 3-1 16,0-21 0-16,-4 5-3 16,-4-9 1-16,-3 1-2 15,-7-17-1-15,0 7-8 16,-7-16-5-16,4 0-26 15,-1 10-13-15,1 5-45 16,3 14-21-16,0 5 1 16</inkml:trace>
  <inkml:trace contextRef="#ctx1" brushRef="#br0" timeOffset="9710.8621">12806 1202 296 0,'0'0'112'0,"0"0"-60"0,0 25-32 0,0-15 30 16,3 5-10-16,1-5 2 16,3 18-15-16,-4-9-5 15,5 15-12-15,-1-6-4 0,0 16 0 16,0-9-3-16,0 15 0 16,-4-19 1-16,1 4 0 0,-1-7-2 15,1-12 1-15,-1-7-2 16,4-12 2-16,1-10-4 15,2-15 0-15,1 9 1 16,6-24 0-16,-3 14-3 16,1-30 2-1,-5 18-1-15,4 0-2 0,-3 7-2 16,-4 24-1-16,0-2 6 16,0 24 5-16,0 4-4 15,0 22-2-15,0-7 1 16,0 25 0-16,0-12-2 15,4 13 0-15,-4-4-31 16,3-9-15-16,-2-10-22 0,2-5-8 16,-3-14-63-1</inkml:trace>
  <inkml:trace contextRef="#ctx1" brushRef="#br0" timeOffset="9937.1807">13339 719 284 0,'-4'6'107'0,"4"-6"-58"0,4 47-20 0,-4-37 33 16,3 24-12-16,1-5-5 15,-1 40-10-15,1-13-5 16,3 22-16-16,0-5-9 0,3 14-3 16,1-15-2-16,0 16 2 15,-1-6-14-15,-3-10-7 0,0-9-17 16,-3-10-5-16,-4-9-42 15,-4-16-17-15,1-3-42 16</inkml:trace>
  <inkml:trace contextRef="#ctx1" brushRef="#br0" timeOffset="10314.4137">13162 1425 272 0,'25'15'101'0,"-25"-15"-54"0,49 7-39 15,-38-7 24-15,14-7-5 16,-4 7 4-16,17-6-8 0,-6 6-2 16,11-9-12-16,-8-1-1 0,11-9-1 15,-7 7-1-15,10-10-1 16,-7 3-1-16,1-9 0 16,-8 3 0-16,-14 3 0 15,-3-3 0-15,-15 0 2 16,-3 0-3-16,-17 12-2 15,2-3-5-15,-9 16-2 16,3 0 0-16,-4 29 2 16,4 5 26-1,3 7-12-15,4 0 12 16,10 3-13-16,1 9 4 16,6-3-8-16,4-3-4 15,4-3-2-15,3-6-26 16,7-13 15-16,8-10-81 15,-1-2 52-15,0-7-42 0,4-15-55 16,-4-1-27-16</inkml:trace>
  <inkml:trace contextRef="#ctx1" brushRef="#br0" timeOffset="10704.4644">13924 1171 280 0,'0'31'107'0,"0"-31"-58"0,14 60-31 16,-10-51 31-16,3 16-14 15,0-3 2 1,0 13-21-16,0-4-5 16,4 0-7-16,-4 10 2 15,3-10-4-15,-3 4 4 0,0-1-4 16,0-5 1-16,-3-4 1 0,-1-6 0 16,-6-13-5-16,-4-12-1 15,3 6 1-15,-6-13 0 16,6-3 1-16,-3-12 11 15,7 6-6-15,0-6 17 16,7 6-12 0,4-9 7-16,3 12-10 0,7 0 4 15,0 3-6-15,11-6-4 16,0 13-2-16,3-7-76 16,4 1 42-16,0 5-182 15,-1 1 121-15</inkml:trace>
  <inkml:trace contextRef="#ctx1" brushRef="#br0" timeOffset="11363.2963">14534 1459 160 0,'0'-3'63'0,"0"3"-34"0,15-6-5 15,-12 6 24-15,8-10-9 16,-1 10-2-16,4-15-13 16,0 5-4-16,8-9-12 15,-5 7-1-15,4-19 0 0,1 2-1 16,-5-5-1-16,-3 6-1 15,-7-10 0-15,0 7-2 16,-10-7 1-16,-1 13 2 16,-6-3 2-16,-1 9 8 15,-13 10 2-15,2-7-4 16,-9 25-3-16,6 1-5 0,0 24-4 16,4-6 2-16,7 26 2 15,0-10-2-15,14 18-2 16,0-8 0-16,18 8-1 15,-1-8 0-15,15-4 2 16,-4-13 1-16,25-8 1 16,-7-11-27-16,10-11-11 15,-10-1-30-15,4-22-9 16,-12 10-55 0</inkml:trace>
  <inkml:trace contextRef="#ctx1" brushRef="#br0" timeOffset="11588.66">15000 1058 268 0,'4'9'101'0,"-4"-9"-54"0,17 41-28 15,-13-38 26-15,10 22-3 16,-3 0-1-16,10 16-9 16,-4 0-3-16,4 6-16 15,-3-3-3-15,7 18 0 0,-4-2-6 16,4 3 0-16,-4-10-2 15,0 0-2-15,-3-12-32 16,-1-6-14-16,-3-1-28 16,-3-18-9-16</inkml:trace>
  <inkml:trace contextRef="#ctx1" brushRef="#br0" timeOffset="11817.2613">15420 1108 260 0,'-28'13'99'0,"28"-13"-54"0,-29 18-31 0,15-2 39 15,7 3-31-15,-17 6 0 16,2 3-13-16,-16 13-9 16,6-10 0-16,-14 23-27 15,4-11 15-15,-4 11-70 16,7-4 46-16,4-9-86 15,14 3 69-15,10-26-42 16,15-2 54-16</inkml:trace>
  <inkml:trace contextRef="#ctx1" brushRef="#br0" timeOffset="12213.9058">15752 1130 248 0,'-11'-9'93'0,"11"9"-50"0,-46 0-22 15,32 0 50 1,10 0-40-16,-17 9 18 16,0 0-29-16,-11 13 4 15,4 7-14-15,-7-1 3 0,3 6-8 0,-3 20 2 32,7-7-4-32,10-4-8 0,14-5 2 0,4-3-5 15,11-4 4-15,7-18-2 16,3-4 3-16,0-3 2 15,11-21-2-15,-4 2 2 16,0-9 1-16,-3 3 2 16,-7-6-1-16,-1 6-1 15,-3 0 3-15,-3 7-4 0,-1 6-2 16,-2-1 4-16,2 23 3 16,-3 0-6-16,0 12 0 15,0-9 2-15,0 15 4 16,0-5-6-16,4 8-3 15,-4-12-145 1,4 0 82-16,-4-15-87 16,7-1 89-16</inkml:trace>
  <inkml:trace contextRef="#ctx1" brushRef="#br0" timeOffset="12745.0247">16020 1039 340 0,'-22'63'129'0,"22"-63"-70"0,-7 91-53 16,4-66 30 0,3-6-23-16,-4 15-4 15,8 1-6-15,-1-1-9 16,8-6 3-16,0 0-5 0,-1 1 4 0,1-14 0 16,3-5 2-16,-4-1 2 15,1-18-3-15,0-1 0 16,3-15 2-16,-4 3-2 0,8-18-1 15,0-4 0-15,-1 6 3 16,1 4 0-16,-4 5 1 16,-3 11 2-16,-1 18 1 15,1-7 12-15,-1 26 7 16,-3-3-7-16,0 12-1 16,0-3 12-1,1 3-15-15,-1-3 4 16,0 4-12-16,-4-11-4 15,4-2 3-15,4-16 0 16,3 0 0-16,4-16-2 16,3-2 1-16,3-17 1 15,5 4-1-15,-1-10 2 16,-3 3-2-16,-4 4 2 16,-4 15-2-16,-6 3 8 15,0 16-5-15,-8 22 5 16,1 7-5-16,-4 8 0 15,0 16-2-15,0 20-4 16,3-11 1-16,1 17-26 16,3-10 15-16,0-3-83 15,0-13 53-15,0-3-154 16,3-19 110-16,1-15-69 16,0-7 91-16,-1-9 34 0</inkml:trace>
  <inkml:trace contextRef="#ctx1" brushRef="#br0" timeOffset="13254.3483">16771 1164 248 0,'-3'38'93'0,"3"-38"-50"0,3 75-13 0,1-53 53 15,3 3-45-15,-4 19 12 16,4 10-31-16,-3 8 5 16,-1 4-14-16,1 19-6 15,-1-10-2-15,1 13-18 16,-1-7 9-16,-3 17-39 15,4-11 26-15,-4 20-60 16,0-16 45-16,-4-28-67 16,1-13 58-16,-8-13-51 15,1-18 54-15,-8-34 6 16,7-4 21-16,-6-38 45 16,6-2-16-16,1-26 36 15,3 0-29-15,3-21 27 16,4 5-28-16,7-5 22 15,4 18-24-15,6-6 16 16,1 9-20-16,3 4 19 16,4 15-20-16,3 0 15 15,0 19-16-15,4-6 6 16,3 25-11-16,1-7 6 16,-5 16-7-16,-2 4 15 15,-1 15-12-15,-3 0 9 0,-8 15 2 0,-3 1 4 16,-10 15-7-16,-11 4 0 15,3-1-11-15,-17 13-4 16,3-6-2 0,-13 3-12-16,6-3 6 0,-10 3-40 15,10-13 25-15,0-12-84 16,8 0 58-16,6-16-126 16,8-6 96-16</inkml:trace>
  <inkml:trace contextRef="#ctx1" brushRef="#br0" timeOffset="13719.727">17392 594 244 0,'21'-38'90'0,"-21"38"-48"0,14-16-7 0,-10 16 61 16,-1 0-53-16,-3 7 24 16,4 2-40-16,-8 10 4 15,1 9-18-15,-4 16-1 16,0 0-7-16,-4 19 4 15,4-1-6-15,-4 26 8 16,8-16-7-16,-1 7 5 16,4-4-5-16,0 13 2 15,7-7-3-15,4-21 7 16,7-7-6-16,10-6 3 16,4-3-4-16,3-25-2 15,4-10 0-15,3-12-1 16,-3-3 0-16,3-13-3 15,-7 0 2-15,-3-15-1 0,-4 9 0 16,-17-16-3-16,-4 10 3 16,-10-13-6-16,-1 6 5 15,-10 13-3-15,3 6 3 16,-13 10 4-16,2 9 0 0,-2 25 13 16,6 9-8-16,-7 13 11 15,4 0-10-15,11 13 1 16,10-13-5-16,7 3 3 15,3-6-4-15,15 0-3 16,0-13 0-16,10-12-23 16,4 3 12-16,7-19-78 15,-4 7 50-15</inkml:trace>
  <inkml:trace contextRef="#ctx1" brushRef="#br0" timeOffset="16465.7215">1217 2582 172 0,'0'-6'66'0,"11"6"-36"0,13-10-37 0,-2 10 8 0,6-9-5 15,18-1 3-15,3 1 0 16,11 0 1-16,0-7 0 15,3 3 0-15,8-2 0 0,10 5 0 16,4 1 0-16,-1-1 0 16,1 1 0-16,7-7 2 15,0 7 1-15,10-1-1 16,-7 1-2-16,4 3-2 16,-4-4-1-16,4 7 6 15,10-6 3-15,-3 3 1 16,0-1 1-16,0 4-9 15,-7 3-1-15,13-6 2 16,1-3 4-16,-10 9-1 16,3 0 0-16,10 0 3 0,-3-4 1 15,-7 4-3 1,-1 4-1-16,1 2 3 0,4-3 1 16,3 3-1-16,-4-3-1 15,0 4-3-15,4 2 1 16,-3-9-4-16,6 0 0 15,-10 0 1-15,7 0 0 16,0-3 2-16,14-3 3 16,-15 6-2-16,8 6 0 15,18-3-1-15,-7 3 1 16,3-3-2-16,0 7 2 16,-11-4-2-16,1-6 2 0,10-6-2 15,-11 6-1-15,-3 0-2 16,0-10 1-16,0 10 1 15,3 0 2-15,-3 0 5 16,0 0 4-16,0 10-6 16,7-4-1-16,-3 3-2 15,-1-9-2-15,8 0 3 16,6 0 0-16,-3 0-1 16,0 0-2-16,0 0 1 15,1-9-1-15,-5 3 0 16,1 6 2-16,-1 0-1 15,11 0-1-15,0 0-2 16,-3 0 1-16,3 0 3 16,7 6 3-16,0-3-7 0,-7-3-3 15,11 0 3-15,-11 0 2 16,-7-3 3-16,-7-3 3 16,-3 6 1-16,3 0 3 15,-4 0-5-15,-3 0-3 16,0 0 1-16,7 0 0 15,-7 0-1-15,4 0-2 16,-1 0 3-16,4 0 0 16,0 0-1-16,7 0-2 15,-10 0 1-15,3-10-1 16,0 1 4-16,3 6 2 0,-10-3 2 16,4 6 2-16,10-7-5 15,-14 4-3-15,-4 3 1 16,0 0 0-16,8 0 1 15,3-6 0-15,-11 6-2 16,1-3-2-16,6 3 3 16,1-6 2-16,-8 6-4 15,0 6-1-15,-10-6 4 16,7-6 2-16,4 6 2 16,-8-4 0-16,7 4-4 15,-6 0-1-15,-1-6 1 16,7 6 2-16,-6-9-5 15,3-1-1-15,3 1 0 16,-10-1 2-16,7 4-1 16,-11-3 2-16,4-4-2 0,3-2-1 15,8-1 5-15,-1-3 1 16,8 7 0-16,-1-10-1 16,4 9-3-16,-7-3-2 15,-11 7-2-15,-3 6 1 16,-18-3 1-16,-3 6 0 15,-7 0 0-15,-8 0 2 16,1 6-1-16,-4-3 2 16,-4 3-2-16,1-3-1 15,3 7-2-15,-4-4-1 16,1-3 4-16,-1 3 1 16,-3-6-3-16,4 10 1 15,-11-4 0-15,-7 7 0 0,-4-4 0 16,-7 0 2-16,-3 1-19 15,-4 12-6-15,-3-10-12 16,-4-2-4-16,4 5-19 16,-8-5-5-16,1-1-51 15</inkml:trace>
  <inkml:trace contextRef="#ctx1" brushRef="#br0" timeOffset="50606.3189">1725 3102 176 0,'-3'-9'66'0,"3"9"-36"0,0 0-7 0,0 0 26 16,0 0-5-16,0 0-1 15,0 0-7-15,0-3-2 16,0-3-19-16,0 6 0 0,0-10-1 16,-4 7-1-16,-3-10 0 15,3 4-1-15,-6 6 2 16,-4-6-3-16,-7 12-1 15,6 3-6-15,-20 3-3 16,11 7 0-16,-12 15-1 16,4-6 0-16,-3 22 2 15,7-3-3-15,-7 10 0 0,10-4 1 16,0 6 0-16,1-2-5 16,13 5 1-16,0-12 2 15,22 16 1-15,-11-10-2 16,25-9 0-16,-4-6 2 15,21-7 0-15,1-12 1 32,-5 0 0-32,8-16 2 15,-7 3-1-15,7-12 6 16,-11 3-4-16,0-3 6 0,1-13 1 16,-12 6 3-16,1-12-2 15,-7 0 1-15,-8-3-7 16,1 3 4-16,-15-4 1 0,4 4 1 15,-17 7 3-15,10-8-3 16,-14 8-1-16,6 5-4 0,-2 4-1 16,3-4-3-16,0 10 1 15,3-3-4-15,0 6-2 16,8 0-3-16,-1 0 1 16,-3 0 1-16,7 0-1 15,0 0 1-15,11-3 3 16,-8 3 0-16,15-7 1 15,-11 7 0-15,11-9 0 16,-4 9-3-16,7-3 2 16,-7-3 1-16,4 6 0 15,-1 0 2-15,-2 9 3 16,-1-3 2-16,7 7 1 0,-11 2 0 16,8 11 0-16,0 2 4 31,-4 6-6-31,-4 1-3 15,4-4-2-15,-3 4-23 16,0-7 12-16,-8 3-78 16,8-9 49-16,-11-3-122 15,10 3 91-15,-10-19-102 16,11 3 98-16</inkml:trace>
  <inkml:trace contextRef="#ctx1" brushRef="#br0" timeOffset="50776.8893">2103 3573 220 0,'3'19'82'0,"-3"-19"-44"0,11 9-22 0,-11 0 37 16,10 1-30-16,-10-1 5 16,11 13-18-16,-8 0-4 15,8 3-3-15,0 0 0 16,3 3-22-16,-4-2-7 16,-6-4-64-16,6-1-27 15,-13-11 23-15,-8-20 13 16</inkml:trace>
  <inkml:trace contextRef="#ctx1" brushRef="#br0" timeOffset="50890.1606">2007 3413 252 0,'-10'15'93'0,"10"-15"-50"0,0 4-52 0,0-4 14 0,3 6-27 16,4-3-8-16,4 6-69 15,3 1-30-15</inkml:trace>
  <inkml:trace contextRef="#ctx1" brushRef="#br0" timeOffset="51211.6403">2272 3504 232 0,'0'6'88'0,"0"-6"-48"0,14 25-16 16,-10-22 27-16,3 13-6 16,3-7 0-16,-3 10-16 15,4 0-6-15,6 6-13 16,-2-6 0-16,-5 9 1 0,4-9-2 15,-3 6 2-15,-1 0-6 0,-3-9-3 16,1-4 1 0,2-2 2-16,-6-1 0 15,6-9 2-15,-10 0 0 0,11-22 1 16,-11 0-4-16,3-9-3 16,4-4-20-1,-3 7 10-15,7-3-16 16,-11 3-52-16,3 2-124 15,4 14 107-15</inkml:trace>
  <inkml:trace contextRef="#ctx1" brushRef="#br0" timeOffset="51523.1838">2621 3645 192 0,'11'9'74'0,"-11"-9"-40"0,14 7-16 0,-11-7 41 16,4 3-34-16,4-6 20 15,-4-4-28-15,4 4 18 16,-1-3-20-16,1-4 5 16,-1-5-11-16,1-4-1 15,3 6-5-15,-14-9 7 16,11 4-6-16,-18-4 5 16,3 0-5-16,-10 3-2 15,3 0-1-15,-10 10-4 16,7 9 2-16,0 9-1 15,-4 1 0-15,4 15 8 16,4 0-3-16,6 12 6 0,-3 1-6 16,14 6-1-1,-3-7-1-15,3 4-1 0,17-3 0 0,-9-10 2 16,20-3-19-16,0 0-6 16,14-22 12-16,33-3-59 0,-12-12-22 15,-6-13-39 1</inkml:trace>
  <inkml:trace contextRef="#ctx1" brushRef="#br0" timeOffset="52497.8393">3941 3472 124 0,'0'-6'46'0,"0"6"-24"0,0 0-2 0,0-6 41 15,0 12-33-15,0-12 26 16,0 6-32-16,0-3 22 16,0 3-25-16,0-7 20 15,-8 4-22-15,1-3 18 16,0 3-20-16,-7-3 10 16,4 2-15-16,-11-2 2 15,3 12-8-15,-7-2-2 16,0 11-1-16,-3 4-1 15,4 0 0-15,-5 15-5 16,5 1 3-16,-1 3-1 16,14-1 1-16,-10 4 0 15,18-7 0-15,3-2 0 16,10-7 0-16,4 0 0 0,-3-6 0 16,3-4 2-16,11-21 0 0,-4 6 2 15,4-15 1-15,-11-4 1 16,7-3-2-16,-3 0-2 0,-1-10 3 15,-3 1 0-15,-3 3 1 16,-4 3 0-16,0 6 2 16,4-6 6-16,-8 12 4 15,4-2-6-15,-7 15-1 16,4 0-5-16,-1 15-1 16,4-2-1-1,-3 12-2-15,3 0 1 16,3 0-1-16,-3 3 0 15,4 1 0-15,0-1 4 16,-1-3-2-16,1-6-1 16,-8 6 0-16,1-10-45 15,3-2 24-15,-7-4-135 16,3 1 86-16,-3-20-111 16,0 7 103-16,0-12-1 0</inkml:trace>
  <inkml:trace contextRef="#ctx1" brushRef="#br0" timeOffset="52977.2109">4226 3403 204 0,'0'0'77'0,"0"0"-42"0,4 7-26 0,-4-4 22 15,10 3 1-15,-10-3 5 16,7 16 2-16,1-10 3 15,2 17-23-15,1-1 7 0,-8 3 2 16,4 0-9-16,0 13-1 16,0-13-4-16,0 0-1 15,-3-3-5-15,-1-6 0 16,1 0-3-16,3-3 0 16,4-7-3-16,-8-6 1 15,1 3-2-15,3-21-1 16,3 2 1-16,-6-21 1 15,3 6-3-15,7-13-2 16,-10-6 6 0,6 12-2-16,-3 1 0 15,0 6 0-15,0 2 5 16,0 14-3-16,0 6 14 16,4 6-9-16,-7 9 5 15,3 7-8-15,0 9 2 16,3 3-4-16,-3 7-4 15,4 2 0-15,-4 1-6 16,4-4 4-16,-1 1-43 16,1-1 26-16,-1-6-105 15,-6-2 70-15,3-4-134 16,0-1 107-16</inkml:trace>
  <inkml:trace contextRef="#ctx1" brushRef="#br0" timeOffset="53820.2702">5849 3592 272 0,'-7'0'101'0,"7"0"-54"0,0 6-33 0,0-3 28 0,4-3-21 15,-1 0-4-15,4 0-4 16,0 0-1-16,7-3-6 16,-3-3-2-16,7-20 0 0,-4 14 0 15,0-13 2-15,-4 6-1 16,-3-6 2-16,0 6 9 15,-10-9 5-15,-1 3-9 16,-6 6-2-16,-8 3 0 31,4 4-5-31,-14 6-3 16,7 6-1-16,-8 9-6 16,5 10 3-16,-4 6-1 0,10 3 1 15,0 3-3 1,11 1 3-16,4 2-41 0,10 1 24 15,7-7-107-15,3-3 70 0,5-6-107 16,2-10 93-16</inkml:trace>
  <inkml:trace contextRef="#ctx1" brushRef="#br0" timeOffset="54046.1241">6025 3394 264 0,'-3'0'101'0,"3"0"-54"0,3 19-33 0,-3-13 41 16,8-3-32-16,2 13 20 16,8 3-26-16,10 0 14 15,-7 6-18-15,11 0 4 16,3 3-10-16,0 6 2 16,-3-5-5-16,-4-1-13 15,1 0 5-15,-8-3-76 16,0 0 44-16,-7-6-150 15,0 0 104-15</inkml:trace>
  <inkml:trace contextRef="#ctx1" brushRef="#br0" timeOffset="54274.5635">6406 3287 304 0,'-17'10'112'0,"17"-10"-60"0,-32 34-43 0,18-24 25 15,7 5-21-15,-7-2-5 16,-11 15-5-16,4-3 0 16,-4 10-9-16,4-7-1 15,3 6 4-15,1 1-32 0,6-7-11 16,1 0-15-16,13-12-2 16,1 3-37-1,24-19-19-15,-3 0 60 16</inkml:trace>
  <inkml:trace contextRef="#ctx1" brushRef="#br0" timeOffset="54689.9749">6720 3428 292 0,'-7'-6'110'0,"7"6"-60"0,-17-9-34 0,10 9 45 16,3 0-36-16,-6 0 6 15,-1 6-19-15,-3-3-5 16,3 7-4-16,-6 8-5 15,6 4 1-15,-3 7 1 16,3-1 0-16,1 6-5 16,6 1 3-16,1-7-6 15,6 0 5-15,1-9-5 16,3-3 4-16,7-13-7 16,4-3 7-16,-1-10-5 15,4-2 5-15,-3-13 4 16,-4 6 1-16,-3 0 8 15,-1 4-5-15,-3-4 8 0,4 9-8 16,-4 4 1-16,0 6-3 16,0 9-4-16,0 17 1 0,0-8 1 15,4 14 0-15,-1-10 0 16,5 12 0-16,-5-9-36 0,4 3-13 16,0-2-39-16,0-14-17 15,1-12-6 1</inkml:trace>
  <inkml:trace contextRef="#ctx1" brushRef="#br0" timeOffset="55182.9808">6911 3388 252 0,'-4'6'96'0,"4"-6"-52"0,11 47-18 0,-7-41 29 0,3 13-18 15,0 0-6-15,0 15-12 16,0-5-4-16,3 5-9 15,-3-6-4-15,4 4 1 0,-4-10-2 16,0-4 2-16,0-2-2 16,-3 0 2-16,-1-7-2 15,1-15 2-15,-1-3-7 16,4-17 1-16,0 8-1 16,4-20-1-16,-4 10 1 15,0-13 3-15,0 10-5 0,0 9 2 16,0 3 4-16,0 10 4 15,0 9 12 1,0 0-9-16,0 9 6 16,0 10-8-16,1-4-2 15,-1 1-2-15,0-3-4 16,0-4 2-16,0 0 1 16,3-9 0-16,1-3 4 15,0-3-2-15,-1-13 1 16,4 0-1-16,-3-9-4 15,3 3 1-15,-4 0 5 16,1 3-2-16,0 0 10 16,-1 13-6-16,-3 15 8 15,0 3-8-15,-3 20 3 16,3 5-5-16,0 19-4 16,0 1-1-16,4 18-34 15,-1-9 18-15,1-4-69 16,3-6 48-16,0-5-135 15,0-11 97-15</inkml:trace>
  <inkml:trace contextRef="#ctx1" brushRef="#br0" timeOffset="55705.3006">7444 3413 252 0,'7'15'93'0,"-7"-15"-50"0,10 29-15 0,-6-20 30 15,3 10-17-15,0-3-6 16,3 12-14-16,-2 0-6 16,9 25-8-16,-3-9-5 0,4 25 1 15,-4-15-2-15,0 11 2 16,0-5-2-16,0 3-1 16,-3-10 1-16,-4-6 1 15,0-6 1-15,-3-10 1 16,-4-6-5-16,-11-15 1 15,4-10-2-15,-7-25-2 16,3 3 0-16,-3-38 0 16,0 16 0-16,3-37 0 15,1 15 3-15,6-13 0 16,1 7-4 0,3 3 3-16,0 13 1 0,10-7 1 15,1 13 0-15,7 3-5 16,-4 3 1-16,7 16 2 15,-3-4 3-15,6 23 4 0,-3 0 7 16,1 18 4-16,-5 0-2 16,1 17 0-16,-4-8-4 15,-7 17 1-15,-3-7-2 16,-12 13 0-16,-2-10 3 31,-1 4-6-31,-10-1-23 16,4-6 9-16,-8-3-61 0,4-6 38 15,-4-9-94 1,11-1 70-16,0-21-98 0,7-4 87 0</inkml:trace>
  <inkml:trace contextRef="#ctx1" brushRef="#br0" timeOffset="56211.8866">7828 3074 288 0,'4'0'107'0,"-4"0"-58"0,3 0-29 0,1 6 30 15,-4 7-14-15,0-4-3 16,0 16-13-16,0-6-2 16,3 25-11-16,1-9 5 0,-1 12 3 15,1 6-7 1,6-3-4-16,1-3-1 0,7 3-2 16,-4-9 2-16,7 3 0 15,0-9 3-15,7-10-3 16,-3-7-2-16,7-18 0 0,-4 0 1 15,4-18 3-15,-4 2-2 16,-3-12 0-16,-4 3-1 16,-7-13 1-16,0 10-2 15,-10-7-1-15,-1 7-2 16,-6 3 1-16,-1 0-1 16,-14 22 0-16,4-3-5 15,-7 24 0-15,3 1 5 16,1 25 6-16,3-9 0 15,7 15 3-15,3-10-2 16,15 14 0-16,-1-10-3 0,15-10 1 16,-4-9-2-16,25-12-1 15,-7-7-41-15,17-6-18 16,-6-6-107 0,6-13-64-16,18-25 99 15</inkml:trace>
  <inkml:trace contextRef="#ctx1" brushRef="#br0" timeOffset="56583.8447">9151 3030 228 0,'4'0'85'0,"-4"0"-46"0,10 54-19 0,-6-45 24 16,6 25-7-16,1-8 1 15,-1 27-13-15,1-6-6 16,3 16-10-16,-3-10-6 0,6 10 0 15,-3-10-11-15,1 0-2 16,-5 1-48-16,-3-17-21 16,0-2-51-1</inkml:trace>
  <inkml:trace contextRef="#ctx1" brushRef="#br0" timeOffset="57014.7863">8996 3419 204 0,'25'-6'77'0,"-25"6"-42"0,42-10-32 16,-35 10 17-16,21 0-10 15,-7-6-1-15,18-6-5 16,-7-4-3-16,17 3 0 16,-3-2-1-16,4-1 2 0,-8 7 3 15,-7-1 2-15,-3 1 30 16,-11-1 12-16,-3 4-9 15,-18 6-3-15,0 0-18 16,-11 22-4-16,4-9-7 16,-7 15-3-16,3-3-2 15,4 9 0-15,0 1-4 16,11-1-2-16,-1-5-1 0,22-4 0 16,-4-3 0-16,18-13 3 15,-7 0-5-15,7-18 0 16,-8 6 0-16,1-16 2 15,-7 3 4-15,-11-12 2 16,-4 3 4-16,-13-9 1 16,-1 5-1-16,-20-5 1 15,2 9-6-15,-9 12-3 16,3-2-28-16,-4 15-10 16,4-4-46-16,10 17-20 0,4-4-10 15</inkml:trace>
  <inkml:trace contextRef="#ctx1" brushRef="#br0" timeOffset="57449.9709">10763 3190 272 0,'-24'-9'104'0,"24"9"-56"0,-25-10-30 0,14 4 33 15,8 12-30-15,-15-6-1 16,4 0-14-16,-14 10-1 16,3-1-3-16,-7 1-4 15,4 8 1 1,-4 4 3-16,11 0-1 16,-3-3-3-16,9 6 1 0,1-6-1 15,11-3 0-15,3 3 2 16,7-10 0-16,10 0 0 15,5 1 0-15,9-4 2 16,1-3-1-16,3 3 21 16,-3-6-11-16,-4 7 36 15,-3-4-26-15,-7 6 19 16,-4 1-23-16,-11 8 2 16,1-2-11-16,-18 0-1 15,3 3-4-15,-17-7-17 16,3 4 7-16,-10-7-59 15,7 7 37-15,-4-7-34 0,4-15-45 16,3-3-21-16,7-10 5 16,4 0 8-16</inkml:trace>
  <inkml:trace contextRef="#ctx1" brushRef="#br0" timeOffset="57842.3521">10784 2861 332 0,'0'16'123'0,"0"-16"-66"0,7 47-42 16,-3-41 31-16,0 22-12 0,-1 0-2 16,4 23-12-16,0-4-5 15,0 15-8-15,0-8-3 0,0 8 0 16,0-2 0-16,0-4 0 16,1-2 0-16,-1-10 2 15,-4-10-1-15,1-6 2 16,-1-9 0-16,4-10 3 15,-3-9-7-15,3-18-2 16,0 5-3-16,3-28 0 16,1 13 0-16,7-6 0 15,-4-1-3-15,3 13 1 16,-2-3 0-16,-1 16 2 16,-4 2 3-16,-3 23 2 15,0-6-1-15,-3 24 1 16,-1-6-4-16,1 16 0 15,-1-6-19-15,4 3-9 0,-3-10-25 16,10 3-11-16,-3-9-12 16,10-18-4-16,0-4-49 15</inkml:trace>
  <inkml:trace contextRef="#ctx1" brushRef="#br0" timeOffset="58212.9272">11285 3171 272 0,'-14'-6'101'0,"14"6"-54"0,-21 25-24 0,18-15 31 16,-8 8-17 0,4-2-4-16,-7 19-13 0,3-7-5 15,1 16-8-15,3-7-5 16,7 7 1-16,0-9-7 0,10-1 1 16,-3-6-4-16,11-2 0 15,-4-8 1-15,11-15 2 16,-4 4-1-16,0-17 4 15,-3 1-5-15,-4-10 2 16,0 3 4-16,-14-18 4 16,0 6-1-16,-14-7-2 15,3 7 2-15,-14 0 0 16,4 3-8-16,-7 18-4 16,3-2-2-16,4 18-1 15,4 1-22-15,6 12-10 16,0-10-24-16,18 4-7 15,1 3-33-15</inkml:trace>
  <inkml:trace contextRef="#ctx1" brushRef="#br0" timeOffset="58710.3853">11532 3181 252 0,'0'-19'96'0,"0"19"-52"0,-7 0-5 15,7 0 37-15,-3 9-26 16,-1-6-10-16,1 23-20 15,-1 2-4 1,1 6-9-16,-1 1 0 16,4 2-4-16,0 7 0 15,4-9-1-15,-1 2-4 16,4-5 1-16,0-10 3 0,4 3-1 0,-1-9 4 16,5-4-3-16,-1-15-1 15,0-3 0-15,0-7-4 16,4-3 2-16,-4-2-4 15,0 2 3 1,-4-3-8-16,1 3 6 0,-1 4-1 16,5 6 3-16,-1 6 2 15,0 9 0-15,0 0 0 16,4 7 0-16,-1 3 0 16,8 6 0-16,-4 0 0 15,4-3 2-15,-4-6 1 16,4 3-1-16,-4-10 1 0,-4-9 2 0,1 6 11 15,-4-12 7-15,-3-3-1 16,-8-10-1-16,1 3-7 16,-8-12-4-16,1 3-19 15,-11-13-6-15,0 4-37 16,-1-1-16-16,5 7-53 16,-1 9-21-16,1 3 9 15</inkml:trace>
  <inkml:trace contextRef="#ctx1" brushRef="#br0" timeOffset="59868.9599">13099 3272 220 0,'-11'-10'82'0,"11"10"-44"0,-14-3-25 0,14 3 22 16,-7 0-5-16,3 0 2 15,-13 3-5-15,3-3 1 16,-15 10-16-16,8-1-5 0,-18 22 0 16,11-9-2-16,-4 13 2 15,4-1-4-15,7 10-2 16,0-9-5-16,14-4 0 15,7-6-5 1,7-6 5-16,11-10-2 16,6-9 3-16,1-12 2 15,3-4 1-15,-3-12 4 16,0 9-2-16,-8-6 26 16,4 0-16-16,-10 3 26 15,3 6-22-15,-7 1 2 16,4 15-12-16,-4 0-5 15,3 9-2-15,1 7 1 16,-1 9 0-16,5-3-5 16,2 3 3-16,1 0-3 0,10-6-33 15,-7 0-14-15,11-1-40 16,-7-2-15-16,3-6-14 16,-3-1-4-16</inkml:trace>
  <inkml:trace contextRef="#ctx1" brushRef="#br0" timeOffset="60334.7059">14556 3162 268 0,'-7'-9'101'0,"7"9"-54"0,-11-10-33 0,11 10 26 15,-7-6-16-15,3 6-3 0,-10-3-10 16,4-4-3 0,-22 14-4-16,7-4-3 0,-14 6 2 15,8 1 0-15,-8 8 1 0,7-2-2 16,0 12 1-16,4-3-2 16,3 4-1-16,4-7-4 15,11 0 0-15,-1-4-3 16,11-2 2-16,0-6 3 15,21-1 1-15,-3 0 1 16,17-9 0-16,-3 7 0 16,7-4 2-16,-7-3-1 15,-1 6 2-15,-6-3 18 16,-4 10 10-16,-3-4 0 16,-11 4-1-16,0 2-12 15,-14 4-4-15,3 0-6 0,-20 0-3 16,2 3-11-16,-13-3-6 15,7-7-27-15,-4 4-13 16,8-1-30-16,2-21-11 16,5 0-45-1</inkml:trace>
  <inkml:trace contextRef="#ctx1" brushRef="#br0" timeOffset="60559.4203">14651 2726 228 0,'0'9'85'0,"0"-9"-46"0,7 73-4 0,-4-55 54 16,1 4-48-16,0 10 11 15,3 8-33-15,0 17 1 16,0-4-12-16,0 19-5 16,3-9-2-16,1 6-19 15,-1-6 10-15,-2-4-63 16,-1-5 40-16,-7-7-133 15,0-10 92-15,-7-2-73 16,-1-10 84-16</inkml:trace>
  <inkml:trace contextRef="#ctx1" brushRef="#br0" timeOffset="61042.6314">14520 3243 220 0,'18'7'82'0,"-18"-7"-44"0,39 3-27 0,-25 3 27 16,0-3-22-16,11-3 6 15,6 0-14-15,8 0 0 16,4 0-5-16,-1-3-2 16,7-3 2-16,-3 6 2 15,-3-10 2-15,-8 7 1 16,0-3-4-16,-7-3 13 0,-7 2 8 16,-3 4 0-16,-11-3 3 15,-3-3-12-15,-11 9-4 16,0 0-5-16,-18 9-2 15,4 0-1-15,-4 16 2 16,4 1-1-16,0 2 2 16,0-3-6-16,6-3-3 15,1 3 1-15,11-6 0 16,-1-4-2-16,15-5 2 0,-1-4-1 16,8-12 0-16,0-4 2 15,3-5 2-15,-4-4-1 16,1-6-1-16,-4 6 1 15,0 6-1-15,0-2 2 16,-3 12 3-16,0-4 4 16,-1 17 5-16,-3-1-8 15,4 10-1-15,-1 0-5 16,1 12-1-16,-4-9-6 16,4 13 0-16,-1-7-39 0,-3 3-14 15,0-9-34-15,4-6-11 16,-4 3-17-1</inkml:trace>
  <inkml:trace contextRef="#ctx1" brushRef="#br0" timeOffset="61280.2493">15296 2798 216 0,'-3'-63'82'0,"3"63"-44"0,0 10-7 0,0-10 32 15,0 25-22-15,0-6-5 16,3 15-11-16,1 1-2 15,3 21-12-15,0-2-2 0,4 18-2 16,-1-10-3-16,1 17-1 16,-1-17-12-1,5 1 4-15,-8-9-30 16,3-4 19-16,-10-10-55 16,0-5 40-16,-7-16-107 15,4-4 78-15,-15-15-61 16,4 0 70-16</inkml:trace>
  <inkml:trace contextRef="#ctx1" brushRef="#br0" timeOffset="61610.4826">15131 3243 188 0,'17'16'71'0,"-17"-16"-38"0,32 38-12 15,-21-29 36 1,3 1-32-16,0 5 1 0,21-5-10 16,-7-1-2-16,15-9-4 15,-8 6 1-15,7-18-6 16,-3 2 6-16,3-2 2 0,-6-4 0 0,-5-9 0 15,-2 6-3-15,-12-9-1 16,1 9-5-16,-15-15-1 16,1 6-1-16,-11 2-2 15,0 1 3 1,-11 16 0-16,4 6-1 0,-11 15 1 16,4 4 7-16,4 19 3 15,3-7 0-15,6 16 0 16,1 0-7-16,14 3-2 15,1-3-2-15,9-7-2 16,-3-2-6-16,15-7-4 16,-5-3-23-16,8-16-11 15,-7-9-39-15,3-3-17 16,-3-3-22 0</inkml:trace>
  <inkml:trace contextRef="#ctx1" brushRef="#br0" timeOffset="62586.4965">15794 3065 252 0,'-4'19'93'0,"4"-19"-50"0,7 34-22 16,-3-25 28-16,-1 17-9 15,1-8 0-15,3 20-17 16,-3-4-4-16,3 10-11 16,-4-9-3-16,4 3 1 0,-3-10-1 15,-1-3 0-15,1 0-6 16,-1-13 1-16,1-5-5 0,3-7 1 15,0-7-3-15,0-15 0 16,0-12-5 0,0 9 6-1,4-19 1-15,-1 6 3 16,1 4 0-16,-1-1 0 0,1 13 2 16,0 7 6-16,-4 5 4 15,0 20-5-15,0-1 1 0,3 19 4 16,-3-6-4-16,4 10-1 15,-4-7 0-15,4 3 1 16,-1-3-3-16,1 0-2 16,-4-6 2-16,7-10 0 15,-3 1-1-15,6-20 1 16,-3 10-4-16,7-25 0 16,-3 7 3-16,3-11 3 0,-3 1-4 15,0-13-1-15,-4 13 0 16,-4-6 0-16,-3 5 8 31,4 4-4-31,-8 16 8 16,4 6-8-16,-10 6 5 15,3 13-5-15,-4 5 2 16,4 11-3-16,0 2 0 16,4 4-1-16,-1 0-2 15,5 2 1-15,-1-2-1 16,0 0 0-16,7-13 4 0,3 3-2 15,5-19-1-15,2 1 0 0,1-10-1 16,14-13 0-16,-7-2 2 16,-1-14-6-16,-3 1 1 15,-3-13 1-15,-4 4-1 0,-10-1 1 16,0 4-3-16,-15-1 1 16,0 10-7-16,-10 6-3 15,4 10 8-15,-4 18 2 16,0 1 1-16,6 24 2 15,1-6 7-15,7 13 6 16,0-10-6-16,11 4-1 16,0-1-1-16,6-5 0 15,-3-4 2-15,0 0 1 16,1-6 1-16,2-16 2 16,-3 3-3-16,0-12-2 15,-3 3-2-15,3-16 0 0,-3 3-2 16,6-18 2-16,-3 5-4 15,8-8 0-15,-8 5 1 16,0 4 0-16,0 0 0 16,-3 12 2-16,-1-3-3 15,1 10-2-15,-1 3 4 16,1 12 1-16,-1 0 2 16,-2 16 0-16,-1-3 2 15,-4 16 1-15,1-7-3 16,-4 22-3-16,0-12-9 15,0 6-5-15,0-10-29 16,3-6-12-16,1 0-34 0,3-21-12 16,-4 8-51-1</inkml:trace>
  <inkml:trace contextRef="#ctx1" brushRef="#br0" timeOffset="62811.6325">16983 2754 276 0,'3'7'104'0,"-3"-7"-56"0,7 37-23 0,-3-27 33 15,-1 8-16-15,1-2-1 16,3 22-18-16,-4-4-4 16,8 20-11-16,-4-11-3 0,7 26-1 15,-3-12-2-15,-1 12-2 0,1-13-24 16,0 7-11-16,-4-10-31 15,-4-3-11 1</inkml:trace>
  <inkml:trace contextRef="#ctx1" brushRef="#br0" timeOffset="62978.1978">16887 3225 308 0,'11'0'115'0,"-11"0"-62"0,46 0-33 0,-28 0 36 15,3 3-32-15,14-6-3 16,4 3-14-16,7-7-53 16,-4-2 25-16,0 6-161 15,-6-3 100-15</inkml:trace>
  <inkml:trace contextRef="#ctx1" brushRef="#br0" timeOffset="63353.4361">17963 3084 272 0,'-3'0'104'0,"3"0"-56"0,3 15-38 0,1-12 25 15,0 13-19 1,-1 3-4-16,4 9-5 0,0-3-2 16,0 19-3-16,0-9-41 15,0 2-16-15,-3-9-74 16</inkml:trace>
  <inkml:trace contextRef="#ctx1" brushRef="#br0" timeOffset="63503.3985">17914 3011 244 0,'-7'-25'93'0,"7"25"-50"0,11 0-55 0,-8 0 15 15,15 0-14-15,-4 0-3 16,28 0-43-16,-7 0-20 16,22 0-2-16,-11 0 2 15</inkml:trace>
  <inkml:trace contextRef="#ctx1" brushRef="#br0" timeOffset="63803.3092">18479 2977 216 0,'-25'0'82'0,"25"0"-44"0,-50 25-27 16,43-16 21-16,-10 1-17 16,3-1-3-16,-11 7-10 15,4-4-4-15,-4 14 1 16,4-8-2-16,14-2 1 0,0 3-3 16,14-3 1-16,0-4 4 15,14 4 4-15,-3-7-1 16,10 7 0-16,-3-7 3 15,10 1 1-15,-7-1 1 16,0 0 0-16,-3 1 20 16,-7 15 11-16,-1-6-5 0,-13 0 0 15,-1-1-8 1,-13 8-4-16,-1-8-12 0,-10-2-4 16,0-7-15-16,-7 1-4 15,3-1-38-15,0-9-14 16,4 0-68-1,11-12-50-15,-1-4 79 16</inkml:trace>
  <inkml:trace contextRef="#ctx1" brushRef="#br0" timeOffset="64057.0607">19152 2779 252 0,'-3'-18'93'0,"3"18"-50"0,3 18-30 16,4-8 51 0,0 9-10-16,4 15-12 15,0 1-6-15,3 18-21 16,-4-6-2-16,4 16-2 0,-3-10-9 16,3 7 0-16,-3-13-2 15,-1 3 0-15,-3-13-16 16,-3 7-6-16,-1-9-40 15,-6-13-17-15,-1-7-69 16</inkml:trace>
  <inkml:trace contextRef="#ctx1" brushRef="#br0" timeOffset="64505.5759">18997 3109 120 0,'11'-7'46'0,"-11"7"-24"0,28 0 5 0,-21 0 21 15,11 0-8-15,-4 0-3 16,10 0-10-16,-2 0-5 16,6 0-12-16,-4 0 9 0,8 7 4 15,-7-4 2-15,3 12 0 16,-3 1-8-16,3 3 0 16,-7-7-1-16,4 10-1 15,-7-3 6 1,3 0-12-16,-4 6 9 15,-3-6-11-15,-3 0 12 16,-4-4-11-16,-7-11 5 16,4 2-8-16,-8-12-2 15,1 6-2-15,-4-13 1 16,7 4-1-16,-8-13-3 16,8 9 1-16,-3-12-4 15,6 9 3-15,1-6 5 16,3 7-1-16,4 5 4 0,6-5 3 15,-3 5 1-15,11-9-2 16,-4 10-3-16,7-7-2 16,-6 7-3-16,6 6 3 0,7-3-2 0,-10 2-1 15,-4-2-52-15,0 6-25 16,-3 0-43-16,-1 6-15 16,-2-2 12-1</inkml:trace>
  <inkml:trace contextRef="#ctx1" brushRef="#br0" timeOffset="64807.4901">19837 3055 276 0,'0'10'104'0,"0"-10"-56"0,0 6-30 0,0-3 31 16,0 7-16-16,0-4-1 16,3 13-13-16,-3-4-1 15,4 7-11-15,-1 3 0 0,8 4 0 16,-4-4-3-16,7 3-3 0,4 6 0 15,-1-15-1-15,-3 0 0 16,4-3 2-16,3-16 3 16,-7-7 2-16,0-2-1 15,1-10-1-15,-5 7-3 16,1-20-2-16,-1 10 1 16,-6-18 1-16,-1 2-12 15,1 13-6-15,-4-3-27 16,0 12-12-16,0-3-31 15,0 29-13-15,0-10-22 16</inkml:trace>
  <inkml:trace contextRef="#ctx1" brushRef="#br0" timeOffset="65199.7043">20119 3269 216 0,'11'3'82'0,"-11"-3"-44"0,21 0-16 0,-18 0 26 15,11 0-14-15,-3 0-2 16,17-10-10-16,-3 7-2 15,10-13-11-15,-7 1 3 0,4-4 4 16,-4 0-6-16,1-9-1 16,-5 3-3-16,-3-3 1 15,1 3-2-15,-19-4 2 16,1 4-4-16,-15 3-2 16,4 0 4-16,-21 13 1 15,7 6 4-15,-8 12 1 16,5-6 3-16,-1 22 4 15,4-6 3-15,3 22 2 16,4-13-8-16,7 10-2 0,3-10-5 16,8 7 0-16,0-7-3 15,17-3 0-15,-4 0-6 16,8-6-1-16,-4-10-50 31,4 7 28-31,0-13-95 16,3 6 66-16,0-9-141 15,-3 7 110-15</inkml:trace>
  <inkml:trace contextRef="#ctx1" brushRef="#br0" timeOffset="77026.9292">1827 5034 208 0,'-7'-6'77'0,"7"6"-42"0,0 0-28 16,0 0 18-16,0 0-13 15,0 0-4-15,7-10-1 16,-7 10 0-16,4-6-3 15,3 6 13-15,-7-3 5 0,0-3 12 16,-7 6 3-16,3 0-13 16,-3 6-6-16,4-3-11 15,-8 6-3-15,-3 4-4 16,4 9-1-16,-5 3 1 0,5 13 0 16,-1-7 0-16,1 19 0 15,-1 0 0-15,8 13 2 16,3-10-6-16,0 13-1 15,0-6-1-15,3 3 4 16,4-10-1-16,18 0 1 16,-11-6 0-16,32-12-2 15,-11-7 3-15,14-12 2 16,-10-7 0-16,7-18 2 16,-7-1 0-16,3-18 3 15,-13 3 1-15,2-19 1 16,-13 10 4-16,0-20 3 15,-11 13-2-15,-11-18 2 0,1 6-6 16,-15-10-3-16,4 10-1 16,-14-1-1-16,3 10-2 15,-10 7-2-15,-1 2-6 16,1 16-4-16,10 1-43 16,-6 11-17-16,6 7-58 15,11 19-49 1,0 3 65-16</inkml:trace>
  <inkml:trace contextRef="#ctx1" brushRef="#br0" timeOffset="77273.9096">1997 5476 212 0,'3'16'82'0,"-3"-16"-44"0,21 28-9 0,-17-22 30 16,7 7-12-16,-1 3-5 15,11 2-11-15,-7 1-3 16,8 13-15-16,-8-10-6 0,10 9 0 16,-10-9-2-16,8 12 0 15,2-5-3-15,-2-4 1 16,-8-7-15-16,0 1-7 16,0 3-50-16,-7-12-20 15,3-1-51 1</inkml:trace>
  <inkml:trace contextRef="#ctx1" brushRef="#br0" timeOffset="77435.9531">2420 5163 288 0,'-11'-4'107'0,"11"4"-58"0,0 4-35 16,0-4 26-16,0 6-24 15,0-3-8-15,8 6-20 16,-8 1-7-16,10 12-74 15,-10-3-33-15,14-1 17 16,-3 11 12-16</inkml:trace>
  <inkml:trace contextRef="#ctx1" brushRef="#br0" timeOffset="77555.9601">2582 5633 308 0,'-10'19'115'0,"10"-19"-62"0,0 3-49 0,0 3 24 16,0-6-38-16,0 0-12 15,3-6-116-15,8 3-48 16</inkml:trace>
  <inkml:trace contextRef="#ctx1" brushRef="#br0" timeOffset="78471.462">3249 5109 152 0,'0'-9'57'0,"0"9"-30"0,0 0-10 0,0 0 20 15,0 0-8-15,0 0-2 16,7 9-4-16,-7 1-3 0,4 15-10 16,3-6 2-16,-7 15 2 0,3 4-1 15,1 6 0-15,3 0-3 16,-7 9-1-16,3-9-5 16,4 0-3-16,-3-7 0 15,3-2 1-15,0-7-1 16,0-9-1-16,4-4 3 15,3-21 0-15,-4 6-1 16,1-22 1-16,3 3-2 16,-3-15-1-16,3-1 1 15,-11 1-1-15,4-1 0 16,-3 7 0-16,-1 9 0 16,1 4 0-16,-1 2-3 0,8 16 2 15,-4 7 1-15,11 15 2 16,-8-6-6-16,15 15 1 15,0-6-1-15,3 7-1 16,-3-1 6-16,6-5 1 16,-2-4 0-16,6-7-2 15,-3 1 3-15,-8-19 2 16,1 0 4-16,-4-9 5 16,4-1-2-16,-15-15 3 15,5-3-6-15,-5-6-1 16,-6 5-2-16,-4-14-1 15,0 8-12-15,-4-3-5 16,-6 10-38-16,3-3-18 16,-1 9-33-1,1-3-47-15,4 9 44 0</inkml:trace>
  <inkml:trace contextRef="#ctx1" brushRef="#br0" timeOffset="78956.7276">3874 4931 176 0,'-4'-26'66'0,"4"26"-36"0,4 26-15 16,-4-20 18-16,7 6-3 15,-4 4 0-15,8 12 5 16,-1-3 4-16,1 22-20 16,-1-12 7-16,5 24 2 0,-1-12-2 0,0 16-1 15,-4-9-7-15,1-1-1 16,0-6-10-16,-1-3-2 15,-3-10 1-15,0-6 1 16,4-2-1-16,-8-17-1 16,4 0-3-16,7-18-2 15,-3 0 1-15,7-17-1 16,-4 8 0-16,3-17 0 16,-2 7-3-16,-1 3 0 15,-4 6 2-15,1 0 0 16,-1 10 1-16,5 9 2 15,-5 0 1-15,4 16 1 16,0-4 2-16,0 16 3 16,-3-3-2-16,0 4-2 15,-1 2-5-15,-3-3 0 16,0 0-5-16,0-3-1 0,-7-6-48 16,4 0-21-16,-1-3-64 15,-3-7-57 1,-3-15 75-16</inkml:trace>
  <inkml:trace contextRef="#ctx1" brushRef="#br0" timeOffset="79114.8773">4540 5420 296 0,'4'19'110'0,"-4"-19"-60"0,7 28-25 0,-4-19 31 15,8 1-26-15,-11 5-6 16,7 4-13-16,0-3-3 15,0 3-4-15,0-4-1 0,0 4 1 16,-7-6-20-16,0-1-7 16,-7-2-34-16,-7-17-16 15,3 7-20-15,-6-15-7 16,6 5 4 0</inkml:trace>
  <inkml:trace contextRef="#ctx1" brushRef="#br0" timeOffset="79522.8077">4974 5213 244 0,'-3'-7'93'0,"3"7"-50"0,-4 0-22 16,4 0 28-16,-3 0-6 15,3 0-1-15,-4 0-10 16,4 0-5-16,-11 0-15 16,4 0-1-16,-7 7 0 0,4-4-6 15,-4 16-3-15,3-4-1 0,-3 23-1 16,0-13 2-16,3 22 1 15,4-12-4-15,4 15 1 16,-1-13 0-16,11 1 0 16,0-3-3-16,11-1 2 15,-4-6 1-15,11-9 2 16,-4-3-21-16,11-16-9 16,-8 3-44-16,8-16-18 15,-4-2-52 1</inkml:trace>
  <inkml:trace contextRef="#ctx1" brushRef="#br0" timeOffset="79938.9982">5031 4849 260 0,'0'19'96'0,"0"-19"-52"0,14 69-25 0,-14-60 26 0,7 13-8 16,0 0-2-16,7 16-4 15,-3-10-2-15,10 25-16 16,-7-9-1-16,7 9-1 0,-3 1-4 16,3-1 1-16,-4-9-3 15,1 0 2-15,-4-6-2 16,-3-10 2-16,-1 3-2 16,1-9 2-16,-4-6-4 15,4-13-2-15,-4 3 2 0,3-22 2 16,-3 4-7-16,4-19 0 15,-1 12 0-15,1-9 1 16,0 2-2-16,-1 5 0 16,-3-1 2-16,7 12 0 15,-3 1 1-15,7 18 2 16,-11-3 1-16,10 20 1 16,-3-5-2-16,8 5-2 15,-5-1-2-15,4-3-1 16,1 3-45-16,-1-7-20 15,-4-2-20-15,4-6-7 16,-10-1-36 0</inkml:trace>
  <inkml:trace contextRef="#ctx1" brushRef="#br0" timeOffset="80179.7242">4445 5279 224 0,'-11'-10'85'0,"11"10"-46"0,4 0-24 16,-4 0 24-16,7 0-21 15,-7 0-5-15,11 0-10 16,-11 0-3-16,10 0 0 15,4 0-22-15,0-3-8 0,1 3-84 16</inkml:trace>
  <inkml:trace contextRef="#ctx1" brushRef="#br0" timeOffset="80780.0257">6399 5153 184 0,'-3'-15'71'0,"3"15"-38"0,-4-4-6 15,4 4 27-15,-3 0-8 16,3 0-2-16,-7 4-12 15,0 2-3-15,-11 3-16 0,4-3-6 0,-7 16 0 16,3-6-6-16,1 22-1 16,2-13 0-16,8 19 0 15,0-7-3-15,18-2 0 16,-4 2 2-16,14-5 2 16,0-10-5-16,15-13 1 15,-8 1-1-15,7-23 2 16,-7-3-1-16,4-12 1 15,-7 3 4-15,-15-9 3 16,1 5 2-16,-18-8 1 16,3 2 0-16,-20 1 0 15,2 5-2-15,-23 4 1 16,9 7-4-16,-6 18 0 0,7 0-32 16,3 9-15-16,7 0-27 15,18 7-8-15,0 0-40 16</inkml:trace>
  <inkml:trace contextRef="#ctx1" brushRef="#br0" timeOffset="81064.4745">7063 4802 312 0,'-46'-22'115'0,"46"22"-62"0,-46-19-40 16,42 19 30-16,-17-3-17 15,4-3-5-15,-12 15-12 0,8-3-6 16,-4 13-2-16,4 0 1 16,4 25 3-16,3-9-4 0,7 27-3 15,3-8 5-15,11 27 5 16,0-12-4-16,14 16 0 16,-3-13-2-16,7 16-2 15,-4-16-4-15,11 6 0 16,-8-6-33-16,1-9-16 15,-4-10-38-15,-10-9-16 16,-1-6-11 0</inkml:trace>
  <inkml:trace contextRef="#ctx1" brushRef="#br0" timeOffset="81247.0268">6657 5404 220 0,'0'-19'82'0,"0"19"-44"0,32-19-31 0,-25 19 20 0,17-6-3 15,-2-3 1-15,16-10-10 16,-2 3-2-16,13-3-7 16,-10 7-4-16,17-4 1 0,-10 1-26 15,21 5-12-15,-10 1-84 16,6-1-37 0,47-27 78-16</inkml:trace>
  <inkml:trace contextRef="#ctx1" brushRef="#br0" timeOffset="81487.4165">8188 4840 240 0,'-7'3'90'0,"7"-3"-48"0,0 31-25 0,0-28 25 15,3 22-13-15,-3-6-2 16,4 25-14-16,0-9-3 15,3 21-6-15,0-6-3 0,3 16 0 16,1-3 1-16,-1 9 1 16,-3-9-23-16,-3-1-12 15,-1-8-58-15,-3-11-25 16,0-2 11 0</inkml:trace>
  <inkml:trace contextRef="#ctx1" brushRef="#br0" timeOffset="82167.8295">7902 5097 212 0,'-3'3'79'0,"3"-3"-42"0,28 0-30 15,-21 6 18-15,11-3-7 16,-4-3 0-16,14-3-6 16,-3-3 0-16,13-4-7 15,-6 1-1-15,11-7 0 0,-5-2-2 16,5 8 1-16,-8-6 0 15,4 13 3-15,-4-3 21 16,-7 28 10-16,-3-9-2 16,-4 21 0-16,-3-6-14 15,-4 26-3-15,-4-11-4 0,5 11 1 16,-5-7-8-16,1-3-2 16,-1-3-3-16,4-10-2 15,-3 0 5-15,3-18 1 16,-3 2-5-16,6-30 0 15,-3 5-3-15,11-18 0 16,-4 9 4-16,0-9 1 16,-3 3-4-16,-4 0 1 15,0 6 0-15,-3 13 2 16,0 3-3-16,-1 12 0 16,-3 1 3-16,7 18 1 15,-3-9-1-15,6 12 1 16,-2-9 0-16,6 9 1 15,0-9-2-15,7 3 1 0,-7-6 0 16,11-10 1-16,-4-2-2 16,8-23 1-16,-8 7-2 15,0-26 2-15,-3 7-7 16,-4-10 1-16,-3-2-8 16,-11-7-1-16,-4 3 7 15,-13 9 4-15,2 4-3 16,-13 15-1-16,4 0-1 15,-1 26 2-15,0-1 4 16,11 35 4-16,0-13-1 16,18 10-2-16,-1 0 0 0,22-3-1 15,-4-4 0-15,25-6 0 16,-7-9-36-16,32-19-15 16,52-12-122-1</inkml:trace>
  <inkml:trace contextRef="#ctx1" brushRef="#br0" timeOffset="82837.9221">10700 4918 156 0,'-4'-22'60'0,"4"22"-32"0,-3-19-17 0,3 16 18 15,0-3-4-15,0-4 0 16,-7-5 0-16,0 2-1 0,-11-12-13 15,4 6 7-15,-14 0 4 0,3 1 0 16,-10 2-1-16,3 7-5 16,-7 2-2-16,7-2-6 15,-3 28-3-15,3-10-5 16,4 35-2-16,3-9-2 16,8 27 3-1,3-8-2-15,10 27-1 0,1-9 5 16,10 25 1-16,0-9-3 15,7 3 1-15,0-6-31 16,11-1-12-16,-4-5-20 16,0-16-6-16,-3-10-31 15</inkml:trace>
  <inkml:trace contextRef="#ctx1" brushRef="#br0" timeOffset="83305.8836">10047 5285 112 0,'4'-6'44'0,"-4"6"-24"0,38-4-17 0,-30 4 10 15,13-6 0-15,-4 6 5 16,15-3-4-16,0-3 0 16,10-4-6-16,-3 1 0 15,17-7-5-15,-10-3 3 0,4 4 3 16,-8 5 8-16,-3-2 4 15,-7 2 16-15,-8 4 6 16,-3-3-7-16,-6 3-2 16,-5 2-10-16,-10 8-5 0,0 2-11 15,-10 3-3-15,-1 1-3 16,0 8 1-16,1 1-2 16,3 16-1-16,3-16-2 15,11 12 1-15,-3-9 1 16,17 0 0-16,-3-3 0 15,10-16 0-15,-4 6 0 16,8-18 2-16,-4 9-1 16,-3-13 2-16,-4-2-2 15,-10-4 2-15,-1 3 0 16,-17-3 1-16,4 0-2 16,-15-6-2-16,4 6-4 0,-18 1 0 15,8 2-44-15,-8 13-18 16,4-3-57-1,7 15-38-15,3-9 74 16</inkml:trace>
  <inkml:trace contextRef="#ctx1" brushRef="#br0" timeOffset="83547.5256">10929 4733 216 0,'-3'3'82'0,"3"-3"-44"0,0 25-29 0,0-25 19 0,7 25-1 16,0-6 1-16,7 16-2 16,-4-7 1-16,4 22-15 15,1-9-5-15,-1 12-2 0,-4 0-1 16,4 10 0-16,-3-10-2 16,3 7 1-16,-3-16-40 15,-4-6-16-15,-4-10-38 16,1-19-57-1,-4-9 39-15</inkml:trace>
  <inkml:trace contextRef="#ctx1" brushRef="#br0" timeOffset="83755.7716">11218 4592 232 0,'0'9'88'0,"0"-9"-48"0,7 41-27 0,-3-38 24 16,-1 38-4-16,1-13 1 15,7 29-13-15,-4-13-3 16,3 25-10-16,-3-13-3 0,4 13-1 16,-1-13-5-16,5 13 1 15,-1-12-33-15,0 2-15 16,0-12-58 0,4-15-55-16,-4-4 54 15</inkml:trace>
  <inkml:trace contextRef="#ctx1" brushRef="#br0" timeOffset="84086.8504">11522 4858 252 0,'-21'10'93'0,"21"-10"-50"16,-18 59-28-16,18-49 24 0,-4 12-12 16,1-7-1-16,-1 23-11 15,1-13-4-15,-1 19-6 16,1-9-4-16,6 8 0 0,1-5 1 15,10 9 1-15,-3-12-4 16,13-10-1-16,-3 0-2 16,15-22 3-16,-8-3-5 15,0-16 2-15,-3 4 2 16,-8-13 3-16,-2 0 2 16,-23-4 1-16,5-5-2 0,-18 6-2 15,0-1-2-15,-11 4-1 16,7 6-20-16,-3 19-10 15,3-6-8-15,8 28 0 16,3-9-21-16,10 12-10 16,0-6-15-1</inkml:trace>
  <inkml:trace contextRef="#ctx1" brushRef="#br0" timeOffset="84536.0955">11875 5021 204 0,'-8'-12'77'0,"8"12"-42"0,-14-9-10 0,14 9 25 16,-3 3-14-16,-1-3-6 0,1 15-13 16,-1-5-6-16,4 18-6 15,0-9 1-15,4 22 3 0,-4-7-3 16,7 4-1-16,0-1-2 16,7 7 0-16,-3-9-2 15,6-7 2-15,-3-3-2 16,7-22-1-16,-3-3 3 15,3-12 0-15,-3-4 1 16,0-3 0-16,-4 0-5 16,-4-9 1-16,4 6 0 15,-7 3 2-15,0 7-6 16,1 5 1-16,-1 1-1 16,3 19 2-16,1-4 3 15,3 13 2-15,0-6-1 0,14 12-2 16,-7-3 3-16,11 0 2 15,-4-3-2-15,1-6 0 16,-5-7 3-16,-3-9 3 16,-3 0 7-16,0-9 4 15,-4-7-6-15,-11-6-1 16,1-3-5-16,-11-9 0 16,0 5-16-16,-18-8-5 15,4 5-53-15,0 4-21 16,0 3-66-1</inkml:trace>
  <inkml:trace contextRef="#ctx1" brushRef="#br0" timeOffset="84731.2526">12499 5047 284 0,'3'18'107'0,"-3"-18"-58"0,11 54-37 16,-7-45 26-16,-1 7-16 15,1 3-2-15,3 6-12 16,0 3-3-16,0 6-3 16,0-5-21-16,-4 5-10 0,1-6-56 15,-8-3-22-15,1-6-7 16</inkml:trace>
  <inkml:trace contextRef="#ctx1" brushRef="#br0" timeOffset="84836.5522">12347 4858 132 0,'0'26'49'0,"0"-26"-26"0,18 34-82 0,-15-31-17 15</inkml:trace>
  <inkml:trace contextRef="#ctx1" brushRef="#br0" timeOffset="85201.1322">12654 5065 208 0,'11'10'77'0,"-11"-10"-42"0,10 44-4 0,-6-38 32 16,-1 7-11-16,1 2-3 16,-1 4-19-16,1 0-8 15,-1 12-13-15,1-9-2 0,0 0 0 16,-1-3-1-16,-3-7-1 0,0 4-3 16,4-16 1-16,-1 3 0 15,8-22 1-15,-1 7-5 16,8-23-1-16,-4 7 1 15,7-25 0-15,-3 9 1 16,7 0 0-16,-4 6-5 16,0 7 1-16,-3 3 0 15,-1 28-1-15,-3 0 6 16,-3 28 1-16,-1-3-3 16,1 22 1-16,0-3 0 15,6 16 2-15,-6-4-21 16,6-3-7-16,1-9-42 0,10-9-17 15,-3-7-45 1</inkml:trace>
  <inkml:trace contextRef="#ctx1" brushRef="#br0" timeOffset="85691.938">13444 5018 236 0,'-28'-34'88'0,"28"34"-48"0,-35-3-3 0,31 3 34 16,-20 9-24-16,2 1-6 15,-6 18-16-15,4-3-6 16,-5 19-11-16,5-7-7 0,10 17-2 16,-1-7-1-16,15-7 0 0,0-8 0 15,22-7-2-15,-5-6-2 16,15-19-1-16,-7 0-5 16,6-19 0-16,-2 3 1 15,2-12 2 1,-6 0 3-16,-4-7 2 0,-3 1 6 15,-8 6 4-15,-2 3-1 16,-5 12 0-16,1-3-6 16,-8 32 1-16,4-7 2 15,0 26 3-15,0-7 0 16,11 35 2-16,-1-10-9 16,8 26-3-16,-4-14 7 15,11 29 3-15,-4-18-2 16,4 15 0-16,-4-7 1 15,-4-2 0-15,-3-10-7 0,-14 0 0 16,0-12 1-16,-14-13 1 16,4-3 3-16,-22-10 1 15,4-12-4-15,-29-16-1 16,8-6-4-16,-11-19-1 16,11 1 1-16,3-17 2 15,7 1-3-15,18-20 2 16,3 10-19-16,46-18-7 15,43-35-112 1</inkml:trace>
  <inkml:trace contextRef="#ctx1" brushRef="#br0" timeOffset="86337.8591">14630 4858 140 0,'14'-28'52'0,"-14"28"-28"0,0-9-2 0,0 9 20 15,-4-6 2-15,1 6 1 16,-11-4-8-16,3-2-2 16,-10 6-20-16,3 0-2 0,-21 10 0 15,8-1-5-15,-8 16 0 0,4-6-9 16,-1 15-1 0,8-9 0-16,7 7 1 0,3-7-2 15,18 3 0-15,0-3-1 16,25-6 0-16,-4-3 3 15,14 2 0-15,-3-2-2 16,7-3 2-16,-4 2 3 16,1 1 1-16,-5-3 1 15,-6 5 2-15,-4 1 12 16,-14 13 8-16,0-14-4 16,-14 11-1-16,0-4-3 15,-18 9-2-15,4-12-11 16,-17 10-2-16,2-11-10 0,-6-5-3 15,7 3-38 1,3-28-19-16,4 2-75 16,10-21-43-16,4 0 90 15</inkml:trace>
  <inkml:trace contextRef="#ctx1" brushRef="#br0" timeOffset="86547.117">14810 4573 280 0,'-7'28'107'0,"7"-28"-58"0,-4 54-33 0,4-45 27 16,4 25-10-16,-1-5-2 15,8 24-13-15,-4-9-4 16,7 19-8-16,0-10-2 0,4 19 0 16,-4-9-9-16,0 6-2 15,-4-7-49-15,-3-2-23 16,1-13-41-1,-19-9-44-15,0-7 62 0</inkml:trace>
  <inkml:trace contextRef="#ctx1" brushRef="#br0" timeOffset="87009.7605">14651 5084 144 0,'3'-9'55'0,"-3"9"-30"0,25-3-21 15,-21 3 13-15,17 0-4 16,-4 0 0-16,26 0-7 15,-8 0-2-15,21-7-2 16,-10 7 1-16,7 0 0 0,-10-3 1 0,-1-3 0 16,-3 6 20-16,-8-3 11 15,-6-3 8-15,-7 2 6 16,-4-2-17-16,-7 6-9 16,-3-3-8-16,-15 6-2 15,4 3-10-15,-11 13-1 16,4-6 0-16,-7 21 3 15,3-9-4-15,4 13-1 16,0-10-2-16,7 13 0 16,4-13 2-16,10-9 0 15,0 0 0-15,14-19 0 16,-4 0-3-16,8-19 2 16,-4 6-6-16,4-18 0 15,-4 0 5-15,-3-1 3 0,-4 14 5 16,-4-1 1-16,-2 3 1 15,-5 13 2-15,1-3-3 16,-1 21-2-16,1 1-2 16,-1 15-3-16,1 1-2 15,3 15 1-15,0-3-4 16,3 3 1-16,-3-6-44 16,4-10-21-16,-4 0-70 15</inkml:trace>
  <inkml:trace contextRef="#ctx1" brushRef="#br0" timeOffset="87221.4114">15374 4589 212 0,'0'22'79'0,"0"-22"-42"0,11 53-12 0,-8-37 25 15,8 18-16-15,-4-6-7 16,10 26-14-16,-2-10-6 15,2 18-4-15,1-8 0 0,-1 18 0 16,1-3-28-16,-4-3-12 16,-3-7-42-16,-4-6-17 15,0-5 0 1</inkml:trace>
  <inkml:trace contextRef="#ctx1" brushRef="#br0" timeOffset="87583.1073">15275 5097 148 0,'0'3'55'0,"0"-3"-30"0,29 19-7 16,-22-13 18-16,14-3-3 15,-4 3 1-15,22-2-13 16,-7 2-3-16,17-16-10 16,-6 4 4-16,10-3 3 0,-8-1 2 15,5-9 1-15,-8 1-3 16,-3-7 1-16,-4-1-5 15,-14 5 1-15,-3-5-5 16,-11 8-2-16,0-1 0 16,-14 3-1-16,0 0-2 0,-11 16 1 15,4 0-2-15,-10 26 2 16,6-1 0-16,4 19 1 16,0-7 0-16,10 16 0 15,1 1-2 1,10-1 1-16,0 0-4 0,14-9-2 15,0-6-7-15,18-10-4 16,-11-3-47-16,11-18-20 16,-7-4-49-1</inkml:trace>
  <inkml:trace contextRef="#ctx1" brushRef="#br0" timeOffset="88192.4579">16041 4833 244 0,'-4'16'90'0,"4"-16"-48"0,7 53-25 16,-3-43 25-16,3 18-11 16,-4-9-1-16,5 22-13 15,-1-13-5-15,3 16-7 16,-3-7-4-16,0 13 2 0,0-12-2 16,0 0 2-16,0-7 0 15,-3-12 3-15,-1-7-1 16,-3-5 0-16,0-7-6 15,4-16 1-15,0 3 0 16,3-21 0-16,-4-1-3 16,4-8 0-16,0-1-3 15,0 6 1-15,-3 10 1 0,3 3-1 16,-4 9 4-16,4 16 0 16,1 6 3-16,-1 19 1 15,0-6 5-15,0 9 3 16,0 1-2-16,3 5 0 15,-3-6-3-15,4-3-1 16,0 1-3-16,3-17 1 16,0 0 0-16,7-18 3 15,-3 3-3-15,3-23-2 16,0 11 0-16,0-11 1 16,-3-2-3-16,3-7 0 15,-3 10 1-15,-4 0 2 16,-4 6-1-16,-3 19 2 15,-3-3-2-15,-1 21-1 0,1 1 1 16,-4 15 1-16,0-6-6 16,7 19 1-16,0-6 1 15,4 12 3-15,-1-12-31 16,4-1-12-16,-3-2-56 16,3-16-25-16,-3 0 5 15</inkml:trace>
  <inkml:trace contextRef="#ctx1" brushRef="#br0" timeOffset="88496.0371">16672 5081 224 0,'-7'3'85'0,"7"-3"-46"0,7 6-30 0,-3 1 19 16,3-4-10-16,-4 6 0 15,12-9-7-15,-1 0-1 16,3-9-6-16,1 9 2 0,0-16 0 15,-4 7 4-15,0-10 4 16,0 0-8-16,-7-6-1 16,0 3-3-16,-7-9 1 15,0 12 0-15,-7-3 3 16,0 0-3-16,-11 13 0 16,4-1-3-16,-4 20-1 15,4-1 5-15,0 32 2 16,4-13 6-16,3 25 3 15,0-6-6-15,7 16-3 16,0-10-8-16,10 7-1 0,1-13 3 16,6-12 4-16,1 2-30 15,3-21-14-15,-3 3-51 16,3-32-19-16,-3 1 0 16</inkml:trace>
  <inkml:trace contextRef="#ctx1" brushRef="#br0" timeOffset="88858.7212">16962 4877 212 0,'0'0'82'0,"0"0"-44"0,0 54-14 16,0-45 29-16,0 16-12 15,0 0-3-15,0 13-9 0,0-10-4 16,0 22-13-16,0-12 6 0,0 15 2 16,0-6-4-16,0-6 1 15,0-10-10-15,3-6-2 16,1 0-1-16,3-25 0 15,-4 4-7-15,11-23-2 16,0 6-5-16,8-21 1 16,-5-1 3-16,4-12 3 15,-3 3 0-15,3-6 1 16,-3 6 2-16,-4 13 2 16,0-4-1-16,-3 26 2 15,-1 0 7-15,-3 21 5 16,0 4-5-16,-3 12-3 15,-1-3-4-15,1 22-3 16,-1-6-2-16,1 15-1 16,0-12-18-16,-1 0-9 0,-3-6-46 15,0-13-19-15,0 0-47 16</inkml:trace>
  <inkml:trace contextRef="#ctx1" brushRef="#br0" timeOffset="89084.1703">17251 4517 280 0,'3'28'107'0,"-3"-28"-58"0,7 72-31 16,-3-63 31-16,7 29-16 0,-1-4-1 16,4 29-17-16,-3-13-4 15,3 16-7-15,-3-12-1 0,3 18 1 16,0-13-9-16,-4 13-4 15,1-15-24-15,-8 6-11 16,1-13-28-16,-8-13-10 16,1-2-38-1</inkml:trace>
  <inkml:trace contextRef="#ctx1" brushRef="#br0" timeOffset="89549.4215">17149 4912 144 0,'14'-16'55'0,"-14"16"-30"0,31 0-5 0,-24 0 19 0,18 6-4 16,-4-6 0-16,15 0-9 16,-5 0-4-16,22-6-12 15,-7 6 0-15,7-9 1 0,-7-1-4 16,-4 1 1-16,-6-1-3 16,-8 4 2-16,0 3 18 15,-17-3 10-15,-1 6-17 16,-17 9-7-16,0 4-8 15,-18 9 0-15,8-7-4 16,-4 14 0-16,3-1-4 16,7 3 1-16,4-3 0 15,14-3 2-15,0-3 1 16,18-3 1-16,-4 3 2 16,18 0 1-16,-11-6-1 0,15 3 1 15,-8-1-2-15,7-2-1 16,-7 3 3-16,1 0 0 15,-8-4 18-15,-7 4 9 16,-3 0 0-16,-18-3 2 16,0 3-9-16,-18-1-4 15,0 1-14-15,-13 3-2 16,6-9-12-16,-10 2-2 16,3-5-18-16,0-1-7 15,4 1-36-15,10-10-16 16,4 0-62-1,14-10-29-15,0 1 92 16</inkml:trace>
  <inkml:trace contextRef="#ctx1" brushRef="#br0" timeOffset="90495.5974">19156 4815 224 0,'-11'-4'85'0,"11"4"-46"0,-21-6-21 0,21 6 25 0,-10 6-13 16,-1-6-3-16,-7 4-6 16,4 5-2-16,-11 16-10 15,4-6-3-15,-7 9-2 0,3 3 0 16,1 7 0-16,3-3-2 15,3 8 1-15,4-5-4 16,14 9 0-16,0-12-1 16,17 15-2-16,-2-9-6 15,20-10-2-15,-3-9-48 16,24-16-23-16,-7-3-39 16</inkml:trace>
  <inkml:trace contextRef="#ctx1" brushRef="#br0" timeOffset="90839.5565">19473 4931 256 0,'-49'15'96'0,"49"-15"-52"0,-25 3-29 0,22 4 26 16,-8 2-15-16,4 0-3 16,-3 20-9-16,2-11-1 15,1 14-8-15,0-10-3 0,7 19-1 16,0-13-4-16,7 9 0 15,0-5-1-15,15-4 3 16,-5-9 0-16,11-10 1 16,-6-9 0-16,9-9 0 15,-2-1 0-15,-8-15 2 16,-4-3 1-16,-10 0 3 0,-3 3-1 16,-11-13 0-16,0 4-3 15,-18 5-2-15,1-2 1 16,-8 12 1-16,4 7-3 15,-4 5 0-15,7 7-48 16,7 16-19-16,4-3-48 16,14 2-39-1,0-5 61-15</inkml:trace>
  <inkml:trace contextRef="#ctx1" brushRef="#br0" timeOffset="91217.6809">19812 4868 268 0,'-7'0'101'0,"7"0"-54"0,-21 6-33 0,21-3 28 16,-4 13-16-16,1-7-3 16,3 20-4-16,0-1-1 15,3 6-9-15,1-9-3 0,3 19 0 16,0-9-3-16,3 2 0 16,1-8-1-16,3-1-2 15,-3-3 1-15,6-16 1 16,-2 1-1-16,9-20 2 15,-3 1-4-15,1-19-2 16,-5 3 4-16,-3-19 3 16,-3 9-1-16,-1 4-2 15,-2-1 2-15,-1 14 2 16,0-1 2-16,-4 19 1 16,1 6-4-16,-1 16-1 0,1-6-1 15,-1 21 1-15,1-12-2 16,3 19-1-16,0-6 1 15,3 15 1-15,1-18-47 16,3 2-22-16,0-11-52 16,4-26-67-1,-4 0 58-15</inkml:trace>
  <inkml:trace contextRef="#ctx1" brushRef="#br0" timeOffset="91410.4324">20246 4526 308 0,'-4'13'115'0,"4"-13"-62"0,7 62-40 0,-3-52 30 16,0 24-11-16,-1-6-1 15,11 26-15-15,-3-10-7 16,-1 18-6-16,1-8-3 0,-1 18 3 16,1-19-29-16,0 7-9 15,-4-13-38-15,0-3-14 16,-4-10-47-1</inkml:trace>
  <inkml:trace contextRef="#ctx1" brushRef="#br0" timeOffset="91816.6848">20634 4325 216 0,'4'7'82'0,"-4"-7"-44"0,14 47-7 0,-11-38 32 0,4 16-11 15,0-6-3-15,0 25-12 16,0-10-4-16,4 20-18 16,-4-7 2-16,4 15 1 0,-4-8-8 15,3 15-1-15,-3-16-5 16,4 0-3-16,-4-9 0 16,0-9 1-16,0-4 1 15,-3-15 1-15,-1 3-7 16,-10-19 0-16,0 0-1 0,-11-13-1 15,4-3 1-15,-7 1 3 16,3 5 0-16,1 7 1 16,3-3-3-16,-7 15 0 15,3 1 2-15,0 21 0 16,4-9 5-16,7 12 5 16,4-5-5-16,10 5-2 15,-4-6-1-15,25-12-1 16,-3 3-5-16,24-19 1 15,-6 0-88-15,17-19-41 16,31-19-25 0</inkml:trace>
  <inkml:trace contextRef="#ctx1" brushRef="#br0" timeOffset="92461.554">21611 4492 164 0,'11'-16'63'0,"-11"16"-34"0,0 9-14 0,0-9 20 16,3 16 7-16,1-7 4 16,3 26-7-16,-4-7-4 15,8 25-19-15,-4 1 1 0,7 8 1 16,-3-8-6-16,3 8-2 15,-4-8-1-15,1 8-1 16,0-15 0-16,-4 4 0 16,0-14 0-16,-4-8 2 15,1-4 1-15,-4-16 3 16,0 0-9-16,0-21-6 16,0-4 1-16,7-18 1 15,-4-1 0-15,8-2-1 0,0-1-2 16,3-3-1-16,0 13-1 15,10 0 3-15,-2 3-2 16,2 6-1-16,-3 0 3 16,4 13 0-16,-4 3 3 15,0 12 1-15,-3-6 3 16,-7 22 1-16,-4-6 3 16,-11 12 4-16,1-2-4 15,-18 5 0-15,3-6-6 16,-10 1-1-16,3-4-12 15,-3-7-7-15,3 1-35 0,4-3-15 16,3-7-56 0,11-15-67-16,0 3 61 15</inkml:trace>
  <inkml:trace contextRef="#ctx1" brushRef="#br0" timeOffset="92807.2165">22193 5018 280 0,'0'0'104'0,"0"0"-56"0,7 0-41 0,-3 0 23 16,6 0-10-16,-3-6 1 15,15 3-6-15,-5-3 1 16,8-13-9-16,0 0-2 0,-8 0-1 16,1 0 4-16,-7-12 3 15,-4 3-4-15,-11 0-2 0,1-1-2 16,-12 4 0-16,5 10 0 15,-8 5 1-15,4 1 0 16,-11 28 0-16,8-10 2 16,-1 35 3-16,4-10-2 15,10 13-2-15,1-3-2 16,10 0 0-16,-3-3-2 16,20-3 2-16,-3-10-4 15,25 0-2-15,-10-6-47 16,13-9-19-16,-7-4-64 15,18-9-57 1,-10 0 72-16</inkml:trace>
  <inkml:trace contextRef="#ctx1" brushRef="#br0" timeOffset="93157.02">23336 4758 184 0,'11'13'71'0,"-11"-13"-38"0,21 40-12 0,-17-36 25 16,6 30-6-16,1-6 1 0,3 26-8 15,-4-11-3-15,8 30-16 16,0-11-2-16,3 20 1 15,-4-4-5-15,1 1-2 0,-4-14-6 16,-3 14 0-16,-1-16-22 16,-10-10-8-16,0-6-31 15,-10-13-14-15,3-9-15 16,-11-21-36 0,4 2 40-16</inkml:trace>
  <inkml:trace contextRef="#ctx1" brushRef="#br0" timeOffset="93458.3735">23280 5116 140 0,'0'-123'52'0,"0"123"-28"0,17-91-8 16,-13 82 18-16,10-16-3 0,-3 6 2 16,10 0-4-16,-4 0 2 15,15-3-17-15,-4 10 5 0,8-4 2 16,-8 7-5-16,4 9-1 16,-4-3-3-16,0 12 2 15,-3 0 4-15,-4 10 1 16,-3 0-2-16,-4 19 2 15,-4-13-1-15,-10 9 0 16,0 1 0-16,-10-4-2 16,3 1-6-16,-22-4-4 15,8-3-8-15,-10-6-1 16,2-1-41-16,1-8-18 16,3-1-65-1,8-21-69-15,3-1 64 16</inkml:trace>
  <inkml:trace contextRef="#ctx1" brushRef="#br0" timeOffset="93978.1231">23816 4777 220 0,'-3'12'85'0,"3"-12"-46"0,7 54-19 15,-4-45 24-15,4 16-11 16,-3 0-4-16,3 10-13 15,0-7-5-15,0 10-6 0,0-7-4 0,0 0 2 16,-4-6 7 0,-3-6 3-16,0 0 5 15,0-3 1-15,0-1-8 0,-3-11-2 16,-1-4-1-16,1-13 2 16,-1-3-3-16,4-9 1 15,0 6-10-15,11-15 0 16,-4-1-2-16,14 7-1 15,-3 0 1-15,21 3 3 16,-8 3 0-16,8 0 3 16,-4 10-1-16,4-4-1 15,-3 6 1-15,-5 1-1 16,-6 3 4-16,-4 6 2 16,-3-3 4-16,-8 3 4 15,-3 0-2-15,-10 12 1 16,-1 4-5-16,-6 12 0 15,-1-6-5-15,-3 9-2 0,4 1-3 16,2-1 1-16,1 0 1 16,11-2 0-16,-1-1-3 15,15-3 0-15,-4-6-5 16,11-10 0-16,-4-3-7 16,7-15-3-16,-7-3 7 15,1-7 6-15,-5 6 6 16,-10-21 2-16,0 5 1 15,-17-11 0-15,-1 11-2 16,-10-8 1-16,3 2-11 16,-13 10-4-16,2 6-54 15,-2 10-23-15,6 3-59 16</inkml:trace>
  <inkml:trace contextRef="#ctx1" brushRef="#br0" timeOffset="94263.5165">24433 4858 312 0,'7'19'115'0,"-7"-19"-62"0,18 63-40 0,-14-54 28 16,6 10-14-16,1 3-1 16,3 6-9-16,-4-3-2 15,8-3-9-15,-4 3 3 0,0-6 1 16,-3-3 6-16,0-7 4 0,-4 1 1 15,0-16 2-15,0 2-11 16,3-11-2-16,1-4-8 16,3-9-4-16,-3-1-4 15,3-11-1-15,-4 2-38 16,1 4-18-16,-1 5-44 16,-3 11-18-16,1-1-16 15</inkml:trace>
  <inkml:trace contextRef="#ctx1" brushRef="#br0" timeOffset="94578.3078">24758 5047 240 0,'14'0'90'0,"-14"0"-48"0,18 6-23 0,-15-6 26 16,15-6-10-16,-4 6-3 16,7-10-16-16,-3 1-5 15,6-16-7-15,-2 6-1 0,2-6 3 16,-2 6-1-16,-8-9 0 15,0 3 1-15,-14-4 1 16,0 4-1-16,-11 7-1 16,1-1 1-16,-12 19 3 15,1-7 2-15,-3 23 3 16,2 3-3-16,5 15-1 16,-1-5-6-16,8 5-1 15,-1 4-1-15,11-4 1 16,0 1-9-16,18-7-3 15,-4-3-42-15,14-9-18 16,-3-4-60-16,17-21-56 16,-3-1 67-16</inkml:trace>
  <inkml:trace contextRef="#ctx1" brushRef="#br0" timeOffset="94996.8668">25280 4448 332 0,'-3'9'126'0,"3"-9"-68"0,3 38-46 16,-3-32 32-16,4 22-14 16,-4-9 0-16,3 25-8 15,1-10-4-15,3 26-10 0,-4-19-1 16,4 18 3-16,0-12-4 0,7 7 2 16,-3-10-3-16,0-1 0 15,-4-5-3-15,0-3-2 16,0-10 3-16,-4-7 2 15,1 1-4-15,-8-19-3 16,1 0-4-16,-8-9 1 16,4-1 1-16,-10-8-1 15,-1-1 4-15,-10-6 0 16,3 0-2-16,-3 6 2 16,3 3 1-16,-3 13 0 15,7-3-3-15,-4 12 2 16,4 3 5-16,0 10 2 15,-1 0-2-15,12 12-3 16,-1-9-3-16,18 3 1 0,-3 1-1 16,31-8 0-1,-10-2 2-15,24-13 0 0,-6 7-42 16,9-20-19 0,23-9-121-16</inkml:trace>
  <inkml:trace contextRef="#ctx1" brushRef="#br0" timeOffset="95733.212">26328 4736 268 0,'-18'-12'101'0,"18"12"-54"0,0-7-31 16,0 7 29-16,0 10-22 15,0-4-7-15,0 13-4 16,0 0-1-16,4 25-5 16,-4-10-4-16,3 13 1 0,1-12 2 0,3 8 4 15,0-8-4-15,3-7-1 16,-2 0 0-16,6-12 0 15,-4-7 0-15,15-18 0 16,-4 0-2-16,4-20-2 16,-4-2 3-16,-3-13 0 15,-1 7 1-15,-3-7 0 16,-3 6-2-16,-4 4-2 16,0 5 7-16,-3 14 3 15,-1 5-5-15,-3 20-1 16,0-1 2-16,0 26 3 15,0-7-6-15,4 16-4 16,-1-4 0-16,4 1 0 16,0 0-19-16,4-7-9 0,-1-5-45 15,8-4-17-15,-4-6-52 16</inkml:trace>
  <inkml:trace contextRef="#ctx1" brushRef="#br0" timeOffset="96079.5599">26942 4573 296 0,'-32'-19'112'0,"32"19"-60"0,-39 10-34 15,36-10 31-15,-19 15-20 16,5-5-6-16,-11 9-10 16,3-7-3-16,0 19-6 0,4-2-5 0,7-1-2 15,0-3-3-15,17 3-1 16,1-3 1-16,21 0 2 15,-4-3 2-15,10-6 1 16,-2 3 1-16,9 0 0 16,-6-4 2-16,0 4 1 15,-4-3 1-15,-3-4 2 16,-7 4-1-16,-11 0 0 16,-4-4-1-16,-17 7 0 15,3-3 0-15,-20 3 0 16,6-1-20-16,-10 1-7 15,3-3-43-15,7 0-20 16,4-7-48 0,14-15-27-16,3 6 82 15</inkml:trace>
  <inkml:trace contextRef="#ctx1" brushRef="#br0" timeOffset="96430.4978">27111 5000 220 0,'25'-7'85'0,"-25"7"-46"0,24-9-13 16,-17 9 29-16,8 0-12 15,-5-3-2-15,15-10-19 16,-4 4-8-16,4-1-9 16,-4-2 1-16,4-7 0 0,-4 3 0 15,0-9-1-15,-3 6-1 16,-4-9 0-16,-4 3 2 16,-6 0 1-16,-1 3 5 0,-13-3 3 15,-1 9-2-15,-10 13 0 16,0-3-1-16,-7 25 2 15,3-4 2-15,0 29 2 16,4-9-4-16,3 12 0 16,4-10-11-16,14 14-1 15,0-14-2-15,18-2 0 16,-4-1-3-16,21-12 0 16,-7 3-14-16,18-15-6 15,18-10-52-15,-1-10-21 16,1-9-74-1</inkml:trace>
  <inkml:trace contextRef="#ctx1" brushRef="#br0" timeOffset="97234.2309">27312 4752 56 0,'4'-19'24'0,"-4"19"-12"0,3-16-1 0,-3 16 10 16,7 0 11-16,0-3 7 16,0-3 12-16,0 3 5 15,-3-4 6-15,-1 7 3 16,-3 0-35-16,0 0 5 0,-3 10 3 16,-1-1-10-16,1 16-1 15,-1 0-10-15,1 10-2 16,3-7-9-16,3 7-4 15,1-4 1-15,-1 4 0 16,1-1-1-16,-4-6 1 16,0 0-15-16,0-2-5 15,0-1-35-15,-4-7-14 16,1-2-87-16</inkml:trace>
  <inkml:trace contextRef="#ctx1" brushRef="#br0" timeOffset="97387.9651">27404 4341 316 0,'-14'0'121'0,"14"0"-66"0,-7 0-49 15,7 0 25-15,3 6-22 16,-3-3-6-16,7 13-39 16,0-3-13-16,7 18-91 15,-3-9-36-15</inkml:trace>
  <inkml:trace contextRef="#ctx1" brushRef="#br0" timeOffset="97790.7397">27615 4680 260 0,'-10'0'99'0,"10"0"-54"0,-4 15-33 0,4-12 26 16,0 7-2-16,0-1 0 15,4 16-11-15,-4-6-5 16,3 9-11-16,1-2 3 0,-4 8 1 15,0-9 0-15,0 3 0 16,0-3-7-16,0-3-2 16,0-6 2-16,0 0 3 15,0-7-4-15,3-6-3 16,1-3-1-16,10-19 1 16,-3 4-3-16,10-13 0 0,-4-1-1 15,12-5-2-15,-5-1 0 16,5 7 3-16,-5 0-2 15,-6 3 1-15,0 6 2 16,-8 13 0-16,1-4 0 16,-8 26 0-16,-3 0 0 15,0 15 0-15,0 0-5 16,11 7-1-16,-4-10-28 16,11 7-10-16,-1-7-24 15,8-3-8-15,-4-6-34 16,14-13-37-16,-3-3 54 15</inkml:trace>
  <inkml:trace contextRef="#ctx1" brushRef="#br0" timeOffset="98302.0775">28310 4780 204 0,'4'-47'77'0,"-4"47"-42"0,-11-35 1 0,11 35 32 16,-10-9-12-16,-4 9-5 16,-4 0-14-16,0 6-4 15,-10 13-18-15,3-6-2 0,1 21-2 16,3 1-4-16,3 9 1 15,0-10-7-15,8 4-1 16,3-1-2-16,17-12 0 16,-3 4-3-16,15-20 1 15,-5-3-11-15,15-6-6 16,-4-6 5-16,11-13 4 0,-7 0 7 16,-1-15 3-16,-2 12 4 15,-8-9 1-15,-4 2 5 16,-2 4 3-16,-8 7-2 15,0 14 0-15,-4-2-5 16,-13 34-1-16,10-12 5 16,-7 37 3-16,3-15-4 15,8 34-2-15,-1-9-2 16,8 25 0-16,-1-7-4 16,4 4-2-16,0-13 2 15,-3 3 2-15,-7-6 4 16,-4 3 2-16,0-12-10 15,-15-7-5-15,1-6-10 0,-17-19-1 16,6-2 3-16,-14-17 2 16,4-3 4-16,-7-21 1 15,6 8 19-15,1-15 7 16,7 3-3-16,10-15-3 16,4 3-11-16,25-20-2 15,-1 8-2-15,43-26-1 16,63-54-60-16,19-2-29 15,23-10-54 1</inkml:trace>
  <inkml:trace contextRef="#ctx1" brushRef="#br0" timeOffset="99442.7668">3542 6589 160 0,'-11'0'60'0,"11"0"-32"0,0 0-6 0,0 0 23 16,0 10-8-16,4-4 1 16,10 13-6-16,-3-7 0 15,10 32-18-15,-11-9 1 0,15 24 1 16,-7-12-4-16,3 26-2 16,11 24-5-16,-8-16-4 15,-10-2 0-15,-3-13 1 16,-8-13-17-16,-3-9-4 15,-3-10-70-15,-8-24-29 16,1 5 7 0</inkml:trace>
  <inkml:trace contextRef="#ctx1" brushRef="#br0" timeOffset="99757.3883">3302 6527 204 0,'7'-44'77'0,"-7"44"-42"15,18-44-30-15,-18 41 19 0,14-13-4 16,0 0 0-16,18-2-2 16,-8 5 1-16,26-9-10 15,-11 10 6-15,10 2 2 0,-7 1-3 16,8 12 2-16,-12-3 4 16,-2 19 4-16,-4-4 3 15,-4 23 3-15,-4-7-3 16,-9 10 1-16,2 0-7 15,-17 6-3-15,4-6-4 16,-15 6-1-16,8-10-5 16,-22 13-3-16,7-12-5 15,-6 0-2-15,6-7-37 0,-7 0-14 16,8-9-46-16,6-12-17 16,4-1-29-1</inkml:trace>
  <inkml:trace contextRef="#ctx1" brushRef="#br0" timeOffset="100357.6754">3905 6837 228 0,'11'31'85'0,"-11"-31"-46"0,25 44-28 0,-15-34 21 16,4 15-4-16,-3-6 3 15,3 6-6-15,4 12-3 16,-1-2-12-16,-6-7 5 0,-4-9 2 0,0 3 4 15,-7-10 2-15,-4-2-8 16,-3-10-2-16,-3 0-9 16,-1-10-3-16,4 1-3 15,-3-19 0-15,2 9 0 16,5-22 0-16,-1 13 0 16,11-7-2-16,1 4 0 15,9 0 3-15,1 3 0 16,10 2 1-16,-3 8-7 15,6-1 0-15,-2 0 3 16,2 10 2-16,-13-1 4 16,3 1 3-16,0 3 7 15,-10 2 2-15,3-2 1 16,-10 12 4-16,3-2-7 0,-7 14-2 16,0-2-8-16,0 12-3 15,0 0 2-15,0 16 1 16,3 16-3-16,4-13-1 15,7-3-2-15,0-10 0 16,8-15-2-16,2-3-1 16,5-16-10-16,-8-6-1 15,-4-4 0-15,5-15 1 16,-1-13 10-16,-11 13 3 16,-3-3 8-16,-14 0 5 15,7 3-5-15,-24-10 0 16,6 13-2-16,-10-3-2 0,7 0 3 15,-8 13 0 1,5-4-17-16,-8 16-5 0,7 0-37 16,15 19-14-16,-1-10-46 15,18 10-42 1,4-3 61-16</inkml:trace>
  <inkml:trace contextRef="#ctx1" brushRef="#br0" timeOffset="100720.9453">4826 6715 296 0,'-32'0'110'0,"32"0"-60"0,-42 0-32 0,38 6 31 15,-20-3-18-15,3 7-3 16,-8 5-16-16,5-5-8 16,2 18-2-16,5-3-5 0,6 22 0 15,-3-12 2-15,21 2 0 16,7 16-2-16,15-2 0 15,6-17 2-15,4-12 2 16,3-12-7-16,-10-10-3 16,-4 0-4-16,0-22-2 15,-3 3 8-15,-8-13 6 16,1 14 5-16,-11-17 3 16,0 13 8-16,-17-9 2 15,-1 3-6-15,-17-7-2 16,7 7-3-16,-18 0-1 15,0 3-6-15,0 15-1 0,7-6-24 16,4 23-7-16,4-7-33 16,17 19-10-16,-1-4-55 15</inkml:trace>
  <inkml:trace contextRef="#ctx1" brushRef="#br0" timeOffset="101036.506">5309 6373 332 0,'-46'-41'123'0,"46"41"-66"0,-77-37-36 0,66 37 35 16,-13-10-21-16,2 4-5 16,-2 3-16-16,3-3-4 15,-1 15-6-15,5-3-5 0,3 29 0 16,3-7 1-16,0 35 0 15,4-10 2-15,7 19 1 16,0-3-1-16,18 16 1 16,14 56-2-16,14-9 2 15,0-23-4-15,-1-11-2 16,1-17-18-16,-7-9-7 16,-7-9-23-16,-8-13-10 15,-6-15-22-15,-7-14-9 16,-15-21-29-1</inkml:trace>
  <inkml:trace contextRef="#ctx1" brushRef="#br0" timeOffset="101199.9816">4960 6991 248 0,'14'-25'93'0,"-14"25"-50"0,46-3-33 15,-39 3 23-15,21-7-16 16,-3 7-4-16,21-12-8 15,-7-1-4-15,14 1 0 16,-11-4-37-16,7 7-13 0,-6-1-68 16</inkml:trace>
  <inkml:trace contextRef="#ctx1" brushRef="#br0" timeOffset="102200.0934">6219 6386 200 0,'0'-10'77'0,"0"10"-42"0,0 6-19 15,0-2 24-15,4 5-14 16,0 0-5-16,13 26 1 15,-3-7 2-15,7 16-12 16,-3-3 9-16,0 12 2 0,-1-6 0 16,1 6 0-16,-4-6-8 15,0 7-4-15,-3-10-4 16,-1 0-2-16,-3-10-1 16,1-6 0-16,-5 0 4 15,-3-12 5-15,0 3-7 16,-7-28-1-16,3 9 1 0,-6-26 1 15,-1 5-8-15,1-20-4 16,3 3 3-16,3-15 0 16,1 9-1-16,3 0 0 15,0 0 2-15,3 7 0 16,1 2 1-16,6-3 0 16,-3 13 0-16,7-3 0 15,-3 3-3-15,7-3 0 16,-4 3 2-16,10 6 2 15,-6 0-2-15,7 3-2 16,-4 4 2-16,4 6 2 16,-4 2 4-16,0 8 2 15,-3 5 1-15,-4 0 2 0,-4-2 1 16,-10 21 3-16,0-9-3 16,-7 6 1-16,0 0-7 15,-7 3-1-15,3-3-4 16,-10-3-1-16,4 3-1 15,-4-6 0-15,3-3 4 16,0-1 1-16,4-2-8 16,4-4-4-16,2-2 2 15,8-7 2-15,0 0 0 16,15-7 4-16,-5 7 0 16,11 0 1-16,-3 0 0 0,14 7 0 15,-4-4-3-15,14 3 2 16,-6-3 1-16,2 10 0 15,-6-4 2-15,-4 10 1 16,-3-7 1-16,-11 23 0 16,-3-10 6-16,-15 3 4 15,1 7-1-15,-15-1 2 16,4-6-4-16,-14 1 1 16,3-1-9-16,-10-3-2 15,7-6-10-15,-4-10-2 16,4 7-34-16,3-16-13 15,4 6-45-15,10-28-17 16,1 10-27 0</inkml:trace>
  <inkml:trace contextRef="#ctx1" brushRef="#br0" timeOffset="102729.0692">6939 6734 308 0,'0'0'115'0,"0"0"-62"0,0 15-44 15,0-12 25-15,4 7-15 16,-1 6-1-16,1 2-6 16,-1 1 0-16,4 16-7 15,-3-10-3-15,6 3-1 0,-3-9-1 16,8 3 0-16,-5-3 0 16,8-16 2-16,-4-3-3 15,4-10 0-15,-4 1 1 16,3-10 0-16,-3 0-3 0,1-12 2 15,-5 9 1-15,-3-19 2 16,0 13-1-16,0 0 2 16,0 3-2-16,0 12-1 15,-3-3 1-15,7 26-1 16,-1-1 2-16,11 16 1 16,-3-6 3-16,14 25 1 15,-4 0-1-15,4 9 1 16,-4-6-2-16,0 16 0 15,0-3-1-15,-3 5 0 16,-4-2-2-16,-10 6 1 16,-4 31 0-16,-7-5 3 15,-14-20-10-15,-15-12-2 16,-2-13-10-16,-12-13-5 0,1-8 6 16,0-20 6-16,3-12 1 15,0-16 1-15,7-12 1 16,15 2 4-16,-1 4-1 15,15-15-1-15,-1-1-2 16,15-3 1-16,-4 6-24 16,24-9-8-16,36-31-63 15,8-1-69 1,20 4 49-16</inkml:trace>
  <inkml:trace contextRef="#ctx1" brushRef="#br0" timeOffset="103255.5151">8269 6216 240 0,'-7'6'90'0,"7"-6"-48"0,-7 10-38 16,7-10 21-16,0 19-12 15,0-10 0-15,0 19-3 16,0 4 1-16,0 12-6 16,0-7 6-16,4 10 4 0,-1-3 4 15,1 6 3-15,-1-12-1 16,1 15 2-16,-1-15-9 16,4 6-1-16,0-10-7 15,7-5-2-15,4-1-4 16,14-13-1-16,-4 1 5 15,14-13 5-15,-6-3-5 16,9 0 0-16,-6-3 0 0,4-3 2 16,-8-4-14-16,-3 10-7 15,-8-6-34-15,-2 3-14 16,-5 3-38 0,-10-6-13-16,0 6 7 15</inkml:trace>
  <inkml:trace contextRef="#ctx1" brushRef="#br0" timeOffset="103455.7681">8216 6636 232 0,'-10'7'88'0,"10"-7"-48"0,7-10-27 0,-4 10 24 16,8-6-4-16,-1 6 3 0,15-9-11 16,-4-1-3-16,29-9-13 15,-12 4-3-15,19-14-2 0,-11 11-2 16,3 2 1-16,-7-3-18 15,-3 7-6-15,-7-4-34 16,-7 7-13-16,-4-1-57 16</inkml:trace>
  <inkml:trace contextRef="#ctx1" brushRef="#br0" timeOffset="103676.8841">8121 6295 244 0,'-28'0'90'0,"28"0"-48"0,3 0-29 0,-3 0 22 16,7 0-1-16,0 0 2 16,11-7-8-16,-4 4-3 15,18-6-14-15,-4 3 0 0,21-7 0 16,-6-3-4-16,13 7-2 16,-10 3-5-16,7 6 0 15,-7-4-35-15,3 8-17 16,22 2-31-16,-29 3-13 15,-7 1-19 1</inkml:trace>
  <inkml:trace contextRef="#ctx1" brushRef="#br0" timeOffset="103902.9337">8908 6411 260 0,'0'9'99'0,"0"-9"-54"0,7 16-20 16,-4-13 31-16,8 13-17 15,-4-7-5-15,11 10-13 16,-4 0-6-16,10 6-8 16,-3 3-5-16,11 0 1 0,-4-3-2 15,4 10 2-15,-4-10 0 16,1 3 3-16,-5 0-23 16,-2 0-8-16,-5-2-48 15,-3-8-17-15,0-2-49 16</inkml:trace>
  <inkml:trace contextRef="#ctx1" brushRef="#br0" timeOffset="104157.4225">9296 6348 352 0,'-21'3'132'0,"21"-3"-72"0,-32 25-52 0,28-19 29 15,-6 7-21-15,-1 3-4 16,-10 12-7-16,3-9-4 16,-10 15 0-16,3 1-1 0,-10 9 0 15,3-7-3-15,-3 7 0 16,7 0-23-16,3-6-7 16,4-4-35-16,17-9-11 0,1-6-25 15,24-19-39 1,0 0 47-16</inkml:trace>
  <inkml:trace contextRef="#ctx1" brushRef="#br0" timeOffset="104592.3553">9648 6342 300 0,'-14'-10'112'0,"14"10"-60"0,-24 0-34 16,20 0 28-16,-13 7-15 15,2-7-4-15,-6 3-15 0,4 3-8 16,-5 10-2-16,5-4-2 0,-8 16 0 16,4-3 0-16,0 10 0 15,3-7-3-15,0 10 2 16,4-4 1-16,4-2 2 16,-1-10-6-16,11 3 1 15,0-6-4-15,11-13 2 16,-1-3-10-16,19-12-3 15,-5-1-2-15,8-24 0 16,-7 12 4-16,-1-19 5 16,-2 13 6-16,-5-7 3 15,-3 7 17-15,-3 3 10 16,-4 6 0-16,0 19 3 16,-3 0-16-16,3 28-7 15,-4-12-3-15,4 22-2 16,0-4 0-16,4 4 0 0,-1-4-3 15,1 1 2-15,0-7-26 16,-1-3-11-16,1 0-47 16,3-12-19-16,-4-4-13 15</inkml:trace>
  <inkml:trace contextRef="#ctx1" brushRef="#br0" timeOffset="105116.5728">9804 6376 280 0,'-4'16'107'0,"4"-16"-58"0,4 47-33 0,-1-38 29 16,1 16-13-16,-1 0-3 15,4 7-13-15,0-1-5 16,0-3-6-16,1 1-4 0,-1-4 0 16,0-6 1-16,0-4 1 15,0-2-4-15,0-13-1 16,0 6-4-16,3-22 1 15,1 4-4-15,3-23 1 16,-3 1-3-16,3-10 0 16,-4 9-1-16,5-2 2 15,-1 2 8-15,-4 16 3 16,1 1 9-16,-4 21 6 16,0 3 5-16,0 19 4 15,0-6-2-15,4 15 0 16,-4-12-12-16,3 3-7 0,1-6 0 15,-1-9-1-15,1-1-1 16,3-9-2-16,0 0-2 16,4-19 1-16,-4 0-4 15,4-15 1-15,-1 6 2 16,1 0 1-16,-4-1 3 16,0 7 3-16,-3 4-2 15,-1 24 0-15,-3-3-1 16,0 31 1-16,0-5-2 15,0 24 2-15,-3-9-4 16,7 15 0-16,-4-11-39 0,3 2-18 16,-3-10-39-16,4-8-16 15,-1-10-15 1</inkml:trace>
  <inkml:trace contextRef="#ctx1" brushRef="#br0" timeOffset="105312.881">10559 6517 280 0,'21'72'104'0,"-21"-72"-56"0,28 79-34 0,-21-67 26 16,4 32-13-16,-1-9-3 16,4 37-14-16,8 41-4 15,-5-10-4-15,-3 4-13 0,-3-10-4 16,-4-6-42-16,0-13-15 0,-7-18-31 15,-4-22-38 1,-3-20 50-16</inkml:trace>
  <inkml:trace contextRef="#ctx1" brushRef="#br0" timeOffset="105681.4323">10506 6367 160 0,'24'-57'60'0,"-24"57"-32"0,57-34-6 16,-47 28 23-16,8 6-5 0,-4-4 1 16,7 8-14-16,1-4-5 15,6 15-12-15,-7-5 0 0,7 15 3 16,-3-6 6-16,-4 18 3 16,-3-2 2-16,-4 9 2 15,-4-10-1-15,-10 13 0 16,0-9-6-16,-14 12-1 15,4-12-8-15,-12-4-4 16,5 4-6-16,-8-13 0 16,4 3-24-16,-4-19-12 15,4 7-28-15,7-22-12 16,3-4-41 0,11-18-51-16,0 3 59 15</inkml:trace>
  <inkml:trace contextRef="#ctx1" brushRef="#br0" timeOffset="106078.0583">10918 6044 260 0,'8'-10'96'0,"-8"10"-52"0,7 13-18 15,-4-13 29-15,1 16-20 16,-1-1-7-16,1 17-9 16,-1-7-2-16,4 19-9 15,0-1-1-15,4 20 0 0,0-6 1 16,3 5 0-16,0-8 0 15,10 5 2-15,-2-12-5 16,6 7-3-16,0-10 3 0,4-10 1 16,-4-6-2-16,11-12-1 15,-7-4-3 1,6-12-3-16,-6 0-3 0,3-18-1 16,-3 5-3-16,-4-12 1 15,-6 0-4-15,-8-10-2 16,-4 4 4-16,-6-3 4 15,-4 5 6-15,-7 7 5 16,3 4 3-16,-10 18 3 16,0 6 1-16,0 16 3 15,0 3-3-15,3 9 1 16,4 1-3-16,11 3 2 16,-1-4-6-16,11 4-1 15,-3-4-4-15,17-9-3 16,-3-6-16-16,17-16-7 0,-7 3-36 15,8-12-12-15,-8 3-52 16,0-13-51 0,-7-2 65-16</inkml:trace>
  <inkml:trace contextRef="#ctx1" brushRef="#br0" timeOffset="106472.2768">11733 6081 292 0,'-14'0'110'0,"14"0"-60"0,-3-9-30 0,3 9 32 15,3 0-21-15,-3 0-5 16,4 0-10-16,-1-6 0 16,8 3-9-16,-4-4 2 0,7-2 4 15,-3 6-5-15,10-16 0 16,0 3 0-16,7-3 2 15,-3 4 1-15,7-4 1 16,-4 3 0-16,4 4 0 16,-4-4-2-16,0 7-1 15,-3 6 1-15,-1 3 1 16,-6 0 6-16,-7 12 3 16,-1-3-4-16,-10 17 1 15,0-1-8-15,-14 12-3 16,4-9-3-16,-8 16-3 15,0-9-43-15,-6 9-21 16,2-7-83-16,-2 7-35 0,3 0 20 31</inkml:trace>
  <inkml:trace contextRef="#ctx1" brushRef="#br0" timeOffset="106586.5814">12047 6687 520 0,'-14'28'195'0,"14"-28"-106"0,-14 34-95 15,14-31 33-15,-3 7-49 16,-1-4-16-16,4 4-130 16,0-4-54-16,7-12 58 0,-3 6 33 15</inkml:trace>
  <inkml:trace contextRef="#ctx1" brushRef="#br0" timeOffset="108212.0512">1312 9847 176 0,'-10'0'68'0,"10"0"-36"0,0 19-7 0,0-19 25 15,0 7-25-15,0-4-9 16,0-6 1-16,0-4 0 15,10-2-8-15,-6 6 14 0,6-22 7 16,1 9-7-16,0-22 0 16,3 4-10-16,7-19 0 0,-3 6-8 15,3-13-1-15,0 7 0 16,-7-4 2-16,0 4-1 16,-3 9 0-16,-1 0 1 15,1 16 1-15,-8 0 5 16,8 12 3-16,-8 7-8 15,5 27-2-15,2-8 1 16,4 34 1-16,-3-10-1 16,3 23 1-16,0-4-2 15,7 6 0-15,-10-5-3 16,6-1-2-16,1-6 1 16,-4-3 1-16,-3-6 1 15,3-7 1-15,-4-3-18 0,-6-9-5 16,3 0-51-16,-7 0-21 15,0-10-70 1</inkml:trace>
  <inkml:trace contextRef="#ctx1" brushRef="#br0" timeOffset="108388.5258">1312 9713 208 0,'-24'-10'77'0,"24"10"-42"0,0-25-19 0,0 25 24 15,0-3-12-15,3 3-1 16,11-6-7-16,-3-4-3 0,21 10-9 16,-8-6-1-16,12 3 0 0,-8 3-3 15,14-6-1-15,-14-4-14 16,8 7-6-16,-1-3-64 16,-7-4-26-16,4 1 1 15</inkml:trace>
  <inkml:trace contextRef="#ctx1" brushRef="#br0" timeOffset="108780.1496">1700 8813 212 0,'-14'15'79'0,"14"-15"-42"0,-3 3-23 0,3-3 22 16,0 7-5-16,3 2 2 15,4-3-6-15,-3-2 1 16,6 11-16-16,-6-5 6 0,17 12 3 16,-3 3-3-16,24 9 2 15,-7-6-5-15,15 26 1 16,-11-14-5-16,10 17-1 16,-7-13 0-16,8 28 1 15,-15-9-3-15,11 15 0 16,-14-12-1-16,-1 22 3 15,-9-10 1-15,-8 7 3 16,0-7-1-16,-14 4 0 16,0-13-7-16,-11 9-2 15,1-15 0-15,-8 3 2 16,-3-13-21-16,-4-9-9 0,4-10-39 16,-7-5-15-1,7-11-36-15,3-27-14 0,-3 0 1 16</inkml:trace>
  <inkml:trace contextRef="#ctx1" brushRef="#br0" timeOffset="109460.3162">2861 9032 196 0,'-7'-6'74'0,"7"6"-40"0,7 0-29 0,-7 0 19 16,0 6-2-16,4-3 2 0,3 13-2 16,0-3 1-16,10 12-13 15,-6 3 3-15,3 16 1 0,0 0-3 16,11 18 1-16,-4-2-5 15,4 15 1-15,-4-6-3 16,4 13 2-16,-11-10 0 16,7 0 3-16,-7-9-1 15,-3-4 2-15,3-12-6 16,0-3-1-16,-4-9-2 16,4-26-2-16,-3 1 5 15,10-29 4-15,-10 0-7 16,6-34-3-16,-2 9 4 15,2-35 5-15,-6 7-2 16,6-19-1-16,-3 10 0 0,4-13-1 16,0 12-5-16,3 4 1 15,0 12 2-15,-10 6 1 16,3 13-1-16,-4 13-2 16,-6-1-15-16,-1 26-5 15,1-1-36-15,-8 26-17 16</inkml:trace>
  <inkml:trace contextRef="#ctx1" brushRef="#br0" timeOffset="109668.9448">3112 9590 288 0,'-11'-9'107'0,"11"9"-58"0,3-9-33 16,5 9 29-16,-5 0-13 16,4-4-3-16,7-5-13 15,-3 3-3-15,13-4-7 16,1 4-2-16,0-3 0 0,-7-1-2 16,13 1 1-16,-3-1-9 15,1 1-3-15,-5 3-50 16,1 3-22-16,0-4-66 15</inkml:trace>
  <inkml:trace contextRef="#ctx1" brushRef="#br0" timeOffset="110046.3374">3976 9434 288 0,'-11'-13'110'0,"11"13"-60"0,0 0-34 0,0 0 29 0,0 6-9 16,4-6-1-16,3 16-6 15,0-7-1-15,11 13-16 16,-4-6 0-16,14 22-1 0,-3-13-4 16,6 19 1-16,-2-16-3 15,2 13 0-15,-3-10-3 16,1 3 1-16,-5 1-4 16,1-7 0-16,-4-3-41 15,-7-6-19-15,-3-3-46 16,-11-16-18-16,0 0-9 15</inkml:trace>
  <inkml:trace contextRef="#ctx1" brushRef="#br0" timeOffset="110271.3176">4290 9355 324 0,'-11'-6'123'0,"11"6"-66"0,-14 16-53 0,14-13 26 16,-7 12-8-16,0 4-1 15,-18 16-5-15,4-7-2 16,-4 16-8-16,1 0-4 0,-12 3 1 16,5-6-2-16,2 6-1 15,-2-7-8-15,6-2-3 16,4-10-38-16,7-3-18 16,0-6-40-16,14-19-18 15,0-6 23-15</inkml:trace>
  <inkml:trace contextRef="#ctx1" brushRef="#br0" timeOffset="110718.0027">5073 9089 208 0,'-21'-25'79'0,"21"25"-42"0,-14-10-4 0,14 10 33 16,-4 0-14-16,4 0-3 15,0 10-15-15,0-4-6 16,4 22-16-16,3-3-1 0,-4 19 0 16,4-6-2-16,7 15 0 0,-3 0-3 15,14 10 1-15,-11-3-2 16,11 5 0-16,-4-2-19 15,-4-3-5-15,1-13-37 16,-7-3-14-16,3-7-46 16,-28-5-60-1,6-10 54-15</inkml:trace>
  <inkml:trace contextRef="#ctx1" brushRef="#br0" timeOffset="111049.7058">4872 8948 148 0,'28'-10'55'0,"-28"10"-30"0,28-9-3 0,-21 9 20 15,18 0-5-15,-7-3-2 16,28-4-8-16,-8 7-5 16,19-3-12-16,-8-3 7 0,8 6 5 15,-8 0 0-15,4 9 1 16,-7-2 5-16,-7 11 3 15,-8-5 2-15,-9 21 3 16,-12-9-9-16,-10 19-2 16,0-15-10-16,-21 15-4 15,3-10-6-15,-24 4-2 16,7-1-1-16,-15-2 1 16,8-7-20-16,3-3-6 15,4 0-45-15,10-12-21 16,4 2-23-16,14-15-8 0,3 7 8 15</inkml:trace>
  <inkml:trace contextRef="#ctx1" brushRef="#br0" timeOffset="111333.3021">5948 8910 332 0,'-7'-6'123'0,"7"6"-66"0,-11-4-44 15,11 4 30-15,-7 10-13 16,0-4-2-16,-11 13-14 0,4-6-6 16,-21 30-5-16,7 1 2 0,-11 19 1 15,7-10 0-15,1 29 1 16,2-10-2-16,12 16 0 16,3-10-6-16,17 4-1 15,-3-4 1-15,25-3 0 16,-4-6-8-16,14-6-2 15,-7-10-23-15,15-9-8 16,-8-6-27-16,7-22-9 16,-3-4-62-1</inkml:trace>
  <inkml:trace contextRef="#ctx1" brushRef="#br0" timeOffset="111604.1035">5891 9321 292 0,'0'0'110'0,"0"0"-60"0,18 37-28 15,-14-30 33-15,10 11-11 16,-4-2-2-16,11 12-14 16,-3-9-6-16,10 16-12 15,-3-7 0-15,7 6 1 0,-4 1-6 16,11 2-1-16,-7-8 0 15,-1 5 0-15,-3-9-22 16,-3-6-10-16,-4 0-39 0,-7 0-17 16,1-10-53-1,-8-9-50-15,0 0 74 16</inkml:trace>
  <inkml:trace contextRef="#ctx1" brushRef="#br0" timeOffset="111798.7434">6329 9258 244 0,'-18'0'93'0,"18"0"-50"0,-46 16-13 0,39-13 34 15,-10 12-21-15,3-2-6 16,-11 21-11-16,4-8-5 16,-8 27-11-16,8-15-6 0,-3 12-3 15,6-13-15-15,-3 7-3 0,3-6-44 16,11-13-18-16,0-6-43 15</inkml:trace>
  <inkml:trace contextRef="#ctx1" brushRef="#br0" timeOffset="112098.4571">6466 8803 320 0,'-7'-9'121'0,"7"9"-66"0,0 6-36 15,0-3 34-15,4 7-22 16,-4-4-8-16,10 13-7 16,-2 0-3-16,13 24-7 0,-4-8-4 0,15 21 1 15,-4-5-2-15,22 14-1 16,-11-11 1-16,10 27-1 16,-7-12 0-16,4 13 2 15,-7-13-3-15,-4 12 0 16,-7-9 3-16,-13 10 3 15,-5-13 0-15,-13 9 2 16,-4 23-13-16,-36-4-5 16,-10-16-50-16,-3-12-20 15,-11-22-85 1</inkml:trace>
  <inkml:trace contextRef="#ctx1" brushRef="#br0" timeOffset="112911.5783">10142 9176 228 0,'-7'4'88'0,"7"-4"-48"0,0 9-34 0,0-3 22 16,4 13-11-16,-1-3-2 16,8 21-8-16,0-8-3 15,10 21-2-15,-7-13-2 0,7 23 1 16,-3-13-1-16,-1 6 2 16,-3-6-23-16,0 4-11 15,-3-14-52 1,-4-9-54-16,-3-3 44 15</inkml:trace>
  <inkml:trace contextRef="#ctx1" brushRef="#br0" timeOffset="113459.2092">9938 9054 156 0,'-14'-19'57'0,"14"19"-30"0,10-9-18 15,-6 9 16-15,6-10-5 16,1 4 0-16,24-6 2 15,-7 2 1-15,15 1-12 16,-4-1-7-16,6 4 0 0,-2-3-1 16,10 9 3-16,-11 0 3 0,4 9 5 15,-7 1 16 1,-11 8 10-16,-3 1 0 0,-15 16 0 16,1-7-7-16,-18 22 0 15,0-12-15-15,-7 6-5 16,-1-7-6-16,-6 4-2 15,4-6-3-15,-5-4 1 16,5 0-4-16,3-9-2 16,3-6-5-16,8 3-2 15,-1-10 2-15,11 1 3 16,-3-1 0-16,10-3 4 16,-4-3-2-16,19-3 1 15,-5 7 0-15,19-4 0 16,-8 3 2-16,4 13 2 15,-4-10 1-15,-3 10 3 16,-4 3 6-16,-7 9 4 16,-3 1 1-16,-11-1-1 15,-4 4-4-15,-17-1-2 16,4-6-4-16,-15-3-1 0,4 4-8 16,-11-4-2-16,4-7-27 15,-4 1-9-15,7-3-43 16,-3-7-16-16,3-2-54 15</inkml:trace>
  <inkml:trace contextRef="#ctx1" brushRef="#br0" timeOffset="114053.338">10686 8784 196 0,'-7'-9'74'0,"7"9"-40"0,3 3-29 16,1-3 19-16,6 6 0 0,-3 4 3 15,14 9-3-15,-3-4-1 16,10 20-12-16,-3-4 4 0,17 23 5 15,-6-11 0-15,13 26 3 16,-10-12-11-16,3 31-2 16,-7-16-4-16,-3 19-1 15,-4-7-3-15,-6 14 1 16,-5-14 4-16,-20 13 6 16,-15 35-7-16,-10-22-1 15,-7-22-32-15,10-35-12 16,4-6-35-16,-15-12-16 15,5-7-32 1</inkml:trace>
  <inkml:trace contextRef="#ctx1" brushRef="#br0" timeOffset="121120.2009">11920 9054 216 0,'-3'0'82'0,"3"0"-44"0,17 6-29 0,-13-2 19 15,7-4-1-15,-1 6 1 16,18-6 0-16,-3 0 0 15,21 0-15-15,-11 0 3 0,8-6 4 16,-5-4-2-16,-2 7-1 16,-5-3 4-16,-2 6 1 0,-5 0 6 15,-6 9 3-15,0-3-9 16,-8 19-2-16,1-3-10 16,-8 19-2-16,1-9-2 15,-4 11-1-15,0-8-6 16,0 9 1-16,0-7 2 15,0 4 3-15,0-9-7 16,0-7 0-16,0 0-27 16,0-6-10-16,0-4-31 15,0-5-13-15,0-7-25 16,7-6-7-16,0-4 2 16</inkml:trace>
  <inkml:trace contextRef="#ctx1" brushRef="#br0" timeOffset="121691.0995">12598 8778 184 0,'10'-3'68'0,"-10"3"-36"0,32-6-20 0,-25 6 21 15,14 0-8-15,-3 0-2 0,14 0-7 16,-4-3-2-16,14-4-8 16,-7 7 0-16,8-3 1 0,-8-3 5 15,0 6 3-15,-3 0 5 16,0 0 2-16,-7 0 8 15,-8 9 6-15,-3-2-6 16,-3 21-3-16,-1-3-9 16,1 28-3-16,-4-9-7 15,4 13 0-15,-1-4-1 16,1 19 1-16,-1-9 0 16,5 6 0-16,-5-13 0 15,4 16 0-15,-3-12-2 16,-4-4-1-16,0-12 3 15,-4 6 3-15,1-12 7 0,-11-3 3 16,0-7-2-16,-14-3 1 16,3-6-11-16,-10-1-3 15,3 1-2-15,-14 0 0 16,8 3-5-16,-8-9 1 16,0 2-9-16,4-15-2 15,3 3-43-15,7-3-16 16,4 0-47-16,14-3-18 15,0-3-23 1</inkml:trace>
  <inkml:trace contextRef="#ctx1" brushRef="#br0" timeOffset="121916.671">13130 9176 392 0,'-31'-6'145'0,"31"6"-78"0,-29 19-56 15,26-13 32-15,-11-6-21 16,0 0-4-16,0 10-14 16,-1-10-4-16,-2 9-1 15,-1-9-35-15,1 0-14 0,2 0-38 16,1 0-15-16,0 0-40 15</inkml:trace>
  <inkml:trace contextRef="#ctx1" brushRef="#br0" timeOffset="123241.1068">13624 9186 280 0,'-7'9'107'0,"7"-9"-58"0,7 19-42 0,-3-19 23 16,3 16-10-16,0-4-1 16,11 10-5-16,-4-3-1 15,14 0-7-15,-7 0-2 0,14 9 2 16,-6-3 1-16,2 9 1 15,-2-8-4-15,-1 5-3 16,-4-6 2-16,1 13 2 16,-7-13-20-16,-4 3-7 15,0-3-44-15,-3-9-18 16,-4-4-46 0</inkml:trace>
  <inkml:trace contextRef="#ctx1" brushRef="#br0" timeOffset="123495.6573">13963 9117 244 0,'-21'0'90'0,"21"0"-48"0,-11 16-25 16,11-13 25-16,-7 12-11 16,4-5-1-16,-19 18-4 15,5-3-1-15,-4 10-14 16,3-7 2-16,-7 22 3 0,4-12-4 15,-4 9-2-15,4-3-3 16,0-1 0-16,3-5-17 16,4-3-8-16,0-7-35 0,7-6-14 15,0-3-22-15,7-26-10 16,0-2-6 0</inkml:trace>
  <inkml:trace contextRef="#ctx1" brushRef="#br0" timeOffset="124246.8269">14316 8979 424 0,'3'-6'159'0,"-3"6"-86"0,0 0-54 16,0 0 39-16,0 6-30 16,0-3-7-16,0 3-25 0,0-3-10 15,0 7 7-15,0-4-72 16,0 3-31-16,0 7-76 16</inkml:trace>
  <inkml:trace contextRef="#ctx1" brushRef="#br0" timeOffset="124549.9965">14418 9365 312 0,'-11'-7'118'0,"11"7"-64"0,0 0-32 0,0 0 33 0,-3 0-22 15,-1 7-7-15,1-4-17 16,-1 3-7-16,4 0-1 16,0-3-4-16,-3 7 2 0,3-4-37 15,0-3-14-15,0 7-42 16,7-10-16-16,0 0-10 15</inkml:trace>
  <inkml:trace contextRef="#ctx1" brushRef="#br0" timeOffset="124873.6453">14803 8831 176 0,'3'0'68'0,"-3"0"-36"0,7 16-9 0,-3-16 26 15,-1 10-10-15,1-1 0 16,3 16 0-16,0-6 2 15,7 25-22-15,-3-7 5 0,-1 26 3 0,1-19-11 16,3 19-1-16,-4-10-7 16,1 16-3-1,0-13-11-15,-4-2-6 0,-4-4-47 16,1-9-19-16,-1-1-70 16</inkml:trace>
  <inkml:trace contextRef="#ctx1" brushRef="#br0" timeOffset="125206.0992">14743 8737 200 0,'10'-22'74'0,"-10"22"-40"0,28-18-20 0,-21 18 20 16,15-3-11-1,-5-4 0-15,19 4-3 0,-8-3 2 16,11 12-12-16,-8-3 8 0,8 7 2 15,-7-1 7-15,-4 16 6 16,-3-6-3-16,-8 9 0 16,-2-3-9-16,-8 13 0 15,-4-4-10-15,-10 10-2 16,0-9-3-16,-11 9 1 16,4-7-6-16,-17-2-1 15,6-7-24-15,-3-9-12 16,3 0-41-16,4-7-18 15,3-9-56 1</inkml:trace>
  <inkml:trace contextRef="#ctx1" brushRef="#br0" timeOffset="125444.2304">15554 8552 272 0,'-4'-6'104'0,"4"6"-56"0,-10 6-19 15,10-2 36-15,-11 8-22 16,1-9-6-16,-11 25-18 16,3-6-5-16,-7 19-8 15,4-6-2-15,-7 24 0 0,7-12 0 16,-1 32 0-16,5-13-2 16,6 28-2-16,1-19 1 0,13 22 1 15,1-15-14-15,13 2-7 16,1-12-21-16,14-6-10 15,-4-6-33-15,4-23-12 16,-4-2-29 0</inkml:trace>
  <inkml:trace contextRef="#ctx1" brushRef="#br0" timeOffset="125671.0234">15568 9007 308 0,'-7'3'115'0,"7"-3"-62"0,11 35-38 0,-8-29 29 16,8 16-13-16,-1 3-3 0,15 10-14 15,-4 2-4-15,11-2-6 16,-4-1-3-16,7 4 2 0,-3-10-7 16,7 6-1-16,-11-5-29 15,-3-4-10-15,-4 0-40 16,-3-16-14-16,-4-2-25 15</inkml:trace>
  <inkml:trace contextRef="#ctx1" brushRef="#br0" timeOffset="125864.4428">15900 8916 296 0,'-25'3'112'0,"25"-3"-60"0,-39 44-41 0,36-34 28 16,-11 18-12-16,3 3-1 15,-10 10-11-15,-4 0-4 16,0 6-6-16,4-3-6 0,0 3 0 16,3-7-39-16,4-11-18 15,4-1-34-15,6-19-13 16,1-2-4 0</inkml:trace>
  <inkml:trace contextRef="#ctx1" brushRef="#br0" timeOffset="126190.9154">15991 8562 296 0,'-3'9'112'0,"3"-9"-60"0,21 54-34 16,-17-45 28-16,10 16-11 16,-4-6-1-16,15 25-10 15,-4-10-3-15,11 13-12 16,-4-3-1-16,11 25 2 0,-4-16-4 15,4 13-1-15,-7-6 4 16,0 15 4-16,-8-12 2 16,-6 15 0-16,-4-15-5 15,-14 19-4-15,0-10-6 16,-11 0 0-16,1-13-27 16,-15 4-9-16,4-10-42 15,-14-9-15-15,6-6-72 16</inkml:trace>
  <inkml:trace contextRef="#ctx1" brushRef="#br0" timeOffset="126829.0493">4763 9910 264 0,'-4'0'101'0,"4"0"-54"0,4 16-28 16,-4-13 29-16,0 16-15 15,0 3-4-15,0 9-19 16,0 0-8-16,-4 7-2 15,0 0-10-15,-6 6-1 0,-4-10-69 16,-7 10-29-16,3-6-16 16</inkml:trace>
  <inkml:trace contextRef="#ctx1" brushRef="#br0" timeOffset="127861.2854">18598 8919 104 0,'-14'-9'38'0,"14"9"-20"0,-3-6-8 16,3 6 12-16,0 0-4 16,0 0 0-16,0-4 14 15,0 4 6-15,0-6-19 16,0 3 20-16,-7-3 10 0,-4 6-3 0,-3-3-2 15,3-4-14 1,-3 14-6-16,0-7-12 0,-7 9-3 16,3 0-5-16,-6 17-3 15,3-4 0-15,-1 18 1 16,5-2-3-16,-4 15-2 16,3-9 4-16,7 13 1 15,1-4 4-15,10 6 1 16,0-5-6-16,14 8 0 15,-3-8 1-15,13-7 1 16,-3-6-1-16,18-10 1 16,-7-6-31-16,21-16-13 15,-11-2-48-15,11-23-20 16,-14 0-12 0</inkml:trace>
  <inkml:trace contextRef="#ctx1" brushRef="#br0" timeOffset="128176.393">18789 8518 224 0,'-14'6'85'0,"14"-6"-46"0,3 3-28 16,-3 4 21-16,4-4-8 15,-1 6-2-15,8 1-6 16,-4 5-2-16,11 13-8 15,-1 4 3-15,8 15 1 0,-4-3 6 0,7 22 2 16,-3-7-3-16,3 32-1 16,-3-19-2-16,0 41 2 15,-4-22 2-15,-11 16 2 16,1-16-4-16,-11 15 0 16,0-12-8-16,-11 7-4 15,-13 43-10-15,-8-19-3 16,-3-27-60-16,-8-17-26 15,-20-9-56 1</inkml:trace>
  <inkml:trace contextRef="#ctx1" brushRef="#br0" timeOffset="130277.4838">19801 8926 212 0,'-7'-7'82'0,"7"7"-44"0,0 0-20 0,0 0 23 15,-3 0-15-15,3 0-2 16,0 0-14-16,0 0-4 16,7 0-4-16,0 0 7 0,7 0 4 15,-3 0 0-15,10 0 0 16,-4-3-5-16,12-3 0 15,-5 6-3-15,8-10 0 16,-4 4-1-16,4 3 0 16,-4-3-2-16,1 6 1 15,-8-3 0-15,0 3 1 16,-3 0 0-16,-4 3 0 16,-4 3 0-16,1 13 2 15,-4-3 1-15,0 12 1 16,0-9 0-16,-4 18 2 15,1-2-1-15,0-1 2 16,-1 1-6-16,1 2-3 0,-1-8-1 16,1 5 1-16,-4-6-1 15,0-3 2-15,0-6-9 16,0-3-3-16,0 3-31 16,0-10-13-16,0 0-35 15,3-12-14-15,1-3-19 16</inkml:trace>
  <inkml:trace contextRef="#ctx1" brushRef="#br0" timeOffset="131537.5847">20549 8662 184 0,'0'0'71'0,"0"0"-38"0,0-3-12 0,0 3 22 16,4 0-12-16,-1 0-4 16,1 3-4-16,-1-3 0 15,1 6-13-15,-1-2 5 0,1 8 3 16,0-2-6-16,3 11 1 16,0-5-6-16,3 22-2 15,-3-13 0-15,11 28-1 16,-4-9-2-16,7 19 1 15,-3-10 2-15,-1 19 2 0,1-15-1 16,3 12-1 0,-3-16-1-16,-4 0 0 15,0-9 0-15,-3-6 0 0,-1-10-5 16,4-3 1-16,-3 0 4 16,0-31 2-16,-1 6-2 15,4-22-1-15,0 0-3 16,4-34-1-16,-4 9 1 15,4-32 2-15,-4 10-1 16,11-22-1-16,-4 10-2 16,0-7-1-16,0 9 4 15,0 14 1-15,-3 5-9 16,-4 13-3-16,-3 3-19 16,-4 19-7-16,0-3-14 0,-4 22-6 15,1 2-41 1,-11 20-50-16,0-3 47 15</inkml:trace>
  <inkml:trace contextRef="#ctx1" brushRef="#br0" timeOffset="131841.9653">20666 9045 208 0,'-11'0'77'0,"11"0"-42"0,0 0-17 15,0 0 25-15,4 0-7 16,-1 0 2-16,8 0-5 16,-1 0 2-16,12-10-19 15,-5 10 2-15,18-9 2 0,-6-7-5 16,6 7 0-16,-3-4-9 15,3 4-4-15,-7-1-23 16,0-2-9-16,-3 9-53 16,-4-3-22-16,-3 2-27 15</inkml:trace>
  <inkml:trace contextRef="#ctx1" brushRef="#br0" timeOffset="134211.1802">21551 8919 204 0,'0'-9'77'0,"0"9"-42"0,4 0-23 0,-4 0 21 15,3 6-4-15,-3-3 1 16,4-3 0-16,-1 7 1 0,8-4-16 16,-4 6 6-16,7 7 3 0,-3 3-6 15,10 15 0-15,0-6-5 16,11 16 0-16,-4-9-5 15,11 9-3-15,-4-7 0 16,4 7 1-16,-7-6-3 16,-1 3 0-16,-2-10 1 15,-8 3 0-15,-4-9-9 16,-3-6-4-16,1 0-28 16,-8-9-12-16,0-1-34 15,-11-12-14-15,4-3-29 16</inkml:trace>
  <inkml:trace contextRef="#ctx1" brushRef="#br0" timeOffset="134423.2532">21971 8794 224 0,'-18'9'85'0,"18"-9"-46"0,-35 44-21 0,32-38 25 15,-8 16-7-15,0-3-1 16,-6 16-6-16,3-1-1 16,-11 13-16-16,4-3 6 0,-4 9 5 15,4-9-6-15,-7 7 1 16,3-11-11-16,4 1-2 16,0-6-5-16,3-7-3 0,4-6-42 15,7-10-18-15,0-2-14 16,17-26-4-16,-3 0-41 15</inkml:trace>
  <inkml:trace contextRef="#ctx1" brushRef="#br0" timeOffset="134977.6055">22581 8640 180 0,'7'32'68'0,"-7"-32"-36"0,11 34-18 0,-8-28 20 16,1 7-8-16,0 3-1 15,-1 2-5-15,1 1-3 16,-1 6-9-16,1-6 1 0,-1 6 2 15,1-6 2-15,-1 6 5 16,1-6-6-16,-4-3 1 16,0-4-4-16,0-2 2 15,0-4-2-15,3-6 2 16,-3 0-6-16,0 0-3 16,0-6-1-16,0 6 1 15,0-4 5-15,0-2 4 0,0 6-2 16,4 0 0-16,-4 0-3 15,0 0-1-15,0 0-1 16,3 0 0-16,-3 0 4 16,4 0 5-16,-1 0 2 15,-3 16 3-15,0-7-4 16,4 29 0-16,-4-4-6 16,0 16 0-16,0-9-5 15,0 3-2-15,0 0 2 16,0 0 2-16,0-6-4 15,0-4-3-15,0-6-30 16,-4-3-14-16,1-6-31 16,-4-9-12-16,0-1-48 15,-4-9-35-15,4 0 76 16</inkml:trace>
  <inkml:trace contextRef="#ctx1" brushRef="#br0" timeOffset="135337.5224">22493 8524 212 0,'-25'-6'79'0,"25"6"-42"0,0 0-37 0,0 0 18 16,11 0-3-16,-4 0 0 16,11 0 4-16,-4-3 0 15,11-4-10-15,-4-2 6 0,10 0 4 0,-2 2-4 16,9-5 2-16,-6 2-1 15,14 4-1-15,-7 6-1 16,10 6 1-16,-6-2-4 16,-1 14-1-16,-7-2 5 15,-7 12 4-15,-3-3-3 16,-11 19-1-16,-3-9 2 16,-18 6 1-16,0-7-3 15,-14 10 1-15,3-6-9 16,-14 5-4-16,4-8-5 15,-14-7 1-15,6-3-34 16,-6 0-15-16,7-6-45 16,3-3-19-16,4-4-31 15</inkml:trace>
  <inkml:trace contextRef="#ctx1" brushRef="#br0" timeOffset="135609.3534">22260 9524 200 0,'-10'10'74'0,"10"-10"-40"0,-4 19-16 0,4-19 25 0,0 19-13 16,0-4-5-16,-3 10-10 15,3-3-2-15,-4 10-8 16,1-4-3-16,-8 9-1 0,4-2-1 16,0-1 0-16,0-5-36 15,-4-11-15-15,1 1-65 16</inkml:trace>
  <inkml:trace contextRef="#ctx1" brushRef="#br0" timeOffset="135982.9384">23633 8421 240 0,'-15'-19'90'0,"15"19"-48"0,-10-19-14 0,10 19 32 16,-11 0-18-16,4 0-4 16,-10 16-18-16,3-7-7 15,-11 19-8-15,4 1 1 0,-8 24 3 16,5-3 6-16,-1 22 5 16,4-15-1-16,0 30 0 15,3-8-8-15,4 15-4 16,0-6-4-16,10 0 0 15,1-7-9-15,13-3-1 0,-3-12-16 16,15-6-8-16,-5-7-19 16,15-15-8-16,-4-10-51 15,4-28-20-15,-7 0 19 16</inkml:trace>
  <inkml:trace contextRef="#ctx1" brushRef="#br0" timeOffset="136227.0638">23633 8819 320 0,'-7'22'121'0,"7"-22"-66"0,14 53-31 0,-11-47 33 16,8 20-22-16,-4-8-5 16,10 17-14-16,-2-4-5 15,6 10-6-15,-4-13-2 0,5 16 3 16,-5-9-3-16,1-4-2 15,-4 0-14-15,-3-9-6 16,-1-6-43-16,1-7-18 16,-4 1-31-16,0-10-11 15,0 0 13 1</inkml:trace>
  <inkml:trace contextRef="#ctx1" brushRef="#br0" timeOffset="136404.0184">23865 8894 292 0,'-14'0'110'0,"14"0"-60"0,-17 32-36 0,17-29 28 0,-18 25-10 16,4-3-1-16,-7 19-6 15,3-6-2-15,-7 21-12 16,4-12-7-16,-3 6 0 0,2-9-21 16,5-9-6-16,-1-1-52 15,15-21-24-15,-1 3-43 16</inkml:trace>
  <inkml:trace contextRef="#ctx1" brushRef="#br0" timeOffset="136688.3999">23932 8349 292 0,'-10'-4'110'0,"10"4"-60"0,0 4-39 0,0 2 28 16,7 6-12-16,0-5-3 15,11 21-10-15,-4-9-1 16,21 21-8-16,-3-2 1 0,10 6 1 16,-3-6 1-16,7 15 0 15,-11-9 0-15,0 19 0 16,-3-10 2-16,-11 25 1 16,0-12 1-16,-14 28 0 15,1-19-6-15,-19 20-2 16,-17 49-15-16,3-69-6 15,4-6-40-15,-21 0-17 16,3-6-90 0</inkml:trace>
  <inkml:trace contextRef="#ctx1" brushRef="#br0" timeOffset="137290.7189">26010 8678 168 0,'-10'-10'63'0,"10"10"-34"0,-4-6-16 16,4 6 19-16,0 0-7 15,0 0 0-15,4 0 3 16,-1 0 5-16,4 10-18 16,0 2 3-16,15 19 2 0,-8-5-2 15,7 17 1-15,-4 1-8 16,5 13-2-16,-5-4-3 16,4 10-1-16,1-10-12 0,-5 7-5 15,-3-13-43 1,0-3-16-16,-3-7-57 15</inkml:trace>
  <inkml:trace contextRef="#ctx1" brushRef="#br0" timeOffset="137693.609">25841 8515 156 0,'11'-10'57'0,"-11"10"-30"0,24-15-23 0,-20 15 15 0,13-7 4 16,1 7 3-16,17-9-2 15,-6 0-3-15,23 9-11 16,-9 0-2-16,13 15 2 0,-10-12 3 16,11 19 2-16,-8-9 5 15,4 21 2-15,-11-9 6 16,1 13 3-16,-8 0-4 15,-7 15 1-15,-3-9-10 16,-15 19-3-16,1-10-2 16,-11 7-1-16,0-7 2 15,-21 10 2-15,3-16-5 16,-14 6-1-16,4-6-9 16,-14-3-2-16,7-3-16 0,-8-10-4 15,8 0-33-15,3-12-15 16,4-6-30-1,10-13-11-15,1 0-3 16</inkml:trace>
  <inkml:trace contextRef="#ctx1" brushRef="#br0" timeOffset="138450.5432">26476 8411 192 0,'-4'-12'71'0,"4"12"-38"0,15-7-23 0,-12 7 20 16,4 0-9-16,0 0-2 0,7 0-5 15,-3 0-1-15,17 10-7 16,-7-1 0-16,22 16 1 0,-8-6 5 16,11 31 3-16,-7-12 7 15,3 25 4-15,-7-10-3 16,-10 29 0-16,-4-13-8 15,-7 31-4-15,-3-19-4 16,-11 35-2-16,0-18-10 16,-11 8-2-16,1-9-38 15,-15 1-15-15,4-14-34 16,-11-15-13-16,4-6 6 16</inkml:trace>
  <inkml:trace contextRef="#ctx1" brushRef="#br0" timeOffset="139330.7194">27961 8455 292 0,'-3'-3'110'0,"3"3"-60"0,3 0-41 0,-3 0 27 16,4 3-22-16,-1-3-5 15,4 0-6-15,0 0 0 0,11 6-2 16,-4-6 4-16,14 4 4 0,-7-4-5 16,18 0-2-16,-7 0 1 15,17 0 0-15,-6 0-1 16,-1 6-2-16,-3-3 3 15,-7 3 0-15,-1-3 3 16,-2 4 1-16,-5-4 5 16,1 12 3-16,-4 1-2 15,0 12 2-15,-3-3 1 16,-7 13-1-16,3-3-5 16,3 12-2-16,1-7-4 15,-7 7-3-15,6 0 4 16,-6 7 4-16,-1-1-3 15,-3 0 2-15,0-2 6 0,-3-4 3 16,0-3 5-16,-12-1 1 16,5-5-4-16,-8-3-1 15,1-1-6-15,-11-6 0 16,3 0-5-16,-14-2-2 16,4-8-5-16,-11 1 0 15,7-3-5-15,-6 0-1 16,6-7-17-16,0-6-5 15,4 7-30-15,0-10-13 16,10 0-37-16,4 0-17 16,3-4-28-1</inkml:trace>
  <inkml:trace contextRef="#ctx1" brushRef="#br0" timeOffset="139783.14">28529 8900 276 0,'-10'0'104'0,"10"0"-56"0,-11 0-36 0,11 0 26 15,-4 4-7-15,1 2-1 16,-11-6-3-16,3 6 0 15,-13-3-15-15,2 7 6 0,-9-4 5 16,2-3-6-16,-6 7-2 16,3-4-6-16,-6-3-1 15,6 3-7-15,0 4-1 16,4-4-18-16,3-3-5 16,4-3-46-16,7 6-18 0,3-6-21 15,18 0-8-15,0 0 10 16</inkml:trace>
  <inkml:trace contextRef="#ctx1" brushRef="#br0" timeOffset="140189.0056">28818 8900 168 0,'0'-6'63'0,"0"6"-34"0,18 6-3 0,-14-6 25 16,6 10-3-16,-3-1-1 15,14 10-9-15,-3-3-3 16,10 12-20-16,-7 0 4 0,15 16 4 16,-8-13-6-16,11 1-2 15,-8 2-8-15,8 1-3 16,-7 2 0-16,-4-2 0 16,4-7-5-16,-7-3 1 0,-4-6-42 15,-7 0-17-15,0-10-45 16,-7-18-17-1</inkml:trace>
  <inkml:trace contextRef="#ctx1" brushRef="#br0" timeOffset="140397.112">29189 8794 272 0,'-28'9'104'0,"28"-9"-56"0,-36 35-21 16,29-26 32-16,-3 10-18 15,-1-3-4-15,-7 12-6 0,4 0-2 16,-7 16-16-16,0 0-3 0,-4 0-3 16,8-7-6-16,-4 7-2 15,-1-9-7-15,8 2 0 16,0-11-36-16,4-1-13 16,-1-7-28-16,7-24-12 15,-3 6-32 1</inkml:trace>
  <inkml:trace contextRef="#ctx1" brushRef="#br0" timeOffset="140546.4316">29605 8587 168 0,'-7'0'63'0,"7"0"-34"0,0 0-104 15,0 0-23-15</inkml:trace>
  <inkml:trace contextRef="#ctx1" brushRef="#br0" timeOffset="141389.6546">29573 8668 232 0,'-3'-6'88'0,"3"6"-48"0,-7 0-25 0,7 0 24 15,-4 6-12-15,1-2-1 16,-1 8-13-16,1-2-5 16,-1 2-5-16,-3-3-5 0,7 7 1 15,0-6 1-15,7-1 2 16,-3-3-3-16,3-3 0 16,0-3 3-16,3 0 1 15,-3-3 3-15,0-6 1 16,1 3 1-16,-5-4 0 0,-3 1 4 15,0-1 5-15,0 1-7 16,0 3-1-16,0-4-7 16,0 10-2-16,-3-3-11 15,-5 6-3-15,8 4-33 16,-3 2-14-16,3 0-61 16,0 4-40-1,0 3 70-15</inkml:trace>
  <inkml:trace contextRef="#ctx1" brushRef="#br0" timeOffset="142216.2381">29637 9051 176 0,'-4'0'68'0,"-6"3"-36"0,10-3-7 0,0 0 27 15,0 6-13-15,0-2-2 16,0 2-16-16,0 3-5 16,0-3-9-16,0-2-3 0,0 5 0 15,0 0-5-15,0 1-1 16,7 6 1-16,-4-13 2 0,4 3-2 15,-3-12 0-15,-1 3 3 16,-3-7 5 0,8-6 1-1,-5 4 5-15,-3-4 2 0,0 7 0 16,0-1 1-16,0 4-4 16,0 3-2-16,0-3-6 15,-3 6-1-15,-5 6-1 16,8-3 1-16,-3 3-9 15,-1 4-3-15,1-1-31 16,3 7-11-16,3 3-38 16,4-7-14-16,11-2-2 15</inkml:trace>
  <inkml:trace contextRef="#ctx1" brushRef="#br0" timeOffset="142531.5117">30110 8374 200 0,'-7'-19'74'0,"7"13"-40"0,-4 6-5 0,4 0 28 16,0 0-9-16,4 6-1 15,-4 6-5-15,10 13 1 16,-3 13-24-16,0 12 9 0,4 4 5 15,3 2-6-15,-3 13-3 0,3-3-12 16,3 3-5-16,1 3-7 16,3 6 0-16,-7-12-9 15,-3 3-4 1,-4-6-18-16,-7-16-7 0,0-3-27 16,-11-10-11-16,1-24-47 15,-4-10-53 1,-4-3 63-16</inkml:trace>
  <inkml:trace contextRef="#ctx1" brushRef="#br0" timeOffset="142844.9353">29856 8273 168 0,'7'-31'66'0,"3"22"-36"0,11 5-13 0,-6 4 20 15,9 0-8-15,11 0-2 16,4 4-7-16,18 2 0 15,3-3-11-15,3 13 3 0,4-7 4 16,4 0-2-16,-8 7 0 16,-10-3 5-16,-7 5 2 15,-11 8 12-15,-10 8 3 16,-14 4-5-16,-11 6-4 16,-11 9-9-16,-14-3-3 15,1-9-5-15,-12 3-1 16,1-3-5-16,0-4-1 15,0-2-21-15,-1-13-8 16,8 0-38-16,3-13-14 0,11-9-43 16,4-6-60-1,6-7 55-15</inkml:trace>
  <inkml:trace contextRef="#ctx1" brushRef="#br0" timeOffset="143179.407">31037 8242 296 0,'-3'-9'112'0,"-8"15"-60"0,-10-3-28 15,11 13 33-15,-8 2-18 16,-3 11-5-16,-4 15-13 16,-7 18-6-16,8 17-8 0,-1 8-1 0,0 4 1 15,11 0-1-15,4 7-1 16,6-7-3-16,11 3-2 15,0-13-2-15,4-9 1 16,3-9-6-16,0-3-3 16,11-13-30-16,-1-10-11 15,1-12-45-15,-4-15-18 16,11-4-15 0</inkml:trace>
  <inkml:trace contextRef="#ctx1" brushRef="#br0" timeOffset="143354.25">30992 8741 316 0,'0'-10'118'0,"0"10"-64"0,7 0-39 15,-4 0 31-15,11 10-10 16,4 5 2-16,10 4-7 16,-3 0-1-16,10 9-17 15,-3-3 1-15,3 0 0 0,4 3-7 16,-4 1-2-16,0-4-3 15,-6 3-2-15,2 0-24 16,-6 13-9-16,-7-13-21 16,-8-3-8-16,1-6-36 15,0-9-12-15</inkml:trace>
  <inkml:trace contextRef="#ctx1" brushRef="#br0" timeOffset="143552.1392">31327 8659 288 0,'-46'9'107'0,"28"10"-58"0,-14 25-29 0,22-16 32 16,-8 13-24-16,-14 6-7 16,-3 0-20-16,0 16-6 15,3-4 2-15,0-5-21 0,8-7-6 16,3-13-51-16,6-9-20 15,5-15-14-15</inkml:trace>
  <inkml:trace contextRef="#ctx1" brushRef="#br0" timeOffset="143894.3957">31447 7991 332 0,'-4'0'126'0,"8"9"-68"0,6 26-43 16,1-16 31-16,3 15-12 15,7 4 0-15,7 15-6 16,15 10 0-16,-15-19-16 16,7 0 2-16,4 18 2 0,-4-2 3 0,11 25 1 15,-7-16-7-15,7 31 0 16,-7-12-4-16,3 22 0 15,-7-13-3-15,-10 28 1 16,-8-18-2-16,-6 18 2 16,-4-18-9-16,-14 15 0 15,-4-21-16-15,-13 2-3 16,6-12-24-16,-17 0-9 16,-32 41-34-16,-7-32-14 15,-7-22-66 1</inkml:trace>
  <inkml:trace contextRef="#ctx1" brushRef="#br0" timeOffset="189563.5789">4554 12061 108 0,'0'10'44'0,"0"-10"-24"0,0 0-4 0,0 0 18 16,0 0-5-16,0 0-2 15,0-3-4-15,0-4-3 0,0 4-10 16,0-3 0-16,-3-19 1 0,-1 6-4 15,1-19 1-15,-1 4-1 16,4-38 1-16,-7 15-2 16,0-46-1-16,4 21 3 15,-1-15 3-15,1 9 0 16,-4-3 1-16,3 13 9 16,-7 6 4-16,4 9 2 15,0 16 1-15,0 3-7 16,0 10-2-16,0-1-11 15,4 16-3-15,-8 7-1 16,0 15 2-16,4-3-5 16,0 19-1-16,-3-3-2 0,-1 12 0 15,8-9 0-15,-4 6-2 16,3-7 3-16,4-8 0 16,-7-1 1-16,14-18 0 15,-7 6-3-15,4-22 2 16,3 0-1-16,3-7 0 15,4 1 4-15,-3-7 1 16,3 13-4-16,-3-3-1 16,-4 3-4-16,10 6-1 15,-10 0 8-15,11 19 6 16,-4 0 3-16,7 19 2 16,-10 0-4-16,10 6-3 15,0 3-2-15,0 13-3 16,-3-10-39-16,10 4-19 15,-10-1-39-15,10-9-14 0,-7-6-3 16</inkml:trace>
  <inkml:trace contextRef="#ctx1" brushRef="#br0" timeOffset="190664.968">5535 12008 68 0,'4'16'27'0,"-4"-16"-14"0,21 19-7 0,-18-19 9 0,18 9 3 16,-10 0 1-16,24-2-2 16,-6-4 0-16,20 3-1 15,-7 3 3-15,18-15 0 16,-10 3 3-16,34-3-12 16,-13 6 3-16,21-10 3 0,-11 7-4 15,39-3 1-15,-18-3-6 16,36-1-2-16,-26-6-2 15,37 4-3-15,-22-4 1 16,42 7 1-16,-28-7 1 16,32 4 1-16,-28-4 0 15,27-12 2-15,-23 3 1 16,23 6 1-16,-27 0-2 0,21-9 1 16,-29 3-2-16,33-10 0 15,-26 1-1-15,12-4 2 16,-26 13-1-16,25-13 0 15,-24 4-3-15,10-1-2 16,-21 7 1-16,11-16 1 16,-19 10-1-16,15-7 2 15,-17 0-2-15,6-3 2 16,-21 7-2-16,8-7-1 16,-19 9 1-16,1-2 1 15,-11 8 1-15,0-5 3 16,-10 9-3-16,-4-10-2 15,35-21 0-15,-24 3-1 16,-19 6 2-16,-9 3 1 0,-11 3 1 16,-11 3 2-16,-7 10 1 15,-4-6 1-15,-3-1-4 16,-7 1-1-16,-3 5-1 16,-4 1-2-16,-7 9 3 15,-11 4 2-15,0 11 2 16,1 8 3-16,-8 5-1 15,0 10 0-15,4 6-3 16,3-6-1-16,4-4-3 16,7 1 1-16,3-3-2 15,4-4-1-15,4 0-4 16,3-9-2-16,14 0 5 16,7-3 2-16,4-3-2 0,7-6 1 15,6-10 0-15,8 9 0 16,-3-3 0-16,-5 4 2 15,-2 6 5-15,-5 6 4 16,-2 9 5-16,-8 10 4 16,-4 22 3-16,1-1 3 15,-4 10-10-15,-7-15-4 16,0-7-5-16,0 10-2 16,-3-4-3-16,3 10 1 15,-4-6-35-15,4-4-13 16,-3 4-42-16,3-7-15 15</inkml:trace>
  <inkml:trace contextRef="#ctx1" brushRef="#br0" timeOffset="192054.7316">2949 12212 312 0,'-7'0'118'0,"7"0"-64"0,-3 0-48 16,3 0 28-16,0 0-20 16,0 0-5-16,0 0-3 0,0 6-2 15,3-3-2-15,-3-3 5 0,4 7 3 16,-1-4 1-16,4-3 3 15,-7 6-5-15,0-3-1 16,0-3-4-16,4 6-1 16,-4-2 1-16,0-4 0 15,0 6-5-15,0-6 1 16,0 3 0-16,0-3 0 16,0 0 0-16,0 0 2 15,0 0-1-15,0 0 2 16,0 0-4-16,0 0 0 15,0 0 1-15,0 0 2 16,0 0-3-16,7 0-2 16,-7 0 4-16,3 6 1 15,1 4-3-15,7 8-1 0,-1-8 7 16,15 21 4-16,-4-9 2 16,14 28 3-16,1-12-3 15,2 25 1-15,-2-10-5 16,13 19-2-16,32 35 2 15,-7-1 0-15,-3-15-1 16,-11-12 1-16,-11-10 0 16,-3-13 1-16,-18-12-4 15,4 0-3-15,-18-16 2 16,0-9 0-16,-7-3-8 16,-7-13-2-16,-7-3-27 15,-3-13-13-15,-8-12-30 16,-17-9-12-16,3-10-28 0,14 6-11 15,-3 4 25 1</inkml:trace>
  <inkml:trace contextRef="#ctx1" brushRef="#br0" timeOffset="192416.2262">3591 12058 312 0,'-17'-6'115'0,"17"6"-62"0,-4 9-20 0,4-9 38 16,-7 16-8-16,4-7-1 0,-12 29-12 16,5-3-6-16,-15 27-25 15,4-8-3-15,-7 52 1 0,3-24-3 16,-17 31 0-16,10-22-6 15,-10 18 0-15,6-11-3 16,-6 8 0-16,-25 38-6 16,39-65 1-16,-4-16-5 15,4-10 1-15,-7 19-33 16,10-28-16-16,7-25-52 16,11-19-23-16,0 0-64 15</inkml:trace>
  <inkml:trace contextRef="#ctx1" brushRef="#br0" timeOffset="205597.9692">2829 14460 184 0,'-7'-9'71'0,"7"9"-38"0,0-25-14 0,0 25 23 15,4 0-3-15,-4 6 1 16,10-3 0-16,-10 7 2 16,11-1-23-16,-4 7 3 0,11 12-1 15,-4-9-5-15,10 21 1 16,-2-5-8-16,13 6-1 15,-10-1 0-15,3-2 0 16,-4-3-2-16,1 2-1 16,-4-5-14-16,1-4-4 15,-12-6-58-15,4 0-23 16</inkml:trace>
  <inkml:trace contextRef="#ctx1" brushRef="#br0" timeOffset="205836.3648">3090 14338 216 0,'-10'6'82'0,"10"-6"-44"0,-21 10-7 15,17-10 32-15,-7 9-18 16,8 0-3-16,-11 17-15 16,3-8-5-16,-3 17-13 15,4-1 1-15,-8 4 3 0,4 0-7 16,-4 5-3-16,1 1-2 15,-1 0 1-15,7-6-6 0,-6-4 1 16,10 1-54-16,-4-16-24 16,4-4-69-1</inkml:trace>
  <inkml:trace contextRef="#ctx1" brushRef="#br0" timeOffset="206037.2091">3351 14476 356 0,'0'0'132'0,"0"0"-72"0,15-6-66 0,-12 6 22 15,15 0-12-15,-4-7-1 16,14-5-1-16,-7 6-2 16,7-4 1-16,-3 1-41 0,-4 15-15 15,-3-6-52 1,-11 9-60-16,0-5 52 0</inkml:trace>
  <inkml:trace contextRef="#ctx1" brushRef="#br0" timeOffset="206179.9719">3355 14586 320 0,'-4'6'121'0,"4"-6"-66"0,4 19-53 16,-1-16 23-16,8-3-13 16,-4 6 1-16,11-12-10 15,-1 6-2-15,15-3-1 16,-4-4-22-16,4 7-8 0,-4-3-58 15,4-3-25-15,-4-3 1 16</inkml:trace>
  <inkml:trace contextRef="#ctx1" brushRef="#br0" timeOffset="206573.754">3923 14093 300 0,'-7'19'112'0,"7"-19"-60"0,-11 19-21 0,11-10 37 15,-7 7-21-15,7-7-6 16,-3 20-18-16,-1-4-7 16,4 22-9-16,-7-3-5 0,7 15 1 15,0-12-2-15,0 22-1 16,0-15 1-16,7 2 1 16,-7-3-6-16,14-2 1 15,-3-11-6-15,24-8 1 16,-10-10-12-16,24-16-2 15,-6-6 3-15,9-28 1 0,-13 3 8 16,7-13 6-16,-11 7 5 16,-10-23 4-16,-7 7 2 15,-11-12 1-15,-4 5 9 16,-13-8 6-16,3 15-1 16,-25 0 1-16,7 6-3 15,-14 13-1-15,4 3-10 16,-7 15-5-16,10 7-23 15,0 6-10-15,8-3-100 16,10 10-44-16,3-10 17 16</inkml:trace>
  <inkml:trace contextRef="#ctx1" brushRef="#br0" timeOffset="207414.9485">3739 14106 168 0,'-10'0'63'0,"10"0"-34"0,0 6-16 16,0-3 17-16,7 4-2 15,-7 2 3-15,3 10 5 16,1-4 2-16,0 14-20 16,-1-4 9-16,1 22 6 0,3-13-11 15,-7 20-2-15,3-10-10 0,4 9-2 16,-7 0-6-16,4-6-2 16,-1-6-31-16,4-10-12 15,4-6-51-15,-1-15-22 16,5-4 6-1</inkml:trace>
  <inkml:trace contextRef="#ctx1" brushRef="#br0" timeOffset="208691.292">5362 14300 200 0,'-10'-9'74'0,"10"9"-40"0,-14-9-18 15,14 9 22-15,-11 0-7 16,4 0-1-16,-18 0-8 15,4 3-3-15,-7 9-11 16,7-2-5-16,-15 2 0 0,12 4-2 16,-8 12 2-16,7-9-4 15,4 6-2-15,3-6-3 16,8 0 1-16,-1 6 1 16,11-10 2-16,0-2 1 15,14-4 1-15,-3-2 0 0,21 2 0 16,-11-3-3-16,11-3 0 15,-4-3 4 1,0 7 1-16,-7-4 17 0,0 6 8 16,-3-3 3-16,-7 7 4 15,-4 3-7-15,-7-1-2 16,0-2-10-16,-14 3-4 16,3 2-6-16,-10 1-2 15,3-3-12-15,-7-7-4 16,4 7-43-16,4-16-17 15,-4 0-47 1,10-22-57-16,4 3 58 16</inkml:trace>
  <inkml:trace contextRef="#ctx1" brushRef="#br0" timeOffset="209049.5207">5376 14112 228 0,'4'-6'88'0,"-4"6"-48"0,3 16-16 16,-3-16 27-16,7 15-13 15,-3-2-4-15,7 12-5 16,-1 0-1-16,1 19-15 16,-1-6 5-16,1 15 3 0,-1-9-5 15,1-7 1-15,-4-2-8 16,0 2-3-16,0-2-1 0,0-10-1 16,0-6-2-16,0 0 1 15,0-10-2-15,4-12 2 16,-4-3-2-16,4-19-1 15,-4 3-2-15,3-10 1 16,1 4 1-16,-1 0 0 16,1 3 0-16,0 15 0 15,-1 1 0-15,1 25 0 16,-1-7 0-16,1 19 0 16,-4 0-9-16,7 1-4 15,-3 2-51-15,10-3-22 16,-3-3-22-16,6-12-9 15,-3 3 11 1</inkml:trace>
  <inkml:trace contextRef="#ctx1" brushRef="#br0" timeOffset="209364.151">5955 14266 240 0,'-35'6'90'0,"35"-6"-48"0,-25 28-12 15,21-18 31-15,-3 15-20 16,0-6-8-16,0 18-20 15,4-12-6-15,3 10-5 16,0 2-4-16,10-8 1 0,-3-4-1 16,15 0 0-16,-5-6-5 15,8-19-3-15,-4 0-3 16,4-10 0-16,-4 1 7 16,-3-10 3-16,-4 3 5 0,-11-12 3 15,1 3-2 1,-8-9-2-16,1 5 0 0,-15 11 1 15,4-1 1-15,-7 12 1 16,3-2-9-16,4 25-2 16,0-4-27-16,7 10-10 15,3-3-68 1,15 0-48-16,-4 0 66 16</inkml:trace>
  <inkml:trace contextRef="#ctx1" brushRef="#br0" timeOffset="209800.4863">6290 14247 304 0,'-25'0'112'0,"25"0"-60"0,-17 28-34 0,17-21 31 0,0 11-25 15,0-2-7-15,7 15-9 16,-4 1-1-16,11 5-4 16,-3-8-4-16,7 5-2 0,-4-6 2 15,3-3 2-15,-3 0-5 16,4-12 1-16,-4 3-8 15,4-16-3-15,-4 0 3 16,0-19 4-16,-3 9 4 16,-4-15 2-16,0 7 1 15,-4-1 0-15,4 0 2 16,-3 6 3-16,-1 1-2 16,4 21 0-16,-3-6-1 15,7 13-2-15,-1 0 1 16,4 3-1-16,-3-1 0 0,7-2 0 15,-4-3 0 1,3-7 2-16,1-6 1 0,0 0 1 16,-4 0 4-16,-4-16 3 15,-3 7 2-15,-7-16 5 16,0 6-10-16,-10-16-4 16,3 7-10-16,-7 0-1 15,3 3-39-15,0 6-14 16,4 0-36-16,7 19-15 15,0-6 0 1</inkml:trace>
  <inkml:trace contextRef="#ctx1" brushRef="#br0" timeOffset="210085.6288">6742 14479 180 0,'14'-3'68'0,"-14"3"-36"0,31-16-18 15,-23 16 22-15,9-9-5 16,1 3 2-16,-1-7-4 15,1-3 2-15,0 1-17 16,-4 5 3-16,-4-9 3 0,-3 1-2 16,-7-1 1-16,0 3-10 15,-14 7-3-15,4-1-4 16,-15 10 1-16,4 0 2 16,0 10 2-16,3-1-1 15,4 19-1-15,3-3-3 0,11 10-2 16,0-7-2-1,22 7-1-15,-5-7-7 0,15-3-4 16,-4-6-54-16,18-13-23 16,-7-3-43-1</inkml:trace>
  <inkml:trace contextRef="#ctx1" brushRef="#br0" timeOffset="210399.5472">7211 14213 224 0,'-50'-13'85'0,"50"13"-46"0,-28 22-10 0,25-16 28 16,-8 13-12-16,4-3-3 16,0 12-20-16,3 0-6 15,4 7-10-15,0-7-4 0,11 13-1 0,-4-13-4 16,14 0 2-16,-3-3 1 16,17-15 2-16,-3-1-8 15,3-15-3-15,-3 3 2 16,-4-23 4-16,-3 8 4 15,-8-7 2-15,1 3 10 16,-14-10 6-16,3 10-4 16,-28-9 2-16,6 9-12 15,-9-3-3-15,3 9-7 16,-4 4 1-16,4 2-29 16,0 4-11-16,3 6-41 15,4-3-18-15,0 3-19 16</inkml:trace>
  <inkml:trace contextRef="#ctx1" brushRef="#br0" timeOffset="210593.8102">7207 13720 308 0,'-10'-15'115'0,"10"15"-62"0,0 21-38 0,0-17 29 15,7 14-20-15,-4 1-3 16,8 41-11-16,-1-13-2 15,12 31-4-15,-5-15-5 0,8 28 0 16,-4-13-15-16,4 10-6 16,-4-16-51-16,0-3-20 15,0-12-40 1</inkml:trace>
  <inkml:trace contextRef="#ctx1" brushRef="#br0" timeOffset="211243.9645">3411 15398 192 0,'4'9'71'0,"-4"-9"-38"0,10 54-6 16,-6-45 27-16,7 10-11 15,-1 3 0-15,11 28-13 16,-3-6-6-16,14 25-14 15,-11-6-2-15,7 9-1 0,-3-10-6 0,0 7 0 16,-4-12 1 0,3-4 1-16,-13-3-32 0,-4-12-15 15,0-10-62 1,-14-12-62-16,3-7 51 16</inkml:trace>
  <inkml:trace contextRef="#ctx1" brushRef="#br0" timeOffset="211527.4996">3334 15504 252 0,'-4'-9'93'0,"4"9"-50"0,11-44-37 0,-11 44 22 15,10-9-4-15,-3 2 3 16,22-11-4-16,-12-1 0 16,22 0-12-16,-4 0 0 0,8 0 0 0,-8 4 2 15,7 5 3-15,-6 1 6 16,-1 12 6-16,-3-3-2 15,-8 16 2-15,-6-1-1 16,-11 17 1-16,4-7-9 16,-18 12-4-16,3-5-11 15,-10 12-2-15,-4-3 0 16,-6-1 1-16,6-5-30 16,-7-7-14-16,4-6-59 15,21-10-23-15,0-2-46 16</inkml:trace>
  <inkml:trace contextRef="#ctx1" brushRef="#br0" timeOffset="211781.8497">4195 15257 316 0,'-15'0'121'0,"15"0"-66"0,-10 15-31 0,10-15 33 15,-14 16-20-15,3-6-4 16,-10 11-13-16,7 5-2 15,-7 11-11-15,3-2-2 0,0 24 1 16,4-12-1-16,4 41 0 16,6-22-3-16,4 22-2 15,4-10 1-15,13 4-1 16,-3-13-3-16,22-3 2 16,-12-7-23-16,15-15-12 0,-7-6-43 15,7-20-19-15,-4-2-57 16</inkml:trace>
  <inkml:trace contextRef="#ctx1" brushRef="#br0" timeOffset="211992.4095">4300 15586 348 0,'-10'0'132'0,"10"0"-72"0,3 16-46 15,4-13 31-15,-7 12-23 16,4-5-7-16,6 18-9 15,1-9-3-15,0 15-1 16,-4-2-4-16,3 9 1 0,-3-1-6 0,0-2 0 16,0-10-46-16,4-3-19 15,-7 0-47 1,6-31-60-16,11-6 59 16</inkml:trace>
  <inkml:trace contextRef="#ctx1" brushRef="#br0" timeOffset="212308.7534">4551 15407 316 0,'-11'10'118'0,"11"-10"-64"0,-7 44-34 0,7-35 32 15,-3 10-19-15,3-4-4 16,0 20-11-16,0-7-3 16,3 16-9-16,4-9-4 0,0 8-1 0,4-5-4 15,10 0 2-15,0-4 1 16,4-6 0-16,-4-12-14 15,7-6-5-15,-3-10-1 16,0-16-1-16,-4 6 5 16,-7-18 5-16,-3 3 4 15,-15-12 4-15,1 2 11 16,-22-9 4-16,7 6-1 16,-17 4 1-16,0 6-7 15,3 3-1-15,0 6-29 16,11 19-10-16,-4 0-60 15,15 6-24-15,3-3-2 16</inkml:trace>
  <inkml:trace contextRef="#ctx1" brushRef="#br0" timeOffset="212607.6615">4685 15191 284 0,'-21'0'107'0,"21"0"-58"0,21-6-51 0,-18 6 20 16,8 9-5-16,0-3 3 16,6 13-1-16,1 0 1 15,10 15-8-15,-3-5-1 0,10 21 0 16,-3-13 1-16,3 26 0 16,-3-10 7-16,3 16 2 15,-3-12-6-15,0 15-4 16,-8-3-2-16,-10 3 1 15,-3 35 3-15,-18-16 5 0,-7-13-10 16,0-34-5-16,0-6-50 16,-18-10-21-16,4-9-76 15,-1-13-47 1,-2-15 90-16</inkml:trace>
  <inkml:trace contextRef="#ctx1" brushRef="#br0" timeOffset="212971.0344">5810 15370 288 0,'4'9'110'0,"-4"-9"-60"0,17 44-28 0,-13-41 33 16,7 22-16-16,-4-6-5 0,3 15-22 15,1-5-7-15,-1 15-4 16,1 15-6-16,-4-21 1 0,-3-10-64 16,-4 0-27-16,0-3-53 15</inkml:trace>
  <inkml:trace contextRef="#ctx1" brushRef="#br0" timeOffset="213428.0574">5881 15354 160 0,'14'9'63'0,"-14"-9"-34"0,46 7-36 0,-39-4 10 15,18-3-41-15,-4 0-14 16,14-3-5-16,-7-4 1 16,7 7 56-16,-6-3 25 15,-12 3 53-15,-3 0 24 16,-10 3-18-16,0 7-10 15,-15 5-29-15,0-5-13 16,-10 9-19-16,4-1-2 0,6 8 2 16,-7-8-9-16,11 1-2 15,0 3-7-15,11-3-1 16,-1 0 0-16,15-10 4 16,-4 1 1-16,14 5 3 15,-3-5-3-15,10-1-2 16,-3-6 4-16,0 13 1 15,-8-7 2-15,-2 1 2 16,-5-1 14-16,-6 7 10 0,-4 3-1 16,-14-1 3-16,0-2-14 15,-14 3-5-15,3 0-22 16,-10-4-8-16,3-5-54 16,0-1-23-16,4-9-60 15</inkml:trace>
  <inkml:trace contextRef="#ctx1" brushRef="#br0" timeOffset="213647.6532">6851 15163 288 0,'0'3'110'0,"0"-3"-60"0,3 19-28 0,1-19 31 15,0 18-13-15,-1 4-1 16,8 19-18-16,-1-6-7 16,4 18-9-16,0-9-4 0,4 19 0 15,10 28-4-15,-7-13 2 16,-3-15-30-16,-14-26-14 16,-1-2-54-16,-6-10-22 15,-1-6-5 1</inkml:trace>
  <inkml:trace contextRef="#ctx1" brushRef="#br0" timeOffset="214093.9154">6682 15426 212 0,'7'25'79'0,"-7"-25"-42"0,24 0-26 16,-20 0 21-16,14 0-15 15,-4 0-2-15,14-6-9 16,-3 3-2-16,6-4-2 15,-6 4 5-15,7 6 3 0,-4-3 8 16,4 16 6-16,-4-6 0 16,0 8 3-16,7 7-11 15,-13-6-2-15,-5 0-4 0,-3 6 1 16,-3-6-6-16,0 6-1 16,-4-6 0-1,-4 0 2-15,1-4 8 0,-8-11 3 16,1 2-6-16,-4-6-4 15,-1-6-7-15,-6-7 0 16,4-3 0-16,3-9 0 16,0 6-3-16,10-9 0 15,1 0 2-15,6 3 0 16,-3 0-2-16,11 6 2 16,-4 0 3-16,7 0 3 15,0 1 0-15,4 2 2 16,-4 0-6-16,11 7-1 15,-4-1 4-15,1 7 2 16,-5-3-35-16,-3 6-16 0,-3 0-61 16,0 0-25-16,-1 0 1 15</inkml:trace>
  <inkml:trace contextRef="#ctx1" brushRef="#br0" timeOffset="214436.5546">7465 15398 356 0,'-4'9'134'0,"4"-9"-72"0,4 25-63 15,-4-22 25-15,3 13-7 16,1 0 1-16,3 6-3 0,0-7 1 16,4 14-9-16,-1-1-4 0,11 6-2 15,-3-9-4-15,0-6 0 16,-1 0 4-16,1-3 3 15,-1-7-1-15,5-18 0 16,-5 3 1-16,1-13 2 16,-4 0-5-16,-3-9-3 15,-1-1-2-15,-6-11 0 16,-1 5-13-16,-10-2-4 16,0 8-27-16,-3 4-9 15,-1 0-32-15,7 22-13 16,1-3-15-1</inkml:trace>
  <inkml:trace contextRef="#ctx1" brushRef="#br0" timeOffset="214711.2957">7786 15514 272 0,'25'16'104'15,"-25"-16"-56"-15,24 3-25 0,-20 3 29 0,13-6-12 16,1 0-1-16,7-6-16 16,-4 6-6-16,4-22-10 15,-4 0-1-15,7-6 1 0,-3 2 3 16,-4-11 1-16,-4 12-3 15,-9-13-3-15,-1 13 0 16,-11-3 1-16,1 3 3 16,-12 15 2-16,1 1 3 15,-10 18 4-15,2 1-1 0,5 15-1 16,3 0 0 0,14 13 0-16,7 24-6 15,3-27-4-15,1-1-3 0,14-6-3 16,-4-2-6-16,21-4-1 15,25-13-37-15,11-3-13 16,-1-15-114 0,-3-19-88-16,-17 21 97 15</inkml:trace>
  <inkml:trace contextRef="#ctx1" brushRef="#br0" timeOffset="232427.3789">12192 13237 276 0,'-28'-9'104'0,"28"9"-56"0,-7-6-25 0,7 6 29 16,0 0-25-16,0 0-9 16,3 6-10-16,1-3-1 15,10 3-4-15,0 4 16 0,7 9 7 16,-3-10 4-16,10 19 4 15,-7-3-5-15,7 10-1 16,11 27-11-16,-7-8-5 16,-4-1-5-16,-10-18-2 15,-1-7-3-15,1 0 1 16,3 13-7-16,-3-10 1 16,-7-6-26-16,-4-6-8 15,0 0-32-15,-4-10-13 16,-3 4-45-16,0-10-20 15,0-3 32 1</inkml:trace>
  <inkml:trace contextRef="#ctx1" brushRef="#br0" timeOffset="232803.9873">12488 13247 292 0,'-7'0'110'0,"7"0"-60"0,-14 19-45 0,14-19 24 16,-3 18-7-16,-1-2 1 16,-3 9 1-16,0-6 2 15,-7 19-14-15,3-4 4 0,-10 13 4 16,4-6-7-16,-15 12 0 16,7-9-9-16,-3 3-5 15,3 0-16-15,4-12-6 16,3-1-48-16,8-18-21 15,3-4-58 1</inkml:trace>
  <inkml:trace contextRef="#ctx1" brushRef="#br0" timeOffset="233010.4287">12637 13463 248 0,'7'-9'93'0,"3"15"-50"0,11-12-33 16,-3 3 23-16,7-4-18 16,3-2-3-16,-3-1-8 15,-4 4-1-15,3 3-1 16,-2-3-4-16,-5 3 1 0,-3-4-54 0,-3 14-23 16,-4-4-34-1</inkml:trace>
  <inkml:trace contextRef="#ctx1" brushRef="#br0" timeOffset="233206.7883">12767 13595 316 0,'-18'9'121'0,"22"-9"-66"0,14 0-49 0,-11 0 28 16,3 0-22-16,8 0-4 15,3-3-7-15,4-3-2 16,3-4 1-16,0 1-16 0,0-7-4 15,-3 7-45-15,0-1-18 16,-8-5-41 0</inkml:trace>
  <inkml:trace contextRef="#ctx1" brushRef="#br0" timeOffset="233460.6395">13067 13140 264 0,'-7'9'99'0,"7"-9"-54"0,3 19-24 16,1-12 30-16,3 5-12 16,-4 4-2-16,8 18 1 15,7 23 0-15,-1-7-20 0,-3 6-4 0,1-2 0 16,-5-4-6-16,1-3-2 15,-4-3-14-15,-4-7-8 16,1-2-49-16,-4-16-20 16,0-4-79-1</inkml:trace>
  <inkml:trace contextRef="#ctx1" brushRef="#br0" timeOffset="233968.4512">13628 13121 176 0,'7'-9'66'0,"-7"9"-36"0,10-6-9 0,-6 6 25 0,0 0-2 16,-1 0 1-16,-3 0-2 15,0 0-3-15,-3 0-21 16,-1 0 2-16,-3 6 2 0,0-3-6 15,-7 3 1-15,0-3-9 16,-11 10-3-16,4-10-6 16,-7 16 0-16,3-10 2 15,0 7 1-15,4 3 1 16,3-4 0-16,4-2-2 16,7 3-2-16,0-1-2 15,11-2 1-15,-1-4 1 16,11 1 0-16,-3-4-3 0,10 3 0 15,-3-2 4-15,3 5 1 16,-3-2 0-16,6-1 1 16,-3-3 7-16,4 13 5 15,7 6 6-15,-7-6 2 16,-8 6 3-16,-6 3 3 16,-8 1-4-16,-6-4-1 15,-8 0-9-15,-6-3-4 16,-1 3-9-16,-10-6-1 15,3-4-21-15,0-2-9 16,8-7-34-16,3-6-14 16,3 0-62-16,4-6-25 15,3 3 24 1</inkml:trace>
  <inkml:trace contextRef="#ctx1" brushRef="#br0" timeOffset="234158.6241">13970 13642 384 0,'-7'25'143'0,"10"-6"-78"0,-3 6-54 15,0-10 34-15,4 4-26 16,-4 0-5-16,0 9-33 16,-4 7-13-16,-3-1 16 15,0 4-65-15,-7-4-27 0,-10-5-37 16</inkml:trace>
  <inkml:trace contextRef="#ctx1" brushRef="#br0" timeOffset="236071.9333">14661 12936 152 0,'-7'10'57'0,"7"-10"-30"0,0 6-18 0,0-3 16 0,4 19-3 15,-4-9 1-15,7 18-6 16,-3-9 0-16,6 22-10 16,-3-10 5-16,7 20 1 0,-3-7-6 15,3 6-2-15,-3-3 3 16,-1 7 3-16,-3-7-13 15,-3-3-5-15,-1 0-37 0,-3-13-16 16,0-6-38 0</inkml:trace>
  <inkml:trace contextRef="#ctx1" brushRef="#br0" timeOffset="236598.3189">14478 12914 212 0,'-14'-15'79'0,"14"15"-42"0,-4-7-30 0,4 7 18 16,4 7-15-16,-4-7-6 15,3 0-5-15,1 0 0 16,7 9 1-16,-4-3-3 0,3-3 0 16,1-3 2-16,6 0 0 15,-2 0 1-15,-1 0 2 0,-4 0-3 16,4 0 0-16,-3 0 3 15,-4 0 3-15,-4 0 0 16,5 0 2-16,-1 0-2 16,0 0 2-16,0 0-4 15,0-3-2-15,-4-3 0 16,4 6-1-16,-3-3 4 16,3-3 2-16,0 6 2 15,0-10 2-15,0 1-1 16,4-1 0-16,-4 4-3 15,10 6-1-15,-3 0-3 16,8 6 1-16,-5-2 0 16,15 5 3-16,-7-3 1 0,3 13 1 15,-7 0 11-15,0 0 7 16,-3-4 4-16,-7 10 2 16,-1-6-6-16,-17 9-4 15,4 1-10-15,-12 5-3 16,1-9-5-16,-10 3-3 15,2 1-14-15,-6-14-4 16,7 4-29-16,3-13-12 16,4-2-34-16,4-14-15 15,3 7-13 1</inkml:trace>
  <inkml:trace contextRef="#ctx1" brushRef="#br0" timeOffset="236867.6474">15194 12830 228 0,'-3'22'88'0,"3"-22"-48"0,-4-22-9 0,4 22 29 0,-3 6-6 15,-1-3-2-15,-7 13-18 16,1-7-7-16,-4 16-15 16,3 3 3-16,-6 7 3 0,2-1-6 15,1 29 1-15,0-10-6 16,7 20-2-16,0-11-5 15,7 10 0-15,0-9 0 16,14 6 0-16,-3-12-22 16,10-7-10-16,0-10-39 15,11-8-17-15,-7-10-40 16,3-16-46-16,-4-3 68 16</inkml:trace>
  <inkml:trace contextRef="#ctx1" brushRef="#br0" timeOffset="237077.9094">15229 13121 320 0,'0'3'121'0,"0"-3"-66"0,22 35-51 0,-19-26 26 16,15 7-8-16,-4 3 1 16,18 9-8-16,-4-3-2 15,7 3-7-15,-7-3-2 0,4 4 0 16,-7-4-2-16,-1 3 1 0,-2-3-20 15,-5-6-6-15,-3-3-48 16,-7-7-19-16,-3-9-50 16</inkml:trace>
  <inkml:trace contextRef="#ctx1" brushRef="#br0" timeOffset="237275.2114">15452 13071 340 0,'-50'25'126'0,"50"-25"-68"0,-24 50-50 16,20-40 27-16,-7 18-18 16,4 0-2-16,-7 16-9 0,4-6-2 15,-4 6-2-15,3 0-2 0,0-7 1 16,4-2-28-16,0-10-11 16,4-6-32-16,3-19-11 15,0 0-50 1</inkml:trace>
  <inkml:trace contextRef="#ctx1" brushRef="#br0" timeOffset="237574.6157">15582 12729 260 0,'-3'10'96'0,"3"-10"-52"0,7 9-36 0,-4-3 24 16,4 7-9-16,0 3 1 0,15 9-2 15,-5-3 1-15,8 18-13 16,-4-11 1-16,7 8 2 0,-3-2-5 16,3 15 0-16,0-9 7 15,-3 28 4-15,3 31 6 16,-14-37 4-16,-3-10-4 16,-7 16-1-16,-1-13-9 15,-10 4-2-15,0-7-14 16,-7 4-4-16,0-13-55 15,-18 0-23-15,-24 6-84 16,3-19-55 0,-25 0 97-16</inkml:trace>
  <inkml:trace contextRef="#ctx1" brushRef="#br0" timeOffset="237922.9954">13416 14379 272 0,'-10'19'104'0,"10"-19"-56"0,7 18-32 15,-4-18 29-15,4 19-20 16,4 9-6-16,-1-12-11 16,-3 3-6-16,4 6-1 15,3 13-26-15,-3-13-10 0,-4 0-66 16,-4-6-69-1,-3-1 49-15</inkml:trace>
  <inkml:trace contextRef="#ctx1" brushRef="#br0" timeOffset="238077.0162">13490 14228 172 0,'-3'0'66'0,"3"0"-36"0,24 19-57 0,-20-19 2 16,14 9-43-16,-4 1-14 15</inkml:trace>
  <inkml:trace contextRef="#ctx1" brushRef="#br0" timeOffset="238354.6865">14005 14169 184 0,'-10'-4'71'0,"10"4"-38"0,-25 0-1 0,21 0 27 16,-13 4-12-16,3 2-2 15,-18 13-17-15,7-10-6 16,-3 16-12-16,3-6-6 0,4 6-3 15,4-6-8-15,10 9 0 0,-1-9 3 16,19 6 4-16,-4-6-1 16,14-3-2-16,15 2-1 15,2 1 3-15,1-9 0 16,-14-1 3-16,-4 0-1 16,0 7 2-16,4 3 7 15,-15-10 3-15,1 7 11 16,-11 3 5-16,0-4-11 15,-11 4-3-15,1-3-9 16,-11-4-2-16,-22 4-31 16,15-13-12-16,0 4-35 15,7-14-14-15,0 4-46 16</inkml:trace>
  <inkml:trace contextRef="#ctx1" brushRef="#br0" timeOffset="238699.6305">15057 13968 220 0,'-25'-16'85'0,"21"7"-46"0,-20-1-13 0,20 10 29 16,-10-6-14-16,3 6-1 15,-13 0-8-15,3 0 0 16,-4 0-18-16,4 6 3 0,-4 4 1 0,0 6-6 16,8 12-2-16,3-3 3 15,7 22 2-15,-1-10-6 16,12 26-1-16,0-3-4 16,10 18-3-16,-4-12 0 15,18 12-1-15,-6-12-9 16,2 3-2-16,-3-6-29 15,-3-10-12-15,0-6-46 16,-11-3-17-16,-7-9-17 16</inkml:trace>
  <inkml:trace contextRef="#ctx1" brushRef="#br0" timeOffset="239195.1478">14563 14479 200 0,'-4'-9'77'0,"4"9"-42"0,32 0-32 0,-25 0 17 16,14-7-3-16,-3 4-1 16,24-6-6-16,-3 3-2 15,17-7-4-15,-6 4-3 0,13-7 0 16,18 0 1-16,-10 4 1 16,-15-4-1-16,-10 7-2 15,-10-1 5-15,-12 1 4 16,-10 3 15-16,-10-4 7 15,-8 7-8-15,-6-3-3 16,-11 6-5-16,6 6-2 16,1-3 4-16,-3 13 3 0,3-7-1 15,-1 19-2-15,-2 16-5 16,6-9-2 0,8 2-6-16,6-8-3 0,1-4-3 15,6-16-1-15,1-3-3 16,7-12-1-16,-4-3-7 15,3-10-4-15,8-19 7 16,-11 13 4-16,-3 6 5 16,-1 1 1-16,-3 2 7 15,0 7 4-15,4-1 1 16,-4 13 3-16,0-3-7 16,7 16-2-16,4 12-3 15,0-3-2-15,-1 3 3 16,1 1 2-16,-4-4-22 0,0-6-10 15,-3-4-42 1,-8-8-16-16,1-4-57 16</inkml:trace>
  <inkml:trace contextRef="#ctx1" brushRef="#br0" timeOffset="239405.7154">15346 14075 316 0,'3'21'118'0,"-3"-21"-64"0,22 26-43 0,-19-17 26 16,18 10-11-16,-3-4-1 0,3 14-8 15,-3-4-2-15,3 19-9 16,7 9-2-16,-3-6 0 0,-4-3-31 16,-10-16-12-16,-1-9-44 15,-3 6-20-15,0-6-29 16</inkml:trace>
  <inkml:trace contextRef="#ctx1" brushRef="#br0" timeOffset="240065.5328">15769 14169 236 0,'-3'0'88'0,"-1"0"-48"0,1 6-27 0,3-6 24 16,-4 6-8-16,4-3 0 15,-11-3-5-15,-6 10-1 16,-1-1-12-16,1 7-2 0,2-4 1 16,1 10-4-16,4-3 2 15,3 0-10-15,7 0 0 16,0-4-2-16,10 4-1 16,8 6 4-16,-4-12 2 15,0 3-2-15,7-7 0 16,15 0 1-16,2 1 2 15,-6-1-1-15,-7 1-1 16,-4-4 5-16,-7 3 1 16,-3 1 6-16,-8-1 5 15,-6 7-7-15,-8-4-1 16,-7-2-5-16,-3 5-3 16,4-5 2-16,6-1 0 0,1-3-4 15,2-2-1-15,1 2-4 16,7 3 1-16,7-9 3 15,4 0 3-15,0 0-2 16,10-6 0-16,-4 3 1 16,15-7 0-16,14-15 4 15,-4-9 2-15,-3-4-5 16,-4 1 0-16,-6-4 1 16,-8 6 3-16,-7 4 7 15,-7-3 2-15,-11 8 1 16,-6-2 4-16,-4 9-9 15,-14 4-3-15,3 12 4 0,0 6 5 16,8 16-2-16,6 6 2 16,0-7-3-16,8 17 2 15,13 28-6-15,8-10-1 16,7-6-2-16,7-3-1 16,3-3-3-16,-3-29-2 15,-8 4 1-15,19-16-1 16,17-10-16-16,0-5-6 15,-4-4-58-15,-7-16-22 16,-6-8-89 0</inkml:trace>
  <inkml:trace contextRef="#ctx1" brushRef="#br0" timeOffset="266690.313">24218 11801 232 0,'-17'-9'88'0,"17"9"-48"0,-15-16-20 16,15 13 27-16,-7-3-16 16,4-4-5-16,-11 1-13 15,0-1-6-15,-4-15-4 16,4 6 2-16,-7-24 4 0,3 8 1 15,-14-21 4-15,4 12-7 16,-18-35-2-16,7 17 6 16,-13-20 2-16,6 16-4 15,-18-28-3-15,11 22-3 0,-3-9 0 16,6 18-2-16,5 0-1 16,6 10 1-16,3 3-1 15,5 12 2-15,3 3 3 16,6 4 4-16,1 9 5 15,4 3-10-15,-1 16-2 16,0-3-2-16,1 31 2 16,3-6 1-16,-1 9 3 15,1-9 3-15,4 6 2 16,3-6-3-16,0-4-3 16,0-5-2-16,3-1 0 15,0 1-2-15,8-10-1 16,-4 0 5-16,7-25 1 15,0 6-5-15,4-19-2 16,-4 10-3-16,7-7 0 0,-4 10 3 16,5 7 2-16,-5-1 4 15,11 12 2-15,-3 7-1 16,10 16 1-16,-7-6-4 16,15 15-2-16,-5-7-25 15,8 1-11-15,-4 0-66 16,15-10-29-16</inkml:trace>
  <inkml:trace contextRef="#ctx1" brushRef="#br0" timeOffset="267463.3108">27062 11845 208 0,'-11'3'79'0,"11"-3"-42"0,-11 6-17 15,11-2 27-15,4-4-12 16,-4 0-2-16,3 0-11 16,1 0-3-16,3-13-11 15,0 4 6-15,7-26 3 0,0 10-5 0,15-31-2 16,-5 12-5-16,26-38-4 16,-8 13 2-16,18-37 0 15,46-76-1 1,-43 75-2-16,-10 19 1 0,11-9 1 15,24-44 1-15,-21 34 1 16,-21 26 9-16,-14 15 3 16,-11 16 10-16,-18 12 4 15,-13 10-12-15,-12 3-3 16,-13 15-9-16,3 14-4 16,-6 8-1-16,-1 1 1 15,4 5-3-15,13-2-2 16,5 0 2-16,3-4 0 15,0 7-4-15,10-9-1 0,11-4 3 16,7-6 1 0,11-10 2-16,10 1 2 0,4 0-1 15,7-1-1-15,-4 4 3 16,-14 12 0-16,-3-3 10 16,3 13 6-16,-3-7-4 15,3 20 0-15,-7-4-7 16,1 3 0-16,-5 0-10 15,1 13-3-15,-4-13-41 16,-3 0-20-16,-1-3-59 16,-10 10-25-16,0-13 4 15</inkml:trace>
  <inkml:trace contextRef="#ctx1" brushRef="#br0" timeOffset="268191.9709">24804 12347 296 0,'3'0'112'0,"-3"0"-60"0,22 9-30 0,-19-9 33 15,8 10-9-15,-4-4-2 16,7 13-10-16,-4-1-1 16,8 8-19-16,-4 2-1 0,7 6 0 15,-3 1-3-15,3 9 2 16,-3-7-3-16,3 7 0 16,-3 0-3-16,3-9-1 15,-4-7-3-15,8-9-2 16,0-4 5-16,6-21 1 15,-2-3 2-15,20-35 2 16,-7 0-1-16,33-53 2 16,-12 15-6-16,32-53-1 0,-14 19-2 15,36-25-2-15,73-100-2 16,-31 62 1-16,-39 44-4 16,-32 38 1-16,-24 31-11 15,-18 16-6-15,-15 15-17 16,-13 26-6-16,-11 9-83 15,-7 0-34-15,-4 6-1 16</inkml:trace>
  <inkml:trace contextRef="#ctx1" brushRef="#br0" timeOffset="272871.0088">29933 12880 236 0,'-10'-16'90'0,"10"-9"-48"0,-4-13-36 16,4 29 20-16,0-16-14 15,4-3-2-15,-4-16-6 16,10-13-3-16,-3-21 0 16,0-13 3-16,4-22 5 0,3-15-5 15,7-23-2-15,-7 1 10 16,-3-1 6-16,3-3-7 0,-7 13-1 16,-3 25 3-16,-4 10 3 15,7 15-4-15,-14 19 1 16,7 12-4-16,-4 7 0 15,-7 15-3-15,1 4 1 16,-1 5 0-16,4 4 1 16,-3 13 4-16,-8 2 3 15,0 4-6-15,-13 12-3 16,6-3-1-16,0 7 1 16,4-1-3-16,-4 7-2 15,8 0 0-15,3-4-1 16,-4-2 0-16,14-4 0 15,-3-12-3-15,7 2 0 0,0-5 2 16,7-7 0-16,-3-9 1 16,10-3 2-16,-3-10-1 15,10-2-1-15,-7 2 1 16,11 3-1-16,-8 4-5 16,1 6 1-16,0 9 4 15,-1 7 2-15,-3 9 8 16,7 9 4-16,4 7-1 15,0 9 0-15,0 6-5 16,-1 4-3-16,1-1-2 16,3-5-3-16,4 5-4 15,0-6-2-15,-4-9-37 16,4-3-14-16,-4-10-46 0,-3-6-17 16</inkml:trace>
  <inkml:trace contextRef="#ctx1" brushRef="#br0" timeOffset="280104.475">28173 13880 192 0,'0'-25'71'0,"0"25"-38"0,0-19-21 0,0 19 21 15,0 0-6-15,0 0 1 16,0 0-4-16,0 0-3 15,3 0-11-15,1 0 16 0,6 10 7 0,-2-1 7 16,9 10 3 0,-3-3-1-16,7 18-2 0,-3-9-8 15,10 16-3-15,-7-7-10 16,8 20-1-16,-8-10-11 16,4 15-2-16,-4-12-1 15,0 10 0-15,0-7-2 16,-3-3-2-16,-4-3-4 15,0 0 0-15,-3-10-22 16,-4-6-11-16,0-3-27 16,-4-6-12-16,1 0-69 15,-8-19-65 1,1 0 75-16</inkml:trace>
  <inkml:trace contextRef="#ctx1" brushRef="#br0" timeOffset="280461.0151">28649 13764 184 0,'-21'3'68'0,"21"-3"-36"0,0 0-29 0,0 0 15 15,3 7 8-15,-3 2 9 16,-3 10 3-16,-1 0 4 15,-6 24-23-15,3-2 11 0,-11 22 7 0,0-16-11 16,-13 25-5-16,6-12-4 16,-10 6-1-1,3-7-6-15,-3 4-4 0,3-10-6 16,0 0-2-16,8-6-6 16,2-12 0-16,-2 3-29 15,17-16-11-15,-4-4-28 16,15-24-10-16,-1-3-36 15</inkml:trace>
  <inkml:trace contextRef="#ctx1" brushRef="#br0" timeOffset="281039.9286">28875 14034 284 0,'0'0'107'0,"0"0"-58"0,10 0-33 0,-6 0 27 16,10 6-19-16,-3-6-5 16,6 0-12-16,-3 0-5 15,4 0-1-15,3 0-1 0,0 0 2 16,-3 0-1-16,0 0-1 16,-4 0-37-16,-4 0-15 15,1 0-36-15,-11 3-14 16,0-3-1-1</inkml:trace>
  <inkml:trace contextRef="#ctx1" brushRef="#br0" timeOffset="281205.922">28878 14194 304 0,'0'0'115'0,"0"0"-62"0,22 6-57 0,-19-3 18 0,15-3-10 15,-4 6-3-15,11-2 0 16,-4 2 1-16,14-6-1 15,-7 3-16-15,0 3-7 0,-3-6-49 16,-4 0-19-16,-3 0-15 16</inkml:trace>
  <inkml:trace contextRef="#ctx1" brushRef="#br0" timeOffset="281473.8634">29408 13852 304 0,'-7'22'112'0,"7"9"-60"0,0 1-45 0,0-26 23 16,0 13-12-16,0 15-3 15,0 4 3-15,0 3 0 16,0-1-9-16,-4 10-5 0,0-6-1 15,1 10 0-15,-4-20 1 16,7-6-35-16,-4 1-14 16,1-4-46-16,3-6-18 15,0-4-8 1</inkml:trace>
  <inkml:trace contextRef="#ctx1" brushRef="#br0" timeOffset="282328.3439">29789 13905 180 0,'0'0'68'0,"3"3"-36"0,4 7 0 0,-3-1 27 16,-4 7-1-16,7 9 3 15,-4 13-17-15,-3 5-4 16,0 4-23-16,0 4-1 0,4-4 0 0,-4-3-8 16,3 9-2-16,-3-9-4 15,0-7 1-15,0-11-7 16,0-1-1-16,0-7-31 15,4-8-12-15,-1-1-54 16,4-9-23-16,-3-25 4 16</inkml:trace>
  <inkml:trace contextRef="#ctx1" brushRef="#br0" timeOffset="283274.4141">30222 14329 164 0,'25'6'63'0,"-25"19"-34"0,7-13 1 15,0-2 26-15,-7 6-4 16,0 2 1-16,0 1-16 16,0 0-5-16,0 6-19 0,-7 0-8 0,0-6-1 15,0 9-1-15,-3 4 3 16,-1-11-16-16,0-2-8 16,1-3-35-16,6-7-16 15</inkml:trace>
  <inkml:trace contextRef="#ctx1" brushRef="#br0" timeOffset="283515.0799">30674 13880 272 0,'-7'28'104'0,"7"-12"-56"0,7 12-23 0,-3-9 31 0,6 6-21 15,1 13-5-15,-1 3-16 16,8-1-4-16,0 4-6 16,-1 0-5-16,4 9-2 0,-6-9-14 15,-5-9-6-15,-6-1-24 16,-15-12-78 0,-7-15-45-1,-3-23 46-15</inkml:trace>
  <inkml:trace contextRef="#ctx1" brushRef="#br0" timeOffset="283813.4431">30572 13657 252 0,'7'-15'93'0,"3"15"-50"0,8-3-44 0,-4 3 20 16,7 0-9-16,11 3 2 15,10 3-3-15,1-6 0 16,6 9-5-16,4-2 4 0,3 2 2 15,-6 4 6-15,-1-4 2 16,-13 7-3-16,-12 3-1 16,-3-1 9-16,-17 8 5 15,-11 11-8-15,-14-2-4 16,-11 2-7-16,-7 7-1 16,-7-3-7-16,4-10-3 15,0 4-4-15,6-16-1 16,5-4-23-16,2-5-10 0,15-10-54 15,11-3-25 1,3-13-6 0</inkml:trace>
  <inkml:trace contextRef="#ctx1" brushRef="#br0" timeOffset="284099.3165">31369 13639 292 0,'-7'0'110'0,"-4"0"-60"0,-3 9-34 16,4 0 27-16,-4 7-12 0,-1 12-1 16,-2 10-8-16,3 15-4 15,-4 10-10-15,0-13 1 0,8 25 4 16,-4 4-3-16,14-7 0 16,0 0-6-16,10-9-1 15,4 0-1-15,8-13 1 16,6-6-9-16,4-7-1 15,3 1-16-15,0-7-8 16,0-9-34-16,-6-12-14 16,6-10-42-1,-3-4-45-15,-15-11 63 16</inkml:trace>
  <inkml:trace contextRef="#ctx1" brushRef="#br0" timeOffset="284322.2788">31443 14015 244 0,'-7'6'90'0,"14"-3"-48"0,4 7-25 16,-4-1 25-16,3 16-5 15,8-6 3-15,0 6-5 16,6 0-1-16,12 3-19 16,-12-9 4-16,12 16 4 0,-5-7-10 15,-2 0-2-15,-5 7-9 16,-3-10-2-16,-7-6-20 15,1-1-9-15,-5-2-47 16,-10-32-122 0</inkml:trace>
  <inkml:trace contextRef="#ctx1" brushRef="#br0" timeOffset="284517.9548">31722 13927 300 0,'-11'6'112'0,"1"-2"-60"0,-4 21-36 0,3-7 27 16,-14 1-12-16,1 16-3 16,-5 9-16-16,-2 0-5 15,-5 3-5-15,8 3-2 0,3 6 1 16,4-15-19-16,0-10-8 16,3-6-37-16,18-34-114 15</inkml:trace>
  <inkml:trace contextRef="#ctx1" brushRef="#br0" timeOffset="284877.8902">31761 13557 292 0,'0'-31'110'0,"0"28"-60"0,0 6-32 15,7 3 28-15,-4 3-11 16,8 10-3-16,-1 0-12 15,1 6-2-15,7 10-11 16,3-1-2-16,0 13-1 0,4 7 6 16,-1-1 4-16,5 0 1 0,-8 10 1 15,3-7-4-15,1 10 0 16,0-3-7-16,-8 9-1 16,-2-6 0-16,-12-7 0 15,4-5-2-15,-14 2 1 16,4-3 2-16,-12-2 2 15,-2-14-3-15,-1 1-3 16,0-13-7-16,-6 0-4 16,-1-12-25-16,0-4-12 15,4-3-31-15,7-6-11 16,4-15-28 0,10-7-51-16,17-3 49 15</inkml:trace>
  <inkml:trace contextRef="#ctx1" brushRef="#br0" timeOffset="285195.656">32576 13783 176 0,'0'0'68'0,"0"0"-36"0,0-3-48 0,0 3 7 15,0 0-36-15,0 0-10 16,0 0-1-16,0 0 2 16</inkml:trace>
  <inkml:trace contextRef="#ctx1" brushRef="#br0" timeOffset="285553.7688">32463 13962 348 0,'-7'-3'132'0,"7"3"-72"0,10-7-52 16,-10 7 27-16,11 0-11 0,-8 0-2 16,18 0-12-16,-6-3-4 15,20-3-4-15,-3 6-6 0,3-6-2 16,-7 2-26-16,-3 4-11 15,-4 0-31-15,-7 0-11 16</inkml:trace>
  <inkml:trace contextRef="#ctx1" brushRef="#br0" timeOffset="285748.5178">32480 14034 344 0,'-10'9'129'0,"10"-9"-70"0,-4 6-51 0,4-6 29 15,4 0-12-15,-4 0-2 0,10 0-16 16,-3 0-4-16,7 0-2 16,1 0-1-16,20 0 2 0,-10 0-19 15,6 0-6-15,-3 0-34 16,-6 0-16-16,-8 0-75 16</inkml:trace>
  <inkml:trace contextRef="#ctx1" brushRef="#br0" timeOffset="285965.5485">32431 14256 352 0,'-25'10'132'0,"25"-10"-72"0,32 0-68 0,-29 0 23 15,19 0-8-15,-8 0 1 16,10 0-7-16,1-3-2 15,21-7 0-15,-11 4-27 0,4-3-8 16,-7-1-39-16,-4 1-18 16,4 3-23-1</inkml:trace>
  <inkml:trace contextRef="#ctx1" brushRef="#br0" timeOffset="286293.4746">33151 13821 400 0,'0'6'151'0,"0"-6"-82"0,0 44-43 16,0-41 42-16,3 13-23 15,-3-1-5-15,7 7-19 16,-3-6-8-16,3 12-8 16,-4-3-4-16,8 3 2 0,3 16-2 15,0-9 2-15,4-10-2 16,-8 3-1-16,-3-3-15 16,4-3-7-16,-4 3-20 0,-4-6-9 15,-3-3-34-15,-3-13-14 16,-8-3-57-1</inkml:trace>
  <inkml:trace contextRef="#ctx1" brushRef="#br0" timeOffset="286531.6884">32875 13648 404 0,'-10'0'151'0,"17"0"-82"0,-4 0-50 0,-3 0 61 16,11 3-24-16,17 3-26 16,-7-6-14-16,29 7-11 15,-15-4-4-15,25-3 2 0,-11 0-11 16,22-3-4-16,-15-4-32 16,4 1-11-16,-10 3-73 15,-11-13-33-15,-8-2 1 16</inkml:trace>
  <inkml:trace contextRef="#ctx1" brushRef="#br0" timeOffset="290327.8203">32875 13711 120 0,'-3'-6'46'0,"3"2"-24"0,3 4-21 0,-3 0 11 16,11-6 5-16,-11 6 37 15,14 0 5 1,7 0-31-16,-7 0 21 0,-3 0 5 15,3 0-9-15,7 0-1 16,0 0-16-16,8-3-6 16,2-3-10-16,8 6-3 15,0-3-5-15,7-4-1 16,-7 7-1-16,-4-3 1 16,-10-3-2-16,-1 6-1 15,-3 0-19-15,1 0-8 16,-15 0-15-16,0 0-6 0,-4 0-14 15,-3-3-4-15,-3-4-13 16,-4 7-44 0,0-6 26-16</inkml:trace>
  <inkml:trace contextRef="#ctx1" brushRef="#br0" timeOffset="290599.0257">33080 13667 160 0,'0'9'63'0,"0"-9"-34"0,0 10-10 16,7-1 23-16,-3-3-8 15,6 10 0-15,-6-3-6 0,6 5-3 16,1 8-13-16,3 8 1 0,0 4 3 16,4-4-8-16,-4 10-2 15,0-6-4-15,7-1-2 16,-7 4 3-16,-14-6 0 15,11-7 1-15,-11 0 0 16,0 0-22-16,0-6-8 16,0-9-40-16,0 2-15 15,0-11-26 1</inkml:trace>
  <inkml:trace contextRef="#ctx1" brushRef="#br0" timeOffset="301693.1638">21597 12391 204 0,'0'18'77'0,"0"-18"-42"16,0 0-30-16,0 0 17 0,0 0 3 15,0 0 5-15,0 0-3 16,0 0 1-16,0-9-16 16,0 0 4-16,0-10 4 0,0 0-7 15,0-16-2-15,0 7-4 16,0-31-2-16,0 15 1 16,-3-28 1-16,3 18-6 15,-4-27 0-15,0 9-1 16,-3-26 2-16,4 11-1 15,-4-20-1-15,3 16 1 16,1-19-1-16,-1 16 0 16,4-6 0-16,0 12-3 0,4 7 2 15,-4 18 7 1,3 3 4-16,-3 13-1 0,0 13 0 16,0-4-3-16,0 13 1 15,0 3-6-15,-3 6-1 16,-1 1 0-16,1 5 2 15,-1 1-1-15,-6 9-1 16,3 0 1-16,-8 6 1 16,5-3-3-16,-8 7 0 15,4-1 1-15,-4 13 2 16,4-9 1-16,0 5 1 16,4-8-7-16,-1-1 0 15,4-2 1-15,0-1 1 0,3-3 1 16,4-6 0-16,0-3-5 15,11-10 1-15,-4-3 4 16,4-9 2-16,-1 0-3 16,4-7-1-16,-3 7 3 15,0-7 1-15,-1 10 0 16,1 7 1-16,-1 2 0 16,1-3 1-16,-4 10-2 15,4-1 1-15,-1 7 0 16,8 6 1-16,-4-3-2 15,3 10 1-15,-2-4-4 16,6 6 0-16,-4-2 1 16,8 6 2-16,-4-7 1 15,7 19 1-15,-6-12 0 0,-1 3 0 16,0-10-18-16,0 10-5 16,-3-3-59-16,-4 2-24 15,0-8-43 1</inkml:trace>
  <inkml:trace contextRef="#ctx1" brushRef="#br0" timeOffset="308823.7508">20278 13516 244 0,'-14'0'90'0,"14"0"-48"0,17 25-31 0,-13-18 21 0,6 5 0 16,1-2 4-16,7 15-7 16,-4 0-1-16,7 12-15 15,-4-2 3-15,8 12 4 0,-4-6-7 16,8 12 0-16,-8-6-5 16,3 6 0-16,-2-15-3 15,-1 6 0-15,-4-6-6 16,-3-4 1-16,1-6-31 15,-5-3-12-15,-3-6-42 16,-3-13-18-16,-4 4-30 16</inkml:trace>
  <inkml:trace contextRef="#ctx1" brushRef="#br0" timeOffset="309379.0394">20595 13516 120 0,'-3'0'46'0,"3"0"-24"0,0 0-8 16,0 0 15-16,0 0 6 16,0 0 5-16,0 7 3 15,0-4 1-15,0 3-24 16,0 3 8-16,0 10 3 0,0 0-1 16,-7 6 2-16,0 3 2 0,-8 16 3 15,5-9-5-15,-11 18-2 16,3-6-10-16,-7 6-2 15,4-9-9-15,-7 16-1 16,0-16-6-16,3-3-2 16,4-1 0-16,0-11 2 15,3-1-25-15,4-3-10 16,0-6-45-16,7-19-17 16,0 6-68-1</inkml:trace>
  <inkml:trace contextRef="#ctx1" brushRef="#br0" timeOffset="310160.4222">20930 13676 260 0,'0'-9'96'0,"0"9"-52"0,4 0-27 0,-1 0 25 15,4 0-13-15,-3 0-5 16,10 0-11-16,-3 0-4 16,10 0-5-16,-4-3-3 0,8-4 2 15,-4 7 0-15,8-6 1 16,-8 3-5-16,0 3-1 16,0-6-41-16,-7 6-19 15,0 0-56 1,-10 6-43-16,-1-6 65 15</inkml:trace>
  <inkml:trace contextRef="#ctx1" brushRef="#br0" timeOffset="310370.5742">21004 13792 308 0,'-10'10'115'0,"10"-10"-62"0,3 6-46 15,1-3 26-15,3-3-15 16,0 6 0-16,14-6-8 15,-3 0-2-15,14-6-4 16,-4 3-1-16,7-3 1 0,-7 3 0 16,4-4 0-16,-7 4-20 15,-4-3-9-15,-3 6-42 16,-4-9-20-16,0 9-45 16</inkml:trace>
  <inkml:trace contextRef="#ctx1" brushRef="#br0" timeOffset="311120.039">21541 13507 140 0,'3'0'55'0,"-3"0"-30"0,4-9 15 0,-1 9 30 15,1 0 2-15,-4 0 5 0,3 6-23 16,-3-3-11-16,4 6-24 16,-1-2 3-16,4 11 5 0,-3-2-6 15,3 12 0-15,0 1-10 16,4 14-2-16,-1-5-5 15,-3 12-3-15,0-12 0 16,0 6 1-16,0-7-6 16,-3 4-1-16,-1-9-38 15,1-1-14-15,0-9-31 16,-4-13-12-16,0-2-41 16</inkml:trace>
  <inkml:trace contextRef="#ctx1" brushRef="#br0" timeOffset="311480.5829">21650 13579 176 0,'-14'-9'66'0,"14"9"-36"0,14 0-7 0,-10 0 24 15,-1 0-4-15,1 0-1 16,6-3-8-16,1-4-1 16,6 4-19-16,1-3 3 0,7-4 3 15,-4 4-2-15,14-3-1 16,-7 6-7-16,8-7-2 15,-5 4-4-15,1-3-1 16,-4-1-3-16,1 10-1 16,-8-3 10-16,-4 3 3 15,1 0 8-15,-4 3 2 16,-3 7 0-16,-4 8-2 0,0-2-6 16,-4 12-1-16,1-3-6 15,-8 22 1-15,1-12-5 16,-1 18-2-16,1-15 2 15,-1 12 0-15,1-12-8 16,-1-1-2-16,1 4-29 16,-1-13-12-16,1-3-41 15,-1-12-16-15,1 3-53 16</inkml:trace>
  <inkml:trace contextRef="#ctx1" brushRef="#br0" timeOffset="311664.2297">21915 13745 280 0,'-4'-6'107'0,"4"6"-58"0,4 0-33 0,-4 0 27 16,10 0-19-16,-3 0-3 15,14-3-11-15,-3-3-4 16,17 2-3-16,-6-2-5 0,9-3 1 16,-6-1 1-16,7 1 2 15,-7 3-56-15,-4 3-26 16,-7-4-58-1</inkml:trace>
  <inkml:trace contextRef="#ctx1" brushRef="#br0" timeOffset="312891.6414">22490 13971 164 0,'-18'9'63'0,"18"-9"-34"0,21 32-12 0,-17-29 20 16,-1 16-8-16,1-10-2 15,-8 13-15-15,1-9-5 16,-1 12-5-16,1-6-6 0,-4 9-2 16,-1-3-46-16,-2 0-18 15,3-6-19-15</inkml:trace>
  <inkml:trace contextRef="#ctx1" brushRef="#br0" timeOffset="314006.3768">23079 13588 220 0,'-4'0'82'0,"4"0"-44"0,4 7-22 0,-1-1 24 16,1 3-6-16,-1 1 1 15,4 18-9-15,-3-9-4 16,3 19-12-16,0-4 0 0,4 7 1 15,-4-10-6-15,0 13-3 16,0-3-1-16,0-4 1 16,0-2-10-16,-4-7-4 15,1 0-34-15,-4-9-13 16,0 3-51 0,-4-22-46-16,1 0 60 15</inkml:trace>
  <inkml:trace contextRef="#ctx1" brushRef="#br0" timeOffset="314287.9784">23068 13416 260 0,'-3'-16'96'0,"3"16"-52"0,10-9-32 16,-6 9 26-16,3 0-16 16,0 0-4-16,10 0-5 15,-2 0 1-15,13 6-7 16,-3-3 0-16,13 7 0 0,-2-4 1 15,2 13 0-15,-6-10 13 16,0 16 9-16,-4-6 10 16,-10 6 6-16,-4-6-10 0,-18 19-2 15,4-7-15-15,-17 0-4 16,3 1-11-16,-22-1-5 16,5-6-51-16,-29-9-22 15,3-4-76-15,-10-21-29 16,11 0 37-1</inkml:trace>
  <inkml:trace contextRef="#ctx1" brushRef="#br0" timeOffset="315217.9206">23710 13397 100 0,'-10'0'38'0,"10"0"-20"0,-4-9-17 0,4 9 8 15,4-6 6-15,-1-4 2 16,1-6 27-16,-1 7 13 15,1 0 15-15,-1-1 5 16,-3 7-41-16,0-3 8 0,-3 12 4 16,-1-3-13-16,-3 16-5 15,0 3-13-15,-3 19-6 16,-1-7-6-16,4 38-4 16,0-18 2-16,7 27 2 15,0-12-2-15,7 19 0 16,0-16-3-16,11 0-1 15,-4-9-10-15,7-10-3 16,-4-9-46-16,1-9-20 16,0-7-58-16,-1-22-52 15,1-3 75-15</inkml:trace>
  <inkml:trace contextRef="#ctx1" brushRef="#br0" timeOffset="315413.9964">23834 13526 264 0,'-11'0'101'0,"11"0"-54"0,0 6-24 16,0-3 29-16,0 19-21 16,0-9-7-16,7 18-6 15,-3-9-2-15,6 19-8 16,1-10-1-16,3 13 0 0,-3-3-1 0,-1 0-1 16,1-1-14-16,-1-2-7 15,-3-4-55-15,0-8-26 16,0-8-43-1</inkml:trace>
  <inkml:trace contextRef="#ctx1" brushRef="#br0" timeOffset="315714.6511">23911 13526 280 0,'-3'-3'107'0,"3"3"-58"0,10-7-46 0,-6 7 21 16,10 0-5-16,-3 0 1 15,20 0-7-15,-2-3 0 16,9 6-8-16,-6-3 6 0,7-9 2 0,-7 6 5 16,3 3 1-16,-7 0 7 15,-3 12 4-15,-4 4-5 16,-10 3-1-16,-1 0-7 16,-10 21-2-16,0-8-9 15,-3 12-2-15,-1-4 0 16,-3 8 0-16,4-11-7 15,-5-2 0-15,5-7-28 16,-1 3-9-16,1-9-51 16,3-16-21-16,0-2-47 15</inkml:trace>
  <inkml:trace contextRef="#ctx1" brushRef="#br0" timeOffset="316012.3511">24239 13240 236 0,'0'7'88'0,"0"-7"-48"0,11 9-29 0,-8-9 21 15,8 10-6-15,0-4-1 16,6 13 2-16,-3-7 0 16,11 13-14-16,-4 0 12 0,7 19 7 15,-3-9 1-15,7 12 1 16,-4 0-8-16,0 12-4 15,-3-12-6-15,0 22-2 0,-4-12-8 16,-7 6-2-16,-3-4 0 16,-15 10 2-16,4-12-10 15,-14-4-4-15,0-9-36 16,-11-7-14-16,4-2-56 16,-21-16-25-16,6 0-1 15</inkml:trace>
  <inkml:trace contextRef="#ctx1" brushRef="#br0" timeOffset="316561.5982">22236 14692 240 0,'-11'0'90'0,"11"0"-48"0,0 7-25 15,0-7 25-15,4 3-11 16,-4 6-3-16,3 7-10 0,1-4-1 16,3 13-10-1,0 1-4-15,0 11 0 0,3 13-4 16,-3-3-2-16,0-9-40 0,-3-4-19 15,-4-5-72 1</inkml:trace>
  <inkml:trace contextRef="#ctx1" brushRef="#br0" timeOffset="316988.9943">22221 14611 136 0,'4'-16'52'0,"-4"16"-28"0,32-9-26 0,-25 9 11 16,18 0-28-16,-1 6-10 16,19 6-18-16,-5-2-6 0,5-1 30 15,-8-2 15-15,-3-4 57 16,-4 3 28-16,-7 0 0 16,-3-3 0-16,-11 4-17 15,-4-4-7-15,-10 6-30 16,0 1-5-16,-14-1-1 0,3 4-7 15,-3-1-3-15,4 7-7 16,6-3-2-16,0-7-4 16,18 10 1-16,1-10-2 15,9 1 2-15,-3-1 5 16,11-3 2-16,-4 4-3 16,11-4 1-16,-7-3 0 15,3 7 0-15,-7-1 4 16,0 7 5-16,-3-7 10 0,-8 10 8 15,1 0-8-15,-11-4-1 16,-7 14-10-16,-4-14-5 16,4-5-20-16,-10-1-9 15,-8-3-44-15,11-6-17 16,3 0-43 0</inkml:trace>
  <inkml:trace contextRef="#ctx1" brushRef="#br0" timeOffset="317335.8352">23696 14470 252 0,'-10'-25'96'0,"10"25"-52"0,-15-10-25 15,15 10 26-15,-7-9-12 16,0-1-4-16,-10 1-11 15,3 0-1-15,-18-1-10 16,7 1 5-16,-10 2 3 0,3 4 2 16,0 16 1-16,8 3-3 15,-1 12-1-15,4-3-8 16,7 22-2-16,0-6 0 16,6 15 2-16,1-3-3 15,11 20 0-15,3 33-1 16,7-9-2-16,0-6-2 15,0-12 1-15,0-10-23 16,-3-19-10-16,-4-6-37 0,-3-10-15 16,-4-9-63-1</inkml:trace>
  <inkml:trace contextRef="#ctx1" brushRef="#br0" timeOffset="317813.5367">23170 14880 172 0,'8'-3'66'0,"-8"3"-36"0,52-15-24 0,-45 15 17 15,18 0-8-15,-4-7 2 0,25-2-6 16,-7 0 1-16,10-1-7 16,-6-2 4-16,6-4 1 0,-7 7-1 15,-6-7 2-15,-5 6 7 16,-6 1 6-16,-4 3 7 15,-10 3 5-15,-4-4-8 16,-7 7-2-16,0 0-6 16,-11 10-3-16,1 5-7 15,-8 11-4-15,4-8-1 16,0 11 1-16,3-4-5 16,11 3-1-16,0-3 0 15,7-6 0-15,4-4-5 16,0-21 1-16,-1 6-11 15,4-19-3-15,-3 10 0 16,-1-16 3-16,1 6 9 0,3 0 3 16,-3 0 3-16,-1 10 2 15,1 0 5-15,3 12 4 16,-3 6 0-16,6 19 3 16,-3-6-7-16,4 16-2 15,10 18-8-15,0-2-2 16,-3-10-40-16,-4-10-18 15,-7-6-176 1,-3-37 102 0</inkml:trace>
  <inkml:trace contextRef="#ctx1" brushRef="#br0" timeOffset="318030.7024">23989 14488 340 0,'0'35'126'0,"0"-35"-68"0,25 72-54 16,-22-63 26-16,18 20-17 16,-3-4-2-16,3 19-7 15,-3-10-3-15,3 4 0 16,-3-4-8-16,-4 4 0 0,7 3-28 16,-7-13-9-16,-7-3-49 15,-3-22-17-15,-1 7 0 16</inkml:trace>
  <inkml:trace contextRef="#ctx1" brushRef="#br0" timeOffset="318611.7696">24388 14551 272 0,'-11'0'104'0,"11"0"-56"0,-7 0-41 0,7 0 23 15,-11 10-10-15,1-4 1 16,-4-3-10-16,3 3-2 15,-3 13-5-15,0 0-1 0,0-3 3 16,3 2-3-16,4 7 0 16,0-6-3-16,11 0-3 15,-4-3-1-15,10-4 3 16,1 4 0-16,6 3 3 0,1-10-1 16,3 7-1-16,-3-7 3 15,-1 1 2-15,-2-1 11 16,-5 16 7-1,-3-6 1-15,-7 0 1 0,0 0-10 16,-3 6-4-16,-4 3-4 16,0-9-2-16,-1 6-3 15,5-16 1-15,3 7-4 16,3-7-2-16,5-9-1 16,6 0 3-16,7 0 4 15,0-9 3-15,-3 3 0 16,17-13-1-16,-7-6-3 15,11-13 1-15,-7 4-4 16,3-13 0-16,14-22 3 0,-17 15 1 16,-11 7 7-16,-10 22 4 15,-4-3 1-15,-14 12 4 16,-11-3 0-16,1 19 1 16,2 0-7-16,-6 26-3 15,4-8 1-15,6 26 0 16,0-6-3-16,19 12 0 15,9 16-10-15,11-16 0 16,8-12-2-16,6-13-1 16,7-22-5-16,11-16-2 15,14-12-77-15,4-12-33 16,0-23-77 0</inkml:trace>
  <inkml:trace contextRef="#ctx1" brushRef="#br0" timeOffset="327651.2052">19350 15984 300 0,'-11'-6'112'0,"8"6"-60"0,-1 25-30 16,4-22 33-16,4-3-29 15,3-3-9-15,3-3-11 16,8 6-5-16,3 9 0 16,-3-3 1-16,14-12 1 0,-4 6-1 15,21-3 1-15,22-6-2 16,-11-1-1-16,-7 4 3 16,-11-3 0-16,-10 9-43 15,-15 0-20-15,-3 6-36 0,-6-6-16 16</inkml:trace>
  <inkml:trace contextRef="#ctx1" brushRef="#br0" timeOffset="327873.822">19368 16191 256 0,'-25'28'96'0,"25"-28"-52"0,-7 0-34 0,7 7 25 16,3-7-15-16,1 0-1 15,6 0 4-15,-3 0 3 0,15-7-14 16,-5 7 6-16,11-9 3 0,18-10-7 16,4 4-3-16,-8 5-4 15,0 1-2-15,1 9-8 16,-8 0 0-16,0-3-48 16,-6 3-20-16,-5-13-52 15</inkml:trace>
  <inkml:trace contextRef="#ctx1" brushRef="#br0" timeOffset="328312.6927">19540 15755 276 0,'-10'7'104'0,"10"-7"-56"0,3-7-49 0,1 7 18 16,3-3 3-16,0-3 7 16,0 6 3-16,0 0 4 15,4 0-18-15,3 0 2 0,3 0 2 16,5 9 0-16,2 1 0 16,12-1-8-16,-8 1-3 15,-4-1-3-15,12 7-1 16,17 2-6-16,-4 1-1 15,-7-3 1-15,-13 0 2 16,-8-7 4-16,-4 10 4 16,1-3 13-16,-11 12 6 0,-10 25-10 15,-12-6-3-15,-6 6-7 16,4-15-3-16,3-3-2 16,-11 8-3-16,4-8 1 15,-4-7-1-15,-7 7-31 16,8-7-12-16,2-12-53 15,15-16-21-15,14-7-54 16</inkml:trace>
  <inkml:trace contextRef="#ctx1" brushRef="#br0" timeOffset="328685.4262">20662 15853 208 0,'-3'-19'79'0,"-1"12"-42"0,-3 4-6 0,4-3 32 15,-4 6-2-15,-1-3 3 16,-2-3-13-16,-4 6-7 15,-7 9-24-15,-4 10 3 0,-7 6 1 16,0 3-6-16,1 13 0 0,-8 6-9 16,18-3-3-16,3-6-1 15,4 24 1-15,0 26-3 16,10-6-2-16,8-4 0 16,10-9 1-16,7-13-10 15,11-12-4-15,10-9-38 16,8-23-15-16,6-12-42 15,15-9-15-15,-4-10-23 16</inkml:trace>
  <inkml:trace contextRef="#ctx1" brushRef="#br0" timeOffset="329014.0345">20966 16207 264 0,'-29'-31'101'0,"12"21"-54"0,-1-2-11 15,0 5 38-15,1 7-13 16,-1 7-2-16,1-4-19 0,-1 12-7 15,0 4-19-15,1 0-2 0,3 16 1 16,3 2-7-16,4 7-3 16,7-9-2-16,7 8-1 15,7-8-3-15,14-7 0 16,8-9 2-16,2-16 2 16,1-6-13-16,0-6-7 15,-7-10 5-15,-4-6 3 16,-10 0 7-16,-11-4 4 15,-7 1 1-15,-7-6 2 16,-8-10-4-16,-6 9 0 16,-7-2 1-16,-4 18 2 0,1 3-28 15,2 16-9-15,8 10-34 16,7 8-13-16,7 4-65 16,21 0-37-1,7-6 88-15</inkml:trace>
  <inkml:trace contextRef="#ctx1" brushRef="#br0" timeOffset="329315.5949">21142 16119 348 0,'-11'0'132'0,"11"-6"-72"0,0 25-59 16,0-13 27-16,4 19-2 0,-4-12 7 15,3 21-12 1,1 4-2-16,3 6-11 0,0-1-3 0,4 1 1 15,-1 0-5-15,4-6-1 16,4-13 0-16,0 0 2 16,3-12-1-16,0-4 2 15,4-18-2-15,-4-1-1 16,-4-15-2-16,-6-3 1 16,-7-10-6-16,-4 4-3 15,-4 6-19-15,1-7-8 16,-5 7-30-16,5 3-12 15,-1 6-44 1,4 3-44-16</inkml:trace>
  <inkml:trace contextRef="#ctx1" brushRef="#br0" timeOffset="329678.5532">21428 16154 204 0,'0'3'77'0,"3"-3"-42"0,4 19-10 15,-3-10 25-15,3 7-1 16,0 2 3-16,4 8-14 15,-1 11-3-15,1-2-20 16,-1 9-2-16,1-7 0 0,-4-2-3 16,4-1 2-16,-4-6-9 15,-4-9-4-15,1-9 4 16,-4-10 3-16,7-10-3 16,0-9-2-16,0-9 0 15,7-16-1-15,0 0-3 16,4-3 2-16,-4-3-1 15,0 13 0-15,-4 8 0 0,1 14 0 32,0 24 6-32,-4 7 5 0,0 6 1 15,-4 12-2-15,1 10 0 16,-1 9-7-16,1-6-1 16,-1-3-7-16,1-3-3 15,-1-13-45-15,1-9-21 16,3-9-45-16,0-29-17 15,0 0 30 1</inkml:trace>
  <inkml:trace contextRef="#ctx1" brushRef="#br0" timeOffset="329892.0796">21840 15846 252 0,'-3'-9'96'0,"3"15"-52"0,0 10-23 0,3-4 28 0,1 7-11 16,3 6 0-16,0 19-4 15,4 13-1-15,-1-4-18 16,1 19-5-16,-1 3-2 0,5-3-4 16,-1 1-3-16,-4-8-11 15,1-5-6-15,-4-13-34 16,0-3-15-16,-7-16-54 16,-11-12-60-1,-10-10 60-15</inkml:trace>
  <inkml:trace contextRef="#ctx1" brushRef="#br0" timeOffset="330245.8585">21710 16317 200 0,'-4'-10'77'0,"8"4"-42"0,7 6-28 0,-4 0 20 15,7 6 1-15,3-6 6 16,8 3-6-16,3-3-2 16,11 0-14-16,-4-3 1 0,4-3 1 15,0-3-1-15,3-1 0 16,1-2-7-16,-1-13-4 15,-3-1 1-15,-4 1 2 16,-7-3-2-16,-10 3 0 16,-8-3 10-16,-6-7 6 15,-8 17-6-15,-10-1-2 0,-7 16-4 16,-3 12 0-16,-1 10-2 16,0 15 0-16,0-2-1 15,4 12 2-15,7 9 1 16,7 6 1-16,7 4-4 15,7-6-1-15,7-7-1 16,7-13-2-16,4 1-13 16,3-22-6-16,4 3-30 15,3-19-11-15,1-19-24 16,-5 3-10-16,1-15-24 16</inkml:trace>
  <inkml:trace contextRef="#ctx1" brushRef="#br0" timeOffset="330578.3449">22292 16122 208 0,'7'32'79'0,"4"-4"-42"0,3 9-17 0,-4-18 27 15,1 13-3-15,3-1 1 16,0 3-2-16,0-5-3 16,4 5-21-16,-4-9-5 0,-3 3 0 15,-1-9-4-15,-3-3 0 16,0 0 2-16,-14-23 9 15,-3-2-4 1,-1-7-9-16,1-12-5 16,-1-6 0-16,7-4 0 15,4-6-1-15,4 10 1 16,10-4-4-16,7 13-2 16,4 6-1-16,3 10 3 15,4-7 0-15,3 16 1 16,4-9-3-16,-4 9 2 0,1 6-50 15,-5 3-20-15,-3 1-77 16,-6 8-60 0,-5-2 84-16</inkml:trace>
  <inkml:trace contextRef="#ctx1" brushRef="#br0" timeOffset="331681.6424">22846 16398 172 0,'0'6'66'0,"3"-2"-36"0,4-4-7 15,1 0 24-15,-1 0 7 16,3-4 4-16,1-2-7 16,-1-3-2-16,1-1-27 0,0 1-2 0,-1-7 1 15,8-6-8-15,3-3-2 16,0 0-6-16,-7-3-4 16,-3 0 2-16,-4-7 2 15,-14 7 0-15,-7-3 0 16,-8 2-3-16,-2 20 1 15,-4 0 0-15,6 18 1 16,5 0 0-16,-4 20 0 16,-4 11-2-16,7 7 1 15,8 4-2-15,6-4-1 16,11 6-2-16,4-25 1 16,-1-3-4-16,15 3-1 15,21-2-33-15,3-8-13 0,-3-18-32 16,4-15-12-16,-8-4-39 15</inkml:trace>
  <inkml:trace contextRef="#ctx1" brushRef="#br0" timeOffset="331867.0111">23149 16132 260 0,'-14'-32'96'0,"14"35"-52"0,0 4-36 16,4-4 24-16,3 12-16 15,0 4-1-15,10 10-3 16,5 5 2-16,-8-6-7 15,0-3 2-15,11 13 4 0,3 22 2 16,-4-13 0-16,1 6-10 16,-7-19-5-16,-4 1-16 0,0-16-7 15,-3 0-85 1,-4-13-80-16,-4-12 57 16</inkml:trace>
  <inkml:trace contextRef="#ctx1" brushRef="#br0" timeOffset="332063.3591">23389 16166 316 0,'-25'10'118'0,"11"5"-64"0,-7 1-50 0,14-7 26 16,-7 4-15-16,-7 12-1 16,-4 3-6-16,-3 7-3 15,-4 9-2-15,4 3-5 0,3 3-1 0,8-6-14 16,6-13-6-16,11 0-37 15,7-18-14-15,11-4-51 16</inkml:trace>
  <inkml:trace contextRef="#ctx1" brushRef="#br0" timeOffset="332736.2191">23689 16191 260 0,'-21'-19'99'0,"7"13"-54"0,-7 6-31 15,10 10 26-15,-7-1-13 16,-6 0-3-16,-5 13-8 16,5 7 0-16,-1 8-9 15,4 4 2-15,7 6 2 0,7 0-11 16,3-13-4-16,8 1 4 0,3-16 1 16,10 0-4-16,12-19-2 15,-1-10-9-15,0-15-2 16,-3-3-2-16,-1-7-2 15,-2 4 12-15,-8 0 4 16,-4 9 3-16,1 3 3 16,-4 3 12-16,0 26 19 15,0 8-2 1,0 11-7-16,4 5-2 16,3 1-9-16,-4-1 0 15,5-6-6-15,-1 1 1 16,-4-14-3-16,1-5 4 15,-1-20-3 1,1-5-1-16,3-14 2 16,0-5-6-16,0-10-1 0,0 13 0 15,1-4 2-15,-1 7-6 16,-4 6 1-16,-3 3 1 16,-3 16 1-16,-4 3 5 15,0 13 5-15,0 12-3 16,3 3 2-16,4 6-3 15,0-5 2-15,1 5-4 16,2-15-2-16,1-3 0 16,3-16 1-16,0-7-3 15,14-12 0-15,0-9-1 16,1 0-2-16,-1-6 0 16,-4 8 3-16,1 1 0 0,-4 7 1 15,-7 8-3-15,-3 20 2 16,-4 15 3-1,0 9-1-15,0 13 2 16,0 3-4-16,0-3 0 16,0 7-41-16,0-17-17 15,0-5-58-15,-3-20-24 16,-4-2 11 0</inkml:trace>
  <inkml:trace contextRef="#ctx1" brushRef="#br0" timeOffset="333191.4849">24380 16176 308 0,'-3'40'115'0,"6"-11"-62"0,-3 27-42 15,4-22 28-15,0 1-14 16,-1-7-3-16,4 35-12 16,7 44-4-16,0 9-4 15,0 0-4-15,1-4-1 0,-5-27-7 16,-3-10-4-16,-3-18-1 15,-4-20 1-15,0-2-12 16,-4-29-3-16,-3-15-5 16,-3-41 1-16,-5-13 9 15,-6-25 7-15,0-3 5 16,-4-34 6-16,8 9 3 16,10 0 4-16,10 9 6 15,4 10 6-15,4 9-1 0,7 22 1 16,6 7-10-16,4 12-3 15,1 9 7-15,9 13 5 16,1 9 3-16,-3 7 1 16,-5 9 3-16,-2 15 0 15,-8 14 9-15,-7 15 5 16,-11 3-2-16,-3 6-1 16,-14 7-15-16,-7-4-4 15,7-12-5-15,-14 9 1 16,-4-12-24-16,0-13-8 15,8-9-48-15,2-28-17 16,8-17-55 0</inkml:trace>
  <inkml:trace contextRef="#ctx1" brushRef="#br0" timeOffset="333595.1518">24797 15668 348 0,'0'15'129'0,"0"10"-70"0,0 19-47 16,0-34 30-16,3 18-18 16,1 35-1-16,6 9-4 15,5 0-3-15,-5-28-8 16,1-7-1-16,3 13 3 0,7 7-4 0,4-7-1 16,3-15 0-16,0-13-1 15,4-13-13-15,-7-9-4 16,-4 0-16-16,3-9-7 15,5-10 0-15,-15-16 1 16,-14-2 15-16,-4-7 10 16,-3 9 15-16,-3 26 6 15,3 6 18-15,-11 6 8 16,-7 16 3-16,0 12 3 16,4 7-11-16,11-10-4 15,-1 0-12-15,11 16-5 16,0-10-9-16,18 10-1 15,24 19-8-15,8-19 0 16,9-10-41-16,19-21-18 16,14-22-92-16,24-13-80 15,-10-10 85-15</inkml:trace>
  <inkml:trace contextRef="#ctx1" brushRef="#br0" timeOffset="334361.5855">28095 15984 268 0,'-3'0'101'0,"3"0"-54"0,14 0-39 0,-11 0 24 16,8 0-5-16,0 0 2 15,27-6-1-15,-2 3 2 16,27-13-16-16,-10 10 1 0,18-13-1 15,-11 10-5-15,0-7-1 16,-11 7-4-16,-7-1-3 16,-6 7-49-16,-15 6-20 15,0-3-48-15,-14 25-19 16,0-6 25-16</inkml:trace>
  <inkml:trace contextRef="#ctx1" brushRef="#br0" timeOffset="334570.1909">28205 16113 328 0,'-18'9'123'0,"18"-9"-66"0,0 0-55 16,0 0 25-16,7 6-12 15,0-6 2-15,14 0 1 16,-3 0 3-16,21-6-11 16,-1 6 5-16,15 0 3 0,-7-3-4 15,7-3 0-15,-7-4-8 0,0 7-4 16,-7-3-12-16,-4-3-4 15,-3 9-59-15,-11-7-27 16,0 4-61 0</inkml:trace>
  <inkml:trace contextRef="#ctx1" brushRef="#br0" timeOffset="334902.1151">28497 15689 316 0,'-14'-6'121'0,"14"6"-66"0,4 6-33 0,-4-6 31 16,3 0-28-16,-3 0-9 16,7 4-6-16,0 5 0 0,15-3-5 15,-5-3 1-15,11 7 1 0,-3-1 5 16,18 7 3-16,-8-7-4 16,14 10-1-16,-6-9-9 15,-1 12 0-15,0-10 1 16,-14 7 3-16,4-3 0 15,-11 12 0-15,-3-3 3 16,-15 9 3-16,-3-5-6 16,-17 8-3-16,3-5-1 15,-11 5-1-15,4-2-5 16,-4-7-1-16,4-3-30 16,3-6-14-16,4 0-49 15,11-13-20-15,-1-3-30 16</inkml:trace>
  <inkml:trace contextRef="#ctx1" brushRef="#br0" timeOffset="335427.3386">29383 15646 252 0,'0'3'96'0,"0"-3"-52"0,-4 19-10 16,4-13 36-16,-3 13-14 16,-1-10-3-16,1 26-17 15,-1-7-5-15,-3 16-18 16,7 0 1-16,-3 3 2 0,-1-4-6 16,1 11-3-16,-1-10 2 15,1 0 4-15,3 3-3 16,0-7 0-16,0-5-9 0,7-7 0 15,0-6 3-15,10-6 2 16,1 3-2-16,10-19-3 16,22 0 0-1,6-10-1-15,-3-2 0 0,-7-10 2 16,-4 3-21-16,-7 0-7 16,-6 3-31-16,-5 7-12 15,-10-4-36-15,-3-2-16 16,-4 5-19-1</inkml:trace>
  <inkml:trace contextRef="#ctx1" brushRef="#br0" timeOffset="335606.4914">29376 16069 340 0,'-7'0'129'0,"10"0"-70"0,8 0-56 0,-1 0 28 0,5 0-14 15,16 0 1-15,8 0-11 16,0-9-2-16,7-4-3 15,3-12 1-15,-6 9 0 0,-8-3-32 16,-7 1-13-16,-10 2-50 16,-11 6-18-16,-7-2-14 15</inkml:trace>
  <inkml:trace contextRef="#ctx1" brushRef="#br0" timeOffset="335787.9608">29203 15727 316 0,'0'0'118'0,"0"0"-64"0,28 0-48 0,-21 0 28 16,18 0-16-16,-4 0 0 15,18 0-10-15,3 0-5 16,11 0-2-16,-3 0-1 0,6 3 0 16,-17 4-42-16,7-1-19 15,-8-3-55 1,-6 16-55-16,-4-10 62 15</inkml:trace>
  <inkml:trace contextRef="#ctx1" brushRef="#br0" timeOffset="335994.0661">29870 15925 316 0,'-7'9'121'0,"7"-9"-66"0,17 53-42 0,-13-43 30 0,6 5-20 15,-6-2-4-15,17 12-10 16,-3-6-1-16,10 12-5 15,-3-9-2-15,3 10 2 0,-3-10 0 16,-1 3 3-16,1 0-5 16,-7-6-3-16,-1-1-30 15,-6 1-14-15,-4-9-53 16,-7-4-25-16,0-6 4 16</inkml:trace>
  <inkml:trace contextRef="#ctx1" brushRef="#br0" timeOffset="336224.2186">30318 15818 268 0,'-11'-9'101'0,"11"9"-54"0,-25 15-44 0,25-12 23 16,-14 7-6-16,0 6 0 15,-18 18-2-15,8-6 1 16,-22 10-10-16,7-4-5 0,-14 20-3 15,7-10-1-15,-3 12 0 16,7-12-5-16,3 0-1 16,7-10-41-16,18-9-19 15,3-6-65 1</inkml:trace>
  <inkml:trace contextRef="#ctx1" brushRef="#br0" timeOffset="336970.7102">30441 15943 276 0,'-28'-28'104'0,"28"28"-56"0,-25 0-32 16,22 0 27-16,-8 0-14 16,4 7-2-16,-7 14-1 15,0-5 1-15,-4 12-14 16,4 1-1-16,0-4-1 0,0 3-6 15,3 3-3-15,1-9-1 0,6 3-1 16,-3-6-9-16,18-9-2 16,-4-1-10-16,7-12-1 15,-3-3-7-15,6-4 1 16,4 1 8-16,0-7 7 16,-3 7 8-16,0-13 5 15,-4-3 5-15,-4 18 2 16,1 4 16-16,-4 6 8 15,4 4-8-15,-4 8-3 16,0-2-11-16,3 6-6 16,-3-4-2-16,8 4-1 15,-5 0-3-15,4-3 2 16,-3 2 1-16,-1-8 2 16,-3 6-3-16,4-7 0 0,3-6-1 15,-3-3-2-15,-1 0 0 16,4-12 0-16,-3 2 0 15,7-15 3-15,-4 6-2 16,3-9 1-16,-6 3 2 16,14-3 0-16,-8-4 6 15,-3 23 6-15,-3-4 7 16,3 13 5-16,-3 0-3 16,-1 4-3-16,-3 5-10 15,4-3-3-15,-4 4-3 16,0-1 1-16,0 0 0 15,-3-2 1-15,6-4-7 16,1-3 0-16,-8 0 1 16,15-3 1-16,-4-4-4 0,7-11 1 15,-3 2 0-15,3-3-1 16,-7 0 4-16,0 10 0 16,4-7 5-16,-8 26 5 15,-2-4 4-15,2 10 4 16,-3-4-5-16,-3 7-2 15,-1-3-8-15,-3 9-3 16,7-7-18-16,-3 1-7 16,-4 0-45-16,7-3-18 15,-4-7-82 1</inkml:trace>
  <inkml:trace contextRef="#ctx1" brushRef="#br0" timeOffset="337465.2795">31214 15784 284 0,'-7'0'107'0,"7"0"-58"0,0 34-26 16,0-28 29-16,0 16-3 15,0 3 3-15,0 19-23 16,7-9-7-16,0 12-13 16,0-3-4-16,-4 15-1 0,8-12 0 15,-4 0 0-15,0-3 2 16,0 6 1-16,-3-12-1 15,3-3 1-15,-7-7-2 16,-7-13 0-16,7-5-17 16,0-16-4-16,-4-4 1 15,-3-18 4-15,7 3 4 0,-3-19 2 16,-1 6 0-16,4-15 1 16,0 6 0-16,7-6 0 15,0 3 3-15,11 2 0 16,3 5-2-16,4 8 0 15,-4 1-1-15,7 12 0 16,-3-3 3-16,3 9 0 16,-3 6 1-16,3 7 0 15,-7-3 0-15,-3 15 0 16,3 1 0-16,-14 6 0 16,0-7 6-16,-14 19 4 15,0-3-3-15,-14 3 1 0,3-9-7 16,-17 6-3-16,3 0-26 15,-3-6-9-15,10-3-27 16,-3-3-10-16,3-4-34 16,4-9-51-1,10 0 50-15</inkml:trace>
  <inkml:trace contextRef="#ctx1" brushRef="#br0" timeOffset="338052.2862">31778 15382 252 0,'-7'-3'93'0,"7"3"-50"0,0 3-13 0,0-3 31 15,0 13-11-15,0-10-3 16,-3 22-4-16,-4-6-3 16,7 9-21-16,-4-3 4 0,4 13 4 15,0 2-6-15,4 1-2 16,-4 0-5-16,10 3-1 16,1-6-3-16,13 5-1 15,-9-5-5-15,16-3-3 16,-10-7 0-16,11-9-1 15,4-4-5-15,6-15 1 0,-7 7-5 16,0-20-1-16,-6 4 0 16,2-10 4-16,-13 0-2 15,-4-9 1-15,4 3-3 16,-18-10 1-16,0 13 7 16,-11-3 3-16,1 9 7 15,-5-2 5-15,1 8-1 16,-14 4 1-16,11 3-1 15,-5 18 2-15,1-2-1 16,7 12 0-16,3-6-5 16,8 19-3-16,-1-4-2 15,11 7 0-15,4-10-4 16,10 10 0-16,-7-13 1 0,22 7 0 16,-12-7-14-16,1-3-5 15,0-6-17-15,6-7-7 16,-6 4-37-16,-7-7-14 15,3 1-87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5T00:17:49.99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1707 1121 140 0,'-7'-10'52'0,"7"10"-28"0,0-3-4 0,0 3 19 16,0 0 1-16,0 0 0 16,0 0 9-16,0 0 6 15,0 3-29-15,0-3 10 0,7 10 2 16,-7-4-3-16,15 19 0 15,-5-6-9-15,8 12-4 16,-1 4-8-16,22 5-1 16,-7-8-6-16,7 27 1 0,-11-12-3 15,14 7 0-15,-13-10-3 16,6 9 1-16,-3-9 0 16,-8-7 1-16,-6-2-13 15,0-7-7-15,-11-3-46 16,0-6-22-16,-7 0-54 15,0-19-65 1,-14-19 69-16</inkml:trace>
  <inkml:trace contextRef="#ctx0" brushRef="#br0" timeOffset="330.2713">2000 957 180 0,'0'-6'68'0,"0"6"-36"0,7 0-4 0,-7 0 27 15,0 0-8-15,0 0-3 16,-7 10-2-16,4-1-2 16,-8 26-22-16,1-17 3 0,-5 33 2 15,1-14-1-15,-10 26 1 16,2-13-6-16,-2 25-2 15,3-12-7-15,-4 22 0 16,4-19-5-16,-4 6 0 16,7-10-1-16,8-8 1 0,-4-14-18 15,3-8-4-15,1-1-31 16,10-28-10 0,0-12-198-1,3-1 140-15</inkml:trace>
  <inkml:trace contextRef="#ctx0" brushRef="#br0" timeOffset="1187.4803">1203 1459 260 0,'0'10'99'0,"0"-10"-54"0,4-13-28 0,6 7 40 15,-6 6-32-15,6-10 10 16,4 1-21-16,7-16 5 16,4 6-11-16,0-9 2 15,7 3-6-15,-8-10 5 16,1 7-6-16,-11-6 6 16,7 5-6-16,-10-5 6 15,-8 12-6-15,-6-9 3 16,3 12-3-16,-21 0 0 15,7 10-1-15,-11 2-4 16,4 14 1-16,-4 11-1 16,0 11 0-16,-6 14 0 15,13 1 0-15,-3 16-3 16,7-10 3-16,-7 16 1 16,17-10 1-16,-7 7 0 15,11-10 0-15,4 7 2 16,3-19-1-16,11-7 4 15,6 1-3-15,19-10 4 16,-8-6-4-16,14-16 4 16,-3 3-4-16,-3-12-49 15,-1-4 25-15,18-12-154 16,-7-3 98-16,-7-3-96 16,-1 3 100-16</inkml:trace>
  <inkml:trace contextRef="#ctx0" brushRef="#br0" timeOffset="1364.9826">2402 957 364 0,'-10'-6'137'0,"10"6"-74"0,0 6-60 0,-7-2 26 15,14 2-19-15,-7 3-56 16,0 7 24-16,3 3-159 15,4 3 100-15</inkml:trace>
  <inkml:trace contextRef="#ctx0" brushRef="#br0" timeOffset="1484.2893">2406 1415 396 0,'-11'25'148'0,"11"-25"-80"0,-3 10-79 15,3-10-27 1,0 0 16-16,0 0-158 15,3-3 99-15</inkml:trace>
  <inkml:trace contextRef="#ctx0" brushRef="#br0" timeOffset="2356.8805">3355 763 208 0,'-4'-3'79'0,"4"3"-42"0,4 3-23 0,-4-3 22 0,3 9 4 16,1-9 21-1,3 16-34-15,0-3 7 0,4 12 0 16,-8 0 4-16,11 28-7 16,-3-6-4-16,3 16-15 15,-3-3 1-15,-1 5 1 0,1-2-7 16,-1 12-4-16,-3-12 0 16,0 9 2-16,-3-15-11 15,3-4-3-15,-7 16-38 16,0-22-16-16,-7-6-54 15</inkml:trace>
  <inkml:trace contextRef="#ctx0" brushRef="#br0" timeOffset="2790.2096">3221 823 244 0,'0'-7'90'0,"0"7"-48"0,10-28-34 0,-6 28 24 16,7-16-9-16,-1-2 17 15,1 2-23-15,3-3 21 16,3 0-23-16,1 4 6 16,10-7-3-16,-3 3-2 15,17-3-2-15,-13 9-1 0,16-2-7 16,-6 5 0-16,7 7 1 0,-7-3 1 15,3 6 2-15,-3 0-1 16,-4 9 2-16,-6 1 0 16,2 9 1-16,-13 2 2 15,0 11 2-15,-4-7-5 16,-11 19-1-16,4-7 0 16,-17 7 1-16,6-6-3 15,-21 22 0-15,4-17-7 16,-17 5-1-16,6-5 2 15,-7-5 1-15,4-3-8 0,-4-4-4 16,7-12-44-16,7-16-17 16,4-3-69-1,11-3-28-15,3-13 24 16</inkml:trace>
  <inkml:trace contextRef="#ctx0" brushRef="#br0" timeOffset="3502.3105">3965 1224 184 0,'-7'-6'68'0,"14"12"-36"0,-7-6-20 0,0 0 21 16,11 13 1-16,-11-7 1 0,10 6-1 15,8 13-1-15,3 4-18 16,-10 5 11-16,3-15 4 0,0 3 0 15,7-3 0-15,-10 3-9 16,-1 3 0-16,4 3-6 16,-10-6-1-16,0-9-6 15,-4-4 0-15,0 0-3 16,-8-9 0-16,-6-9-6 31,4 9 1-31,-11-19-2 16,10 10 0-16,-3-16 0 15,7 6 0-15,0-16-5 16,0 7 4-16,7-16-5 16,7 10 4-16,7 2-2 15,4 10 3-15,10 4 4 0,-4 8 0 16,1-9 2-16,3 13-2 16,15-6-1-16,-4-4 1 15,-8 6-1-15,-6 1 0 0,0 6 4 16,-8 3-2-16,4-16 8 15,1 16-6-15,-12 0 3 16,4 0-4-16,-14 0 0 16,0 0-1-16,0 3 3 15,0 10-3-15,-7 6 4 16,4 3-4-16,-4 3-1 16,7 0 0-16,-4 3-4 15,4 0 2-15,0 7-4 16,4-7 3-16,-1-3-6 15,11 3 5-15,-3-9-14 16,14 3 9-16,-1-19-7 16,1 7 9-16,0-10 3 15,3-10 2-15,-7-9 12 16,4 4-6-16,-25-14 9 16,0 11-8-16,-18-7-3 15,0-4-2-15,-17-15-19 16,7 16 10-16,-11 3-74 15,11 13 46-15,3 5-155 16,8 14 107-16</inkml:trace>
  <inkml:trace contextRef="#ctx0" brushRef="#br0" timeOffset="3827.492">4720 1136 268 0,'0'0'101'0,"0"0"-54"0,0 16-26 0,0-16 30 15,4 12-12-15,-1-2 0 16,8 9-9-16,6 15-4 16,-2-6-14-16,-5-3-1 0,4 4 2 15,-3-4 2-15,3 9 0 16,0-9-10-16,-3 7-5 16,3 12 2-16,-7-19 2 15,0-6 1-15,0-1 0 0,0-2 1 16,0-13 1-16,0-12-1 15,4-19 1-15,-4-1-6 16,0 1-1 0,0 3 2-16,0-22 1 0,0 6-12 15,0-6-4-15,4-12-45 16,-1 15-19-16,1 15-178 31,-4 4 137-31</inkml:trace>
  <inkml:trace contextRef="#ctx0" brushRef="#br0" timeOffset="4187.3819">5112 1362 260 0,'7'6'96'0,"-7"-6"-52"0,14 3-27 0,-11-3 43 16,5 0-35-16,6-3 15 16,3 3-24-16,1-9 9 15,3 3-15-15,7-23 8 16,1 4-10-16,-12-3 9 15,1 9-10-15,-8-9 5 16,-3 6-7-16,0-6 2 16,-10 6-4-16,-11-19 0 15,-14 13-1-15,-1 12 1 16,8 7-4-16,0 18 0 16,3 1 1-16,-3 15 6 15,11 9-3-15,-11 10 8 16,10 3-7-16,4-3-1 15,10-6-2-15,8 6-1 16,3-10 0-16,7 4 0 16,7-13 0-16,18 3-38 15,4-6 21-15,-1-22-127 16,-7 3 79-16,4-12-127 16,4-1 108-16,31-27-15 0</inkml:trace>
  <inkml:trace contextRef="#ctx0" brushRef="#br0" timeOffset="5285.8836">6558 1099 140 0,'-3'-7'52'0,"3"7"-28"0,0 0-13 0,0 0 42 15,0 0-30-15,0 0 40 16,0 7-36-16,0-4 38 16,3 3-38-16,-3-3 27 15,4 7-32-15,-1 8 11 16,1 7-19-16,-1 4 7 15,4 5-12-15,-3 7 4 16,-1-3-8-16,1-1 0 16,3 4-3-16,-4-10-2 15,5 4 1-15,-5-1 1 0,1-15-1 0,-1 0 4 16,1 0-3-16,-1-10 4 16,1-9-4-16,-1 0 1 15,4-19-1-15,-3 1 1 16,3-26-2-16,0 0-3 15,7 3 1-15,0-19-1 16,0 13 0-16,0-3 0 16,4 13 0-16,-4-7 2 15,4 9 0-15,-4 7 0 16,4 12 0-16,-8-3 2 16,4 10-1-16,-3 15-1 15,-1 7 1-15,-3 12 1 16,0 3-1-16,1 7 2 15,-1-1-2-15,-4 4-29 16,1-4 15-16,-1-6-85 16,1 7 54-16,-1-10-143 15,4-3 105-15</inkml:trace>
  <inkml:trace contextRef="#ctx0" brushRef="#br0" timeOffset="5660.9174">7101 1020 332 0,'-17'19'123'0,"17"-19"-66"0,-14 28-58 0,10-18 25 16,8-1-16-16,-4 13-2 16,3 6-4-16,1 0-2 15,3 7 1-15,0 3-1 16,0-4 0-16,3 4 0 15,5-4 0-15,6-9-3 16,0 0 2-16,0-3 1 16,18-15 4-16,-7-4 2 15,-1-13 0-15,-2-2 1 16,-8-7-4-16,-4-3 9 0,-13-9 5 16,-1 6 2-16,-17-13 3 15,0 7-12-15,-14-4-3 16,7 4-3-16,-7 6 0 15,3 0-18-15,0 15-7 16,4 1-26-16,3 9-9 16,4 9-44-16,7-9-16 0,7 0-1 15</inkml:trace>
  <inkml:trace contextRef="#ctx0" brushRef="#br0" timeOffset="5900.5958">7514 656 260 0,'4'-22'99'0,"-4"22"-54"0,0 0-20 16,0 0 33-16,3 4-20 0,1-4-4 15,3 18-5 1,-4 1-1-16,8 25-15 16,-4-9-1-16,4 24 1 0,-1-12-5 0,4 35-2 15,-3-13-3-15,3 6-3 16,0-9-2-16,0-3-1 15,-3-7-34-15,-1-3-15 16,1-9-22-16,-8-6-9 16,1-4-54-1</inkml:trace>
  <inkml:trace contextRef="#ctx0" brushRef="#br0" timeOffset="6069.409">7426 1136 248 0,'-4'0'93'0,"4"0"-50"0,11 0-24 0,-4 0 46 16,0 0-37-16,11 0 16 16,3 0-27-16,11-6 0 15,-1-3-11-15,15-1-43 16,4 1 20-16,27-1-154 16,-3 4 94-16</inkml:trace>
  <inkml:trace contextRef="#ctx0" brushRef="#br0" timeOffset="6709.5719">9081 1174 184 0,'-4'-22'71'0,"4"22"-38"0,-11-16-10 0,8 10 55 16,3 6-44-16,-14-9 31 16,3-1-38-16,-10-2 16 15,3 5-25-15,-3-2 6 0,-14 3-12 16,7 6-2-16,-8 9-11 16,8 4-1-16,-4 18 0 15,4-6 1-15,4 22 1 0,2-12-3 16,8 8 2-16,4-8-1 15,10 3-2-15,0-13 0 16,10-7 3-16,-3 1-2 16,18-19-1-16,-4 0 0 15,7-22 3-15,-3 7 0 16,3-20 1-16,-3 10-3 16,-4-3 2-16,-3 6 12 15,-8 0 5-15,-3 3 5 16,1 10 4-16,-1-1-13 0,3 20-5 15,-3-1-4-15,4 16-3 16,-1 0 1-16,4 7-1 16,-3-1 0-16,7 7 2 15,-4-4-14-15,0-6-7 16,-3 1-186 0,-1-4 111-16,-3-16-82 15,4 1 104-15</inkml:trace>
  <inkml:trace contextRef="#ctx0" brushRef="#br0" timeOffset="6950.7848">9179 672 304 0,'0'0'115'0,"0"0"-62"0,14 28-33 16,-10-9 50-1,3-9-41-15,0 15 22 16,0 3-30-16,0 13 4 15,4 6-15-15,-4 12-1 16,7-2-6-16,-7 5 0 16,4-2-1-16,-4-4-19 15,0 4 9-15,0-7-58 16,0-6 36-16,-4-3-108 16,1-16 78-16,-1 7-110 15,1-10 97-15</inkml:trace>
  <inkml:trace contextRef="#ctx0" brushRef="#br0" timeOffset="7192.4282">9419 628 312 0,'4'0'115'0,"-4"0"-62"0,14 35-33 0,-11-26 50 16,4 10-41-16,4 9 14 15,3-3-27-15,0 19 0 16,4 3-10-16,-4-3-1 15,4 19-3-15,-4-10-2 16,0 10 3-16,0-10 2 16,-3 0-2-16,-1-9-6 0,-3 0-1 15,0-9-27-15,-3-7-11 0,-1-3-39 16,1-12-16-16,-4-4-50 16</inkml:trace>
  <inkml:trace contextRef="#ctx0" brushRef="#br0" timeOffset="8516.6437">10950 983 236 0,'0'-7'88'0,"0"7"-48"0,0-6-31 0,0 3 35 15,0 6-26-15,-3-6 27 16,3-3-26-16,-7 2 26 16,3 4-26-16,-6 0 15 15,-1 0-20-15,-7 0 3 16,1 0-9-16,-12 0-3 15,5 4-3-15,-8 5-6 16,4 4 2-16,-7-1-3 16,10-2 2-16,4 5-5 15,7-2 5-15,6-7-3 16,12 10 3-16,7-13 0 16,6 13 1-16,1-13 2 0,14-3 0 15,-4 6 2 1,11-6-3-16,-8 0 0 0,5 3 1 15,-5 3 2-15,-2 4 1 0,-5-1 10 16,-6 7 6-16,-4-7-1 16,-10 19-1-16,-1 1-7 15,-13 2-2-15,-1-3-4 16,-10 0-3-16,3 1 0 16,-17 2 1-16,7-3-1 15,-4-12-1-15,4-4-13 16,-1 4-4-16,8-6-53 15,4-26-24-15,3-22-70 16</inkml:trace>
  <inkml:trace contextRef="#ctx0" brushRef="#br0" timeOffset="8770.1206">11204 603 244 0,'4'-9'93'0,"-4"9"-50"0,3 9-19 0,-3-3 29 15,4 4-9-15,-1-1-4 16,4 26-7-16,0-7-3 16,4 25-17-16,-4-9-1 0,4 38 1 15,-1-20-7-15,1 26-1 16,-1-22-3-16,-3 9-2 16,1-9-15-16,-1-3-5 15,0 0-28-15,-7-20-11 0,0-5-33 16,-7-13-15-16,-11-9-6 15</inkml:trace>
  <inkml:trace contextRef="#ctx0" brushRef="#br0" timeOffset="9141.889">11028 1048 124 0,'0'-25'49'0,"0"25"-26"0,14-3-9 16,-7-3 30-1,4 6-24-15,3-3 17 16,7-3-22-16,7 6 19 15,-3 0-20-15,3-10 13 16,0 10-16-16,4-3 10 16,-4 3-12-16,0-6 11 0,1 6-12 15,-5 0 16-15,1 0-14 0,-4 6 22 16,0 7-18-16,-3 2 17 16,0-2-17-16,-4 21 8 15,0-9-13-15,0 13 4 16,0-4-8-16,-3 1 2 15,3-7-4-15,-4 0-2 16,4 4 0-16,1-10 3 16,-1-7-2-16,0 1 1 15,7-22-1-15,-3 6 1 16,3-19 0-16,-4 0 1 16,1-22-2-16,-4 13 3 0,-3-16 1 0,-4 7-2 15,-7-7-1-15,0 16-1 16,-4-7-2-16,1 10-26 15,-4 6-12-15,3 0-43 16,1 19-16-16,-1-6-55 16</inkml:trace>
  <inkml:trace contextRef="#ctx0" brushRef="#br0" timeOffset="9832.9311">11977 609 296 0,'-4'-15'112'0,"4"15"-60"0,4 9-39 0,-4-3 28 16,3 7-6-16,1 3 2 15,3 18-7-15,0-6-4 16,0 23-14-16,0-14-3 0,4 29-2 16,-4 3 3-1,3-6-5-15,4-1-1 16,-3-8-2-16,0-1 3 15,-1-6-3-15,-3-12 1 16,4-4-1-16,-4-9 1 16,0-16 0-16,0-3 1 15,-3-22-2-15,-1 7-2 16,-6-29 1-16,-1 13-1 0,-10-19 0 16,3 6 0-16,-6 4 0 15,3-4 0-15,-4 19 0 16,0-3-3-16,-6 25 2 0,2-3-1 15,1 25 0-15,4-4 2 16,2 33 0-16,1-17-5 16,11 13-1-16,-1-3 3 15,11 0 3-15,0-7-1 16,11-8-2-16,-4 2 4 16,18-12 3-16,-4-7-1 15,22-12-2-15,-12 0 0 16,12-18 1-16,-8 5 1 15,0-28 3-15,-3 13-3 16,-7-16 0-16,-4 10-1 16,-7-7 1-16,-3 0 0 15,-7 4 1-15,-4-4 0 16,-11 13 2-16,4-1-5 0,-10 10-3 16,-1 4-2-16,-7 15 3 15,4 0-2-15,-7 25-1 16,3-6 3-16,8 28 0 15,-1-6-4-15,11 6 1 16,0-13 0-16,11 4 2 16,-1-4-4-16,12-6 0 15,-5-3-17-15,11-9-8 16,-3-6-25-16,7-17-10 16,10-12-31-16,-17 1-12 15,-4-1-5 1</inkml:trace>
  <inkml:trace contextRef="#ctx0" brushRef="#br0" timeOffset="10222.5282">12548 860 260 0,'0'10'96'0,"0"-10"-52"0,11 53-21 16,-8-44 29-16,4 16-5 16,1-12 1-16,2 22-11 15,-3-10-3-15,4 19-19 16,-4-16 0-16,3 16 1 0,-3-10-8 15,1-6-4-15,-1 1-1 0,0-11 0 16,0 4 1-16,0-19 0 16,-4 7-2-1,4-29-2-15,0 3 1 0,0-15-1 16,0 0-5-16,8-16 1 16,-5 9 0-16,4-3 2 15,-3-3-1-15,-1 16-1 16,1 3 3-16,0 22 0 15,-1-3 3-15,1 21 3 16,-1-5 2-16,1 37 1 16,-4-13-4-16,4 20-1 15,-1-11-3-15,1 11-3 16,-1-10-25-16,1 0-9 16,3 3-36-16,-3-16-14 15,-4-19-51 1,0-12-42-16,0-3 76 15</inkml:trace>
  <inkml:trace contextRef="#ctx0" brushRef="#br0" timeOffset="10418.6661">12950 556 292 0,'0'0'110'0,"0"0"-60"0,18 38-23 16,-14-29 32-16,10 26-14 15,-7-1-1-15,3 19-16 16,-3-6-6-16,8 26-12 15,-5-1-9-15,8 3-1 0,-1-12-18 16,5 9-8-16,-5-9-24 16,1-10-8-16,0 13-23 15,-15-16-9-15,-6-16-33 16</inkml:trace>
  <inkml:trace contextRef="#ctx0" brushRef="#br0" timeOffset="10900.5439">12894 983 296 0,'21'-7'110'0,"-21"7"-60"0,53 7-39 0,-39-4 26 15,14-6-3-15,8-4 9 16,3 1-24-16,13-3-3 16,5 5-11-16,28-11-1 15,-36 5 2-15,-7 7 1 0,-3 3 5 16,-7 0 3-1,-7 3-8-15,-4 7 5 0,-11 5 3 16,1-2-1-16,-18 12 0 0,0-6-11 16,-18 15-1-16,4-5-2 15,-14 5 2 1,6 1-1-16,-2-7 2 0,6-9-7 31,4 6 3-31,3-6-2 16,8-4 1-16,3 1 2 15,7-7 0-15,7-6 0 16,7 7 0-16,7-10 2 16,0 6-1-16,4-3-1 15,3 4 1-15,0-4 3 16,0 6-2-16,-3-3 4 0,0 10 3 16,-4-3 4-16,-3 5-1 0,-4 4 3 15,-7 7-8-15,-4-11 0 0,-10 1 3 16,0 6-8-16,-14-9-1 15,0-3-36-15,-25 2-17 16,4-5-81-16,-11-7-35 16,10-3 4-1</inkml:trace>
  <inkml:trace contextRef="#ctx0" brushRef="#br0" timeOffset="11398.9926">14390 986 356 0,'-14'19'132'0,"14"-19"-72"0,3 34-46 0,-3-28 33 16,7 16-22-16,0-12-6 15,0 24-11-15,0-9-4 16,1 19-2-16,-1-9-17 0,0 2-5 0,0-9-36 15,-7 1-17 1,0-4-34-16,-11-6-15 0,4-4 14 16</inkml:trace>
  <inkml:trace contextRef="#ctx0" brushRef="#br0" timeOffset="11889.6806">14259 860 160 0,'-7'10'60'0,"7"-10"-32"0,11 44-42 16,-4-35-34 0,7-3 24-16,0-3-27 0,14 7 9 0,-7-1 3 15,11 1 176 17,4 12-35-32,-8 0 24 15,3-4-70 1,-6 14 6-16,-4-4-38 0,-3 0 9 15,0 7-19-15,-8-7 3 32,1 0-10-32,-4-6-2 0,0-3-3 0,0-7 5 15,0 4-4-15,0-10 6 16,0-3-6-16,0-12-3 16,0 0-1-16,0-16 3 15,4-10-1-15,-1 7 2 16,8-16-7-16,0 6 1 15,3 1 1-15,-3 2 1 16,3 10 1-16,-4 6 2 0,1 10 1 0,-4 3 10 16,4 12 3-16,-4-3-1 15,7 32-1-15,-7-20-4 16,4 32 1-16,-4-15-8 16,0 8-2-16,-3 1 1 15,-1-3 1-15,1-4-17 16,-4-6-5-16,0-9-26 15,0 0-12-15,-4-3-24 16,1-16-10-16,-1 0-48 16</inkml:trace>
  <inkml:trace contextRef="#ctx0" brushRef="#br0" timeOffset="12609.6608">15748 522 140 0,'-4'0'52'0,"4"0"-28"0,0 0-4 0,0 0 43 16,0 0-34-16,0 0 37 16,4 0-39-16,-4 0 31 15,0 0-33-15,0 0 6 0,4 0-2 16,-4 0 1-16,0 0-7 15,0 0-2-15,3 0-12 16,-3 0-1-16,0 0 2 0,0 0-2 16,0 0 1-16,0-4-3 15,0-2-1-15,0 6-3 16,0-6 1-16,0 6 0 31,0 0-1-31,0 0-4 0,0 0 1 0,0 0 1 31,4 0 0-31,-4 0 0 0,0 0 0 16,0 0 0-16,0 0 0 0,0 0 0 16,0 0 0-16,0 0 2 15,0 0-1-15,0 0 2 16,0 0-2-16,0 0-3 16,0 6 1-16,0-6-1 15,0 10 0-15,0 8 4 16,0-2-1-16,0 9-3 15,0 3 1-15,0 1 1 16,3 5 0-16,1 4 2 16,-1-4-1-16,4 13-1 15,0 3 1-15,-3 13-6 16,3-10 3-16,0 4-3 0,0 3-22 16,0-13-7-16,-3 6-18 15,-1-12-6-15,-3-10 32 16,0-6-59-16,-3-6-24 0,-1 0-3 15</inkml:trace>
  <inkml:trace contextRef="#ctx0" brushRef="#br0" timeOffset="13181.1925">15473 986 264 0,'-21'0'101'0,"21"0"-54"0,17-10-48 0,-13 10 20 15,6 0-7-15,-3 0 1 16,11 0 1-16,-4-6 4 16,18 3-10-16,-7-3-2 0,6-13 0 15,-2 9-1-15,6-15 2 16,-3 6-2-16,3-9 0 16,0 3-3-16,-7-9 1 15,-3 5-2-15,0 1 2 16,-4 9 7-16,-3 4 5 15,-1-4 6-15,-3 13 4 16,-3 3 0-16,0 18 0 16,-4-2-6-16,0 15-1 15,0 6-2-15,-4 7 3 16,-3-3-5-16,7 15 0 0,-3-15-6 16,3 15 0-1,0-15-5-15,0 3-2 0,0-13-3 16,0 0 1-16,0-6 1 15,4-13 0-15,-1-6 0 16,4-12 0-16,1 6-3 16,2-22 2-16,-3 6 1 15,7-12 2-15,-3 9-8 32,0 0 4-32,-1 0-2 0,-2 6 2 15,-5 7 2-15,1 15 2 16,-1-3 3-16,1 22-2 15,-4-12 0-15,3 28 1 0,-2-7-5 0,2 10-1 16,-3-13 1-16,0 4 0 16,0-7-21-16,0-3-8 15,0-6-47-15,-3-3-20 16,-1-4-79 0</inkml:trace>
  <inkml:trace contextRef="#ctx0" brushRef="#br0" timeOffset="13367.0324">16418 992 316 0,'11'19'118'16,"-11"-19"-64"-16,14 47-43 0,-10-31 28 0,3 12-23 16,-4-3-8-16,8 3-15 15,-1-3-4-15,1-3 6 16,-4 3-51-16,0-6-19 0,-4-3-57 15</inkml:trace>
  <inkml:trace contextRef="#ctx0" brushRef="#br0" timeOffset="13795.8708">16351 917 220 0,'0'0'82'0,"0"0"-44"0,18 15-44 0,-15-15 14 16,12 10-12-16,-1-1 1 15,21-9-26-15,-7 6-8 16,22-12 19-16,-12 6-2 0,15-9 4 16,-10-1 4-16,-1 1 5 15,-3 3 26-15,-15-4 14 16,-2 7 19-16,-15 3 8 16,0-6-10-16,-18 12-6 15,1-3-18-15,-8 13-6 16,4-7-14-16,0 10-7 15,0-9-4-15,3 5-2 16,4 4 1-16,10 0 4 16,1-3-1-16,17-1 1 15,-3-2 2-15,6 3 0 16,-2-4 0-16,9 1 0 16,-6-4 2-16,3 10 3 0,-3-7 0 15,-4 10 0-15,-3-3 14 16,-11 0 8-16,0-3-1 15,-14 6-1-15,0-7-9 16,-14 1-5-16,-1-4-17 16,-13 4-7-16,7-3-53 15,-14-7-23-15</inkml:trace>
  <inkml:trace contextRef="#ctx0" brushRef="#br0" timeOffset="14306.6711">18009 860 140 0,'-10'-15'52'0,"10"15"-28"0,-4-10 3 0,4 10 23 0,0-9 0 16,0 9 0-16,-3-10 1 15,-1 7 3-15,-3-3-30 16,0 0 11-16,-4 6 3 0,1 0-3 16,-11 6 0-16,3 3-14 15,-7 10-3-15,4-3-6 16,-3 21-2-16,2-18-4 16,5 31-1-16,-1-12-3 15,7 12-2-15,4-9-4 16,11 9 0-16,3-15-5 31,7 2 5-31,7-8-37 0,8-11 22 0,6-5-91 16,0-10 62-1,4-12-140-15,0-1 106 0</inkml:trace>
  <inkml:trace contextRef="#ctx0" brushRef="#br0" timeOffset="14503.3762">18168 603 268 0,'-21'-9'101'0,"21"9"-54"0,-4 15-26 0,1-11 41 16,6 5-35-16,-3 7 4 15,7 2-19-15,0 17 13 16,4 3-15-16,0 5 7 16,-1 11-10-16,1 8-4 15,-1 1-2-15,1 6-52 16,0-12 28-16,-1 2-101 15,4-5 70-15,4-7-102 16,0-13 89-16</inkml:trace>
  <inkml:trace contextRef="#ctx0" brushRef="#br0" timeOffset="14861.5961">18542 1005 280 0,'-14'-35'104'0,"14"35"-56"0,-18-9-25 0,11 5 45 31,7 8-39-31,-7-4 11 16,0 0-25-16,-7 9 2 0,7-3-9 0,-11 13 3 16,8 6-6-16,-4-6 4 15,3 19-7-15,0-4-3 16,4 1-5-16,0-7 1 16,7-9 3-16,0 3 1 0,11-19 1 15,-4-3-16-15,11-16-4 16,-4 7 1-16,7-20 1 15,-3 11 11-15,-1-7 6 16,-3 3 7-16,-3 0 5 16,-1 12 9-16,-6 1 5 15,-1 9-11-15,1 16-5 16,-4-4-11-16,4 23-1 16,-1-4-19-16,8 0-8 0,3-6-149 31,0 4 96-31,7-4-69 15,0-7 89-15</inkml:trace>
  <inkml:trace contextRef="#ctx0" brushRef="#br0" timeOffset="15206.6784">19015 879 196 0,'-11'-44'74'0,"11"44"-40"0,-17-28-2 15,6 28 49 1,7 0-43-16,-13 0 10 0,3 0-30 0,-8 9 1 15,5 1-11-15,-1 5-8 16,4-2 0-16,0 12 0 16,3 0 0-16,4-6 0 15,7 0 0 1,0 6 2-16,7-6-1 0,4 0 2 16,3-4-2-16,4 4 4 15,3-3-3-15,-3-4-1 16,6-2 2-16,-3-1 2 15,-3 7-2-15,-4-7 11 0,-3 16 8 16,-4-6-5-16,-11 0 1 16,1 0-11-16,-11 6-4 15,0-6-7-15,-8-1 0 16,5 4-40-16,-8-9-18 16,4-4-34-16,7-2-13 15,3-7-13-15</inkml:trace>
  <inkml:trace contextRef="#ctx0" brushRef="#br0" timeOffset="15551.3512">19332 738 296 0,'-3'-9'112'0,"3"9"-60"0,-18 0-36 16,7 6 38-1,8-3-31-15,-15 3 4 16,1 10-17-16,-8-4-8 15,4 4-2-15,-4 3-2 0,7 0 0 16,1 0 0-16,6 12 0 0,4-3 0 31,7-9 0-31,11 9 4 0,3-9-1 0,7 3 6 16,0-3-4-16,4 0 1 16,3-1-2-16,0 1 14 15,1 0-9-15,-5 3 28 16,1 0-20-16,-14 3 18 15,-1-6-19-15,-13 6-1 16,-4-6-8-16,-18 6-45 16,4 0 22-16,-18-13-145 15,4 7 90-15,-15-9-131 16,4-1 116-16</inkml:trace>
  <inkml:trace contextRef="#ctx0" brushRef="#br0" timeOffset="16378.3294">20320 932 228 0,'-28'19'85'0,"28"-19"-46"0,-21 19-28 15,17-13 21-15,1 13-11 16,-1-3-1-16,1 21-6 16,3 1-1-16,0 15-7 15,0-2 0-15,3 2 1 0,1-6-6 16,6-3 0-16,1-10-1 15,6-6 2-15,-3-2-1 16,8-23 2-16,-5 3-2 16,4-31 2-16,-3 6 0 15,0-25 1-15,-4 10-5 0,3-7 1 16,-6 0 2-16,3 7 3 16,-3 5 2-16,-1 11 1 15,-3-1-4-15,0 19-1 16,1 0 1-16,6 25 0 15,-4-13 0-15,8 17 0 16,-4-4-2-16,11 0 1 16,-4 0 2-16,7-13 4 15,-7 7 2-15,4-9 3 16,-4-4 2-16,0-12 2 16,-3 6-4-16,-8-19 2 15,-2 0-7-15,-8-6-1 16,0 3-13-16,-8-12-6 15,1-1-46-15,0 10-18 0,0 3-47 16</inkml:trace>
  <inkml:trace contextRef="#ctx0" brushRef="#br0" timeOffset="16693.1721">20909 1202 236 0,'21'0'88'0,"-21"0"-48"0,29-12-29 15,-22 12 23-15,3-7-5 16,1-2 3-16,6-1-5 16,-2-2 1-16,-5-4-16 0,1 1 0 0,-4-14 1 15,0 14-3-15,-11-4 2 16,4 0-3-16,-7 0 0 16,0 4-1-16,-7 15 0 15,3-10 0-15,-3 35 0 16,0-12 0-16,4 21 0 15,-1-9-7-15,8 19 0 16,-1-6-1-16,11 6 0 16,0-10-3-16,11 4 2 15,-1-10-26-15,12-12-11 16,-8-7-47-16,11 1-19 16,-4-10-31-1</inkml:trace>
  <inkml:trace contextRef="#ctx0" brushRef="#br0" timeOffset="17202.9103">21269 986 228 0,'-4'0'85'0,"4"0"-46"0,4 28-24 15,-4-22 26-15,7 13-9 16,-3-3-1-16,6 15-9 16,-3 4-3-16,11-4-11 15,-1-3 1-15,1 0 2 0,0 1 2 16,-4-4 3-16,-4-7-1 15,1-2 1-15,0-3 0 16,-4-7 0-16,0-3-6 16,0-6-2-16,0-3 0 15,0-7 0-15,0-3-2 16,4 4 1-16,-1-4-2 0,4 1 2 16,-3 2 0-16,10-3 3 15,-3 7-3-15,6-7-2 16,-3 4 0-16,8-4-1 15,-5 0 0-15,8-2 2 16,-4 5-5-16,1-9-1 16,-8 10 4-16,-4-4 2 15,-2 3 0-15,-12 1 1 16,1-1-4-16,-15-2-2 16,0 5 0-16,-10 1 1 15,4 9-6-15,-5 6-1 16,1-3-3-16,4 22 2 0,3-12 2 15,3 28 2 1,4-13-1-16,10 16-1 0,1-10 3 16,10 1 0-16,0-7-2 15,25-9 0-15,-7-1-36 16,14-18-14-16,-8 7-52 16,8-14-24-16,-7 4-15 15</inkml:trace>
  <inkml:trace contextRef="#ctx0" brushRef="#br0" timeOffset="17864.2002">22952 613 232 0,'0'0'88'0,"0"0"-48"0,0 9-20 0,0-3 24 0,7 13-2 15,0 6-1-15,7 13-5 16,-3-10-2-16,6 22-19 16,-3-12 6-16,4 15 3 0,-4-3-8 15,4 7-2-15,-4-4-6 16,-4-6 0-16,1 3-5 15,0-15 0-15,-4-4 1 16,0-9 0-16,0-3-2 16,0-16-2-16,-4 3-2 15,4-31-1-15,0 6 2 16,8-9 0-16,-5 0 1 16,4-3 0-16,0 9-5 15,4 0 1-15,-4 3 2 16,7 0 1-16,-3 10 1 0,7-1 0 15,-4 1 0-15,0 9 0 16,-3 0 0-16,-4 19 2 16,-4-4 1-16,-10 23 3 15,0-10-1-15,-10 16 0 16,-1-9-1-16,-7 2 0 16,4-9-5-16,-14 4-1 15,3-10-32-15,1-7-13 16,3 4-33-16,6-19-15 15,-2 0-53 1</inkml:trace>
  <inkml:trace contextRef="#ctx0" brushRef="#br0" timeOffset="18194.8927">23703 942 264 0,'-10'9'101'0,"10"-9"-54"0,-22 10-17 16,19-4 31-16,-8 10-18 15,1-4-7-15,-11 13-15 16,-1 0-6-16,1 16-8 16,4 0-5-16,6-4-1 0,4 1-4 15,18-3 2-15,-4-4-4 16,10-9 1-16,-3-3 0 16,15-13-1-16,-5-3 1 15,4-12 3-15,-6-4-2 0,-1-12-1 16,-4 6 5-16,-10-15 3 15,-3 6-1-15,-15-10 0 16,4-3-1-16,-14 7 1 16,4 5-7-16,-15 14 1 15,7 2-28-15,0 13-9 16,4 0-42-16,11 13-15 16,3-1-26-1</inkml:trace>
  <inkml:trace contextRef="#ctx0" brushRef="#br0" timeOffset="18553.1001">23887 957 300 0,'-4'-6'112'0,"4"6"-60"0,4 6-52 16,-4-2 23-16,3 5-13 15,1 4-3-15,3 9-4 16,0-4 0-16,0 26-2 15,0-19 4-15,0 13 1 0,0-13 2 16,0 10 0-16,-3-17 0 16,-1 11 0-16,1-14-2 15,-1 1 1-15,-3-7-9 16,4-6 0-16,-1-3 0 16,1-12 3-16,-1-4 6 15,1-18 6-15,-1 9 4 0,4-4 4 16,0 1-11-1,8 0-3-15,-5 3-5 0,11 0-2 16,-3 6-4-16,3 10-2 16,-3-1-44-16,3 1-16 15,-3 3-31-15,-1 6-12 16,4 0-3 0</inkml:trace>
  <inkml:trace contextRef="#ctx0" brushRef="#br0" timeOffset="19005.0875">24324 939 188 0,'0'-22'71'0,"0"22"-38"0,0 0-6 0,0 0 29 0,4 0 8 16,-4 6 7-16,3 3-11 15,1 1-4-15,-1 15-31 16,1-6 3-16,-1 9 2 0,1-3-12 16,-1 13-2-16,1-4-6 31,-1 1-6-31,1-7-2 15,-1 0-1-15,1-12 1 16,-1 3-1-16,1-4 2 16,3-12-2-16,0-6-3 15,4-6 1-15,3-16-1 16,0 0 0-16,7-7-3 16,0 1 3-16,4-7-6 15,0 4 5-15,-1 6 1 16,1 3 2-16,-4 6 0 15,0 9 0-15,-3 4 0 0,0 6 0 16,-8 13 4-16,4-1-2 16,-3 13 4-16,-4 3-8 0,0 7-4 15,0 3-14-15,-3-7-7 16,-1 7 14-16,1-13-44 0,3-3-19 16,-4-4-44-16,4-2-20 15,-3-7 24 1</inkml:trace>
  <inkml:trace contextRef="#ctx0" brushRef="#br0" timeOffset="19412.4242">25478 914 300 0,'-4'47'112'0,"4"-47"-60"0,4 34-21 0,-1-24 48 15,1 5-44-15,-1 13-2 16,4 1-21-16,0 5-6 15,4 1-3-15,-8-7-29 16,4 0 14-16,-7-3-103 16,4 0 64-16,-8-6-135 15,1 0 105-15</inkml:trace>
  <inkml:trace contextRef="#ctx0" brushRef="#br0" timeOffset="19550.0596">25351 763 340 0,'0'-12'129'0,"0"12"-70"0,3 0-69 16,1 0 6 0,6 3-2-16,1 6-105 15,-1 0 61-15,5 7-109 16,2 3 90-16</inkml:trace>
  <inkml:trace contextRef="#ctx0" brushRef="#br0" timeOffset="19921.5906">25658 961 360 0,'3'0'134'0,"-3"0"-72"0,18 15-44 0,-15-5 45 16,1-1-37-16,3 10 2 15,0 0-17-15,0 3 0 16,0 0-7-16,0 3 0 16,0-6-2-16,-3-1 1 15,3 4-2-15,-4-9-1 16,4-4 1-16,-3-2-1 15,3-7 0-15,0-16 2 16,3 13-1-16,5-13-3 16,-1-3 1-16,7-6-1 15,0 0 0-15,0-3 2 16,4 3 0-16,-4 3 6 16,0 6-3-16,-3 4 28 15,0 5-18-15,-1 7 17 16,1 10-17-16,-4 9-5 15,4 6-5-15,-8 0-3 0,4 12-8 16,0 1-47 0,0-4 30-16,-3-5-106 15,3-4 73-15,-3-6-152 16,3-4 118-16</inkml:trace>
  <inkml:trace contextRef="#ctx0" brushRef="#br0" timeOffset="20341.4848">27055 540 220 0,'3'-12'85'0,"-3"12"-46"16,4 3-2-16,-4 6 36 0,3 7-12 15,-3-6 0-15,4 27-18 16,-1-2-4-16,1 18-22 16,-1-9-1-16,1 12-2 0,-1-2-5 15,1 18-3-15,-1-19-12 16,1 10-6-16,-4-10-36 16,0 7-16-16,0-13-33 15,-4-3-15-15,1-13-21 16</inkml:trace>
  <inkml:trace contextRef="#ctx0" brushRef="#br0" timeOffset="21018.2868">26815 888 236 0,'-11'0'88'0,"11"0"-48"0,4 0-45 0,-1 0 17 16,8 0-5-16,-4 10 1 15,14-4 0-15,-3-6 0 16,13-6-4-16,-2 3 2 0,20-13 0 15,-10 7 0-15,14-16 1 16,-7 6 5-16,-4-6 4 16,-3 12-2-16,-8-3 2 15,-2-2 8-15,-5 18 7 16,-3 0-1-16,-6 18 0 16,-1 1-13-16,-4 16-3 0,1-7-4 15,-4 22 1-15,0-12 0 16,0 6 1-16,0 0-11 15,0-7-3-15,0-5 1 16,4-10 0-16,-1 3 1 16,4-19 2-16,-3-3-1 15,14-6-1-15,-4-13 1 16,4 1-1-16,-4-7-3 16,3-3 2-1,-2-1 3-15,-5 8 3 16,-3 2 2-16,-7 13-1 15,1-3-1-15,-5 21 1 16,-3-5 1-16,4 8-3 16,-1 8-5-16,4 2 0 0,0 6-1 15,11-6-2-15,-4-2 5 0,7-1 3 16,-7-3-1-16,22-16 0 16,9-3-3-16,1-12-3 15,-3-13-5-15,-5-3-2 16,-6-10-4-16,-7 1-1 15,-8-10-1-15,-9 0 0 16,-8 3 9-16,-8 6 3 16,-6 10 8-16,-3 16 5 15,3 3 6-15,-11 21 3 16,4-5 4-16,-4 24 1 16,7-5-1-16,8 21-2 15,-1-13-10-15,18 10-4 16,0-3-4-16,22-3-2 0,31 3-17 15,-15-32-6-15,-6 7-57 16,25-12-23-16,-11-4-77 16</inkml:trace>
  <inkml:trace contextRef="#ctx0" brushRef="#br0" timeOffset="22041.9933">3711 2701 64 0,'0'-9'27'0,"0"-1"-14"0,0 7 15 0,0 3 21 16,0-6 12-16,0 6 8 15,0-3-10-15,-7-4-3 0,4 4-31 16,-15-9 9-16,-14 9 4 0,4-7-7 15,7 4-1-15,3 6-8 16,-6 0-2-16,2 0-11 16,-2 16-5-16,6-7-6 15,-7 10-1-15,1 9-1 16,13-3 3-16,-3 0-5 16,10 0 2-16,8-6-7 31,10 0 6-31,4 6 2 15,6-6 3-15,8-7-3 16,0-2 2-16,7 2 3 16,-4-2-1-16,-7-1 15 15,7 0-9-15,-3 1 24 0,-7 9-18 16,-14-4 16-16,3-2-16 16,-14 6 10-16,-7 3-13 0,-11 9 2 15,-7 4-8-15,-7-10-4 16,4 0-1-16,-7-6-26 15,3-7 15-15,-3 4-92 16,10-7 58-16,-3-3-51 16,14-12-54-16,14-3-28 15,18-1 93-15,17-5 46 16</inkml:trace>
  <inkml:trace contextRef="#ctx0" brushRef="#br0" timeOffset="22429.2085">4180 2735 288 0,'-10'-9'110'0,"-11"0"-60"0,-15-1-23 16,26 10 32-16,-4-6-16 16,-7 6-2-16,6 0-18 15,1 0-6-15,-7 6-10 16,-7 13-5-16,3 9-1 0,4 4-1 16,7-10 0-16,3 3-3 15,8 9 2-15,-8-6-4 16,11 1-1-16,4 2 0 15,10-9 4-15,7-6-1 16,0-13 1-16,-7 3-3 16,11-15-1-16,10-10 3 15,-6-6 1-15,-8 6 2 0,-11 3 2 16,1 7 16-16,-8 6 9 16,4-4-8-16,-3 7-3 15,7 10-12-15,-1 9-2 16,1-1-2-16,3 8 0 15,0 2-7-15,-3-3-3 16,-1-6-23-16,4 6-9 16,7 3-29-16,-6-9-12 15,-1-4-44 1,-4-15-42-16,1 0 69 16</inkml:trace>
  <inkml:trace contextRef="#ctx0" brushRef="#br0" timeOffset="23165.2657">4304 2786 236 0,'-11'-60'90'0,"18"60"-48"0,-7 0-12 16,0 6 42 0,0 4-39-16,7 9-4 0,4 9-7 15,0 6-3-15,-1-5-3 16,1-11-2-16,-1 14-8 16,4-1-4-16,1 0-1 0,-5-9-1 15,1 0 2-15,-1-9-1 16,-3-7-1-16,0-3 3 15,4-12 2-15,0-19-2 16,3-7-2-16,0-12 0 16,0-3-1-16,-3 3-3 15,-4 19 2-15,0 3 1 0,0 6 2 16,3 3 1 0,1 13 1-16,3 12 6 15,-11 10 4-15,5-6-5 0,-1 18-3 16,10 7 1-16,-3-10 2 15,8-3-6-15,-8-9-4 16,-4-7 2-16,4-6 3 16,0 7 1-16,4-20 2 15,3-2-4-15,-3-13 0 16,0-4-1-16,-1-5-2 16,-6-1 3-16,-4 17 0 15,0-1-1-15,0 3-2 16,0 0-2-16,0 13-1 0,0 19 4 15,0-4 1 1,4 23 4-16,3-10 3 16,-11-6-2-16,8 15-2 0,10 10-2 15,-3-6 0-15,3-10-2 16,0-9-1-16,-7-3 1 16,11-7 1-16,14 0-1 15,3-18 2-15,-7 0 2 16,-3-7 4-16,-7-6-4 15,-11-3-1-15,0 9 0 16,-11-21 0-16,-10-17-7 16,-3 7 0-16,-4 3-1 15,7 19 2-15,-7 6-1 16,-1 10-1-16,5 0-2 0,-1 21-1 16,1 32 4-16,10 0 3 15,0 0-1-15,10 9 0 16,11-15-1-1,15-4 0-15,6-5-7 0,7-4-4 16,8-16-33-16,10-15-15 16,11-4-107-1,10-2-66-15,-11-7 102 16</inkml:trace>
  <inkml:trace contextRef="#ctx0" brushRef="#br0" timeOffset="23901.8549">6569 2478 212 0,'0'-12'82'0,"0"12"-44"0,0 12-22 0,0-5 24 15,3 11-1-15,4 11 1 16,0 2 1-16,-3-9-1 15,3 22-22-15,0-3 3 0,0-1 2 16,0 1-3-16,0-3 0 16,-3-10-9-16,-1 3-2 15,1-9-7-15,3-6-2 16,0-7-2-16,7-12 0 16,-3-3 0-16,3-22 0 15,0-4-3-15,3-8-1 16,-2-1 5-16,-1 3 5 15,-4 1-4-15,1 12-2 16,-1-1 3 0,5 8-1-16,-5 8 5 15,1 10-3-15,-1 3-1 0,1 22 0 16,-1-6 1-16,5 13-3 16,-5-4 0-16,4-3 1 15,0-3-3-15,4-6 2 0,-4-7 5 16,0-9 2-16,14-16-2 15,-10-3-1-15,0 1-3 16,-1-7-1-16,-3 3 1 16,4-10 2-16,-4 4-1 15,-3 3 2-15,3 3-2 16,-7 13 2-16,-4 2-2 0,-3 14 2 16,0-4-4-16,0 25-2 15,0-6-3-15,4 19-1 16,-4-1-18-16,7 4-7 15,0-12-27-15,11 2-10 16,-1-6-13-16,15-12-1 16,-7 0-28-1</inkml:trace>
  <inkml:trace contextRef="#ctx0" brushRef="#br0" timeOffset="24213.6586">7458 2601 236 0,'-25'-25'88'0,"14"21"-48"0,-17 4-5 0,11 4 32 15,2 11-28-15,1 4-8 16,4 0-14-16,3-3-3 0,0 21-8 16,3 16 3-16,4-2 3 0,7-14-11 31,7 1 0-31,11-4-3 0,7-15-2 16,0-3 3-16,3-16-9 15,0-6-1-15,-3-7 6 16,-7-12-4-16,-11 6 1 0,-4 0 4 15,-6-6 4-15,-1 0 3 16,-13-3 1-16,-15-10 0 16,-3-2 0-16,-15 11-2 15,5 11-2-15,2 11-6 16,1 4-1-16,10 13-26 16,8-1-8-16,10 10-34 15,14-4-13-15,10-5-19 16</inkml:trace>
  <inkml:trace contextRef="#ctx0" brushRef="#br0" timeOffset="24603.9064">7729 2500 332 0,'-7'-6'123'0,"7"25"-66"0,4-3-49 0,-1-13 27 15,1 12-11-15,-1-5-2 16,4 15-4-16,-3-6 1 15,3 25-10-15,0 9 1 0,-3-19 3 16,-1-5-5-16,1-1 0 16,-1-3-4-16,1 0-3 15,3-3 2-15,0-13 0 16,0-2-4-16,0-17-1 0,0 4 1 16,7-22 0-16,-3-1-17 31,6 1 10-31,5-22-6 15,-1 6 9-15,-7 16 2 16,0 3 3-16,-7 15 8 16,4 7-4-16,-4 6 5 15,0 16-5-15,0 13 2 16,3-1-3-16,-3 13-2 16,4-3 0-16,-4-4-39 15,4 7 21-15,-4-9-101 16,3-7 66-16,4 0-48 0,-3-22-21 0,0-12-11 15</inkml:trace>
  <inkml:trace contextRef="#ctx0" brushRef="#br0" timeOffset="24833.521">8230 2325 316 0,'0'9'118'0,"0"-9"-64"0,7 19-26 0,-3-13 35 15,3 13-11-15,-4 0-3 16,8 15-22-16,-4 1-8 0,4 21-12 16,-1-12-3-16,4 16 0 0,-3-13-16 15,7 15-4-15,-4 17-25 16,-4-16-11-16,-3-10-35 16,-7-15-12-1,-7-10-47-15</inkml:trace>
  <inkml:trace contextRef="#ctx0" brushRef="#br0" timeOffset="25308.8364">8075 2698 232 0,'0'-10'88'0,"4"10"-48"0,3 4-20 16,0-4 27-16,3 0-7 16,-3 0 1-16,11 0-10 15,7-4-2-15,-4-2-16 0,-3-3 3 0,10-4 2 16,-4-2-8-16,8-1-1 15,14-12-5-15,-21 3-3 16,-4 6 0-16,0 6 1 16,-3-2 3-16,-4 5 4 15,0 4 11-15,0 6 5 16,-3 0-5-16,-1 9 1 16,1-2 1-16,-4 21 1 15,0 0-10-15,0 13-3 16,-4-7-4-16,5 7-1 15,-1 19-3-15,0-13-2 16,0-3 1-16,0-19-1 16,0 0 0-16,0-16 0 15,0 0-3-15,7-15 2 16,7-6-1-16,4-20-2 0,0-5 0 16,-1 2 3-16,1 1-5 15,0 12 2-15,-4 6 0 16,-7 7-1-16,-3 9 8 15,-1 6 3-15,1-3-1 16,-1 25 0-16,-3-6-6 16,0 10 1-16,-3 8-20 15,-1 7-7-15,1-3-48 16,0-6-19-16,-1-13-74 16</inkml:trace>
  <inkml:trace contextRef="#ctx0" brushRef="#br0" timeOffset="25626.0124">9133 3011 508 0,'-7'16'189'0,"7"-16"-102"0,-3 3-79 16,3-3 40-16,0 0-33 16,0 7-8-16</inkml:trace>
  <inkml:trace contextRef="#ctx0" brushRef="#br0" timeOffset="25685.2444">9123 3040 789 0,'0'0'-155'0,"3"-10"-39"0,1 1 21 16</inkml:trace>
  <inkml:trace contextRef="#ctx0" brushRef="#br0" timeOffset="56868.8142">3521 4956 124 0,'0'-44'49'0,"0"44"-26"0,0-25-7 0,0 25 16 15,0-3 0-15,0-4 1 16,3 7-1-16,-3-3 2 16,0 6-18-16,0 7-3 0,0 8 1 15,0 4-2-15,0 16 1 16,0 0 1-16,7 21 2 16,-7-5-5-16,7 18 1 15,0 0-5-15,8 0 1 16,-5-9-3-16,11 9 0 15,-10-10-3-15,7-2-2 16,-4-13 1-16,3-3-1 16,1-10 6-16,0-24 4 15,-4 6-3-15,3-38 1 16,1 9-1-16,-4-31 3 16,-3 10 1-16,-1-29 1 15,-10 10 0-15,0-10 0 0,0 7-4 16,0-4 0-16,0 7-1 15,0 9 1-15,0 0-2 16,0 25-1-16,0 0-3 16,4 25-2-16,-1-2 1 15,8 30 1-15,-1-6-3 16,12 32 0-16,-12-13-1 16,15 16-2-16,0-10 3 15,10 10 2-15,-10-13 0 16,17-9 2-16,-7-1-2 15,7-21 2-15,-13 0 4 16,2-22 4-16,-2-3-2 0,-12-19 0 16,1 3-3-16,-15-29 1 15,1 7-4-15,-15-18 0 16,-3 8-1-16,-3-8-2 16,-1 8-4-16,0 7-2 15,4 3-50-15,4 19-20 16,6 7-30-16,-3 27-12 15,4 16-11 1</inkml:trace>
  <inkml:trace contextRef="#ctx0" brushRef="#br0" timeOffset="57421.0893">4399 5661 156 0,'0'0'60'0,"0"0"-32"0,4 0-4 16,-1 0 22-16,1 0-1 15,-1 0 0-15,4-9-9 16,-7 3-5-16,7 2-17 16,0-2 2-16,4 3 4 0,-7-3-5 0,3-4 2 15,0 1-4-15,0-1 2 16,3 1-4-16,-6-10-1 16,3 4-4-16,0-11-1 15,0 5-1-15,-7-11 0 16,0 10 0-16,-11-12 0 15,8 9-2-15,-8-4-2 16,4 4 3-16,-3 7 2 16,3 2-4-16,-4 16-1 15,-3 0 0-15,3 25 0 16,4 0 0-16,0 22 0 16,0-12-3-16,4 12 2 15,3-4-1-15,0 8 0 16,0-7 0-16,14-1 0 0,0-11-3 15,18-1 1-15,-4-9 0 16,21-12 2-16,-6-4-34 16,17-12-14-16,17-13-89 15,-3-10-59 1,-10 4 85-16</inkml:trace>
  <inkml:trace contextRef="#ctx0" brushRef="#br0" timeOffset="58217.9856">5606 5341 152 0,'-11'-9'57'0,"11"9"-30"0,0 6-7 16,0-3 21-16,0-3-13 15,0 7-4-15,4 2-1 16,-1-6 2-16,4 22-13 16,0-6 2-16,4 9 0 0,-1-3 4 15,1 16 1-15,0-10-4 16,6 13 1-16,-3-3-7 15,7 0-1-15,-3 0-6 16,3-7-2-16,-3-2 0 16,3-17 0-16,-3-5 2 15,6-20 3-15,-2 1-4 0,-1-26-1 16,-4 7 4-16,-6-22 5 16,-4 12 1-16,-3-15 4 15,-1 9-5-15,-3 0-3 16,0 7-1-16,0 11 1 15,0-2-3-15,4 25-2 16,-1-3-3-16,8 25 1 16,-4-1 1-16,7 8 0 15,-4 2-3-15,8 6 0 16,-4-6 2-16,11-2 2 16,-4-8-2-16,7 1 0 15,-7-3 1-15,1-7 2 16,-5 1 12-16,1-13 8 15,-11-4-5-15,0-8-2 0,-3 5-6 16,-11-18-1-16,3 0-5 16,-10-7-2-16,3 1 0 15,-3-4 1-15,4 13-21 16,-1 3-7-16,4 0-36 16,7 13-15-16,-7-1-8 15,7 17-1-15,0-4-25 16</inkml:trace>
  <inkml:trace contextRef="#ctx0" brushRef="#br0" timeOffset="58628.872">6315 5348 132 0,'0'0'52'0,"0"0"-28"0,7 0-6 16,-4 0 20-16,1 3-4 15,-1-3 1-15,4 9-3 16,-3-3 2-16,3 13-18 16,0 0-3-16,4 6 1 0,-4 0-6 15,0 7-2-15,0-1-12 16,0 3-6-16,0-5-43 15,-4-1-18-15,1 0-32 16</inkml:trace>
  <inkml:trace contextRef="#ctx0" brushRef="#br0" timeOffset="58775.6645">6241 5109 228 0,'-29'-28'85'0,"29"28"-46"0,-3-6-35 0,3 6 21 15,0 6-32-15,0-6-10 16,10 19-73-16,-2-10-28 16,13 10 44-16,-4 3 26 15</inkml:trace>
  <inkml:trace contextRef="#ctx0" brushRef="#br0" timeOffset="59030.7664">6558 5047 212 0,'-10'0'79'0,"10"0"-42"0,0-10-21 0,0 10 24 0,3 6-17 16,-3-2-2-16,4 14 4 15,-1-2 6-15,4 12-16 16,0-3 1-16,7 29-2 0,-3-7-5 16,7 22-1-16,-4-13-4 15,3 16-3-15,1-6 0 16,0 6-1-16,-1-9-5 15,4-7 1-15,-3-2-33 16,0-14-13-16,-4-8-21 16,3-32-7-16,-2 6-25 15</inkml:trace>
  <inkml:trace contextRef="#ctx0" brushRef="#br0" timeOffset="59223.7562">6967 4965 288 0,'0'35'110'0,"0"-35"-60"0,14 97-32 0,-10-85 31 16,7 42-12-16,-1-17-1 15,4 42-20-15,-3-17-8 16,7 10-5-16,-1-9-3 0,8 0 3 16,-4-4-24-16,4-5-11 15,-4-1-43-15,0-15-19 16,-3 2-39-1</inkml:trace>
  <inkml:trace contextRef="#ctx0" brushRef="#br0" timeOffset="59719.3272">8057 5467 192 0,'4'9'74'0,"-4"-9"-40"0,21 44-13 0,-17-35 25 16,10 23 0-16,-4-10 3 0,8 31-16 16,-4-9-6-16,11 38-15 15,-4-20-5-15,7 17-1 0,-3-10-3 16,0 3 0 0,-4-10-21-16,-4-5-8 0,1-4-33 15,-14-9-13-15,-1-9-50 16</inkml:trace>
  <inkml:trace contextRef="#ctx0" brushRef="#br0" timeOffset="60034.3119">7881 5482 192 0,'28'-34'71'0,"-28"34"-38"0,46-16-21 0,-39 16 21 16,14-9-6-16,-3 6-1 15,10-13-6-15,-3 7 0 16,7-1-11-16,-4 1-3 0,11 9-2 16,-8 0 4-16,1 19 3 15,-4-10 7-15,-3 16 3 16,-4 0-2-16,-7 3 1 16,-3-2 0-16,-11 2 2 15,0 0-8-15,-18 6-1 16,4-5-5-16,-7-4 0 15,3 0-14-15,-6-13-3 16,3 4-51-16,-1-22-21 16,5-4-44-1,10-18-48-15,3 9 67 16</inkml:trace>
  <inkml:trace contextRef="#ctx0" brushRef="#br0" timeOffset="60606.151">8340 5385 180 0,'7'10'68'0,"-7"-10"-36"0,21 44-4 15,-18-38 25-15,15 6-14 16,-4 7-5-16,11 3-8 16,-4-3-3-16,4 0-12 15,-4-4 4-15,0-2 3 0,-3 6 7 16,-1-10 5-16,-3-3 1 16,-6 4 3-16,-1-4-18 0,-11-12-7 15,4 6-8 1,-7-16-2-16,0 4 1 0,-4-13 2 15,4-1-3-15,0-2-2 16,4 3-3-16,6 3-1 16,-3-3-1-16,14 9 2 15,-3-2 4-15,14 5 1 16,-4-3 1-16,18 1 2 16,-4 2-1-16,7-2-1 15,-7-4 1-15,1 9-1 16,-4-5 6-16,-8 5 4 15,-3 1-3-15,-14 9-2 16,0-6 2-16,-14 18 2 16,4-3-6-16,-11 13-4 15,3-6 0-15,-3 22 0 0,4-4 1 16,2 1 0-16,5-1-5 16,10-2 1-16,0-1 2 15,14-12 1-15,0 0-2 16,11-13 0-16,-4-6-5 15,1-10 0-15,-8-2 8 16,-7-7 5-16,-4 7 0 16,-17-14 0-16,0 11-3 15,-17-20 1-15,2 13-9 16,-6-3-3-16,4 6-31 16,2 4-13-16,1 5-26 0,11 10-9 15,-1 0-34 1,18 10-23-16,-3-10 66 15</inkml:trace>
  <inkml:trace contextRef="#ctx0" brushRef="#br0" timeOffset="60890.5367">9193 5323 192 0,'25'0'74'0,"-25"0"-40"0,14 9-9 0,-10-9 25 16,3 9-3-16,-4 1 1 15,8 9-9-15,-4 3-4 16,4-1-19-16,-4-2 5 0,3 6 3 15,-3 0-1-15,0-6-2 16,0 0-5-16,-3-3-2 16,-1-1-2-16,1-11 2 15,-1 5-3-15,5-22 1 0,-1 1-7 16,3-16-1-16,1-1-2 16,-1-14 1-16,1 8-7 15,-1-3 1-15,1 4-48 16,-4 6-20-16,0 12-26 15,4 7-8-15,-4 9 4 16,0 9-35 0,0 0 36-16</inkml:trace>
  <inkml:trace contextRef="#ctx0" brushRef="#br0" timeOffset="61162.8885">9581 5529 204 0,'15'0'77'0,"-15"0"-42"0,21-9-12 0,-18 9 26 15,8-9-10-15,-1-1-2 16,5-15-8-1,-5 6-4-15,4-9-13 0,0 3-5 0,-3-9-3 16,0 12 0-16,-11-10 0 16,0 10 0-16,-8-3 0 15,1 6-7-15,-7 13 0 16,4 3-4-16,-4 22 2 16,-1-4 9-16,5 23 5 15,-1-10 9-15,8 23 6 16,-1-14-13-16,15 1-6 15,-4-4-6-15,18 1 0 16,-4-7-10-16,14-12-3 16,-7-4-55-16,29-12-24 15,-11 0-47 1</inkml:trace>
  <inkml:trace contextRef="#ctx0" brushRef="#br0" timeOffset="62010.8373">10724 5313 228 0,'4'-9'85'0,"-4"9"-46"0,4 3-6 0,-1 3 33 16,1 4-10-16,-1-1 0 16,4 16-19-16,-3-6-5 15,-1 15-19-15,1-5-1 0,-1 8 1 16,1-2-5-16,3-1-2 15,-4-6-3-15,1 1 0 16,-1-4-4-16,4-10 0 16,1-5 1-16,2-10 2 15,1-6 1-15,6-13 1 16,-3 0-2-16,4-25 1 16,-4 9-4-16,4-12 0 15,-4 10 1-15,0 2 0 0,-3 7-5 16,-1 6 1-16,1 10 2 15,-4 15 3-15,0 6-5 16,-4 16 1-16,1 3-17 16,3 16-6-16,-3-9-23 15,10 2-8-15,-4-2-6 16,18-10-1-16,-3-6 3 16,10-19 0-16,-3 0 18 15,0-16 11-15,-4 4 17 16,0-23 9-16,-3 10 19 0,-11-3 12 15,-3 3 18-15,-8-3 10 16,-3 2-6-16,-7 14-1 16,4-4-15-16,-8 23-7 15,4-4-9-15,-3 22-5 16,2-6-3-16,5 15 0 16,-1-6-4-16,8 0 0 15,-1-2 1-15,12-1 0 16,-5-7-2-16,15-14 1 15,-4 2-2-15,4-16-1 16,-4 1 3-16,0-19 0 16,-3 3-1-16,-11-3 1 15,0-4 0-15,-11 1 1 16,1-1-2-16,-15-5-2 0,0 12 1 16,-6-3-1-1,3 2-18-15,-4 14-8 0,4-4-37 16,10 7-15-16,4 3-43 15</inkml:trace>
  <inkml:trace contextRef="#ctx0" brushRef="#br0" timeOffset="62213.0385">11536 4874 260 0,'0'-6'96'0,"0"6"-52"0,3 19-27 16,1-13 27-16,3 13-5 0,-4-4 1 15,5 23-7-15,-1-10 0 16,3 26-19-16,-3-4-6 16,4 16-1-16,-1-4-4 0,8 10-2 15,-4-12-20-15,4 3-8 16,-4-7-37-16,0-3-14 16,-3-9-43-1,-8-9-42-15,1-10 64 16</inkml:trace>
  <inkml:trace contextRef="#ctx0" brushRef="#br0" timeOffset="62364.8151">11448 5313 204 0,'7'0'77'0,"-7"0"-42"0,31 10-32 0,-23-4 17 0,13-3-12 16,-4-3-4-1,29 6-1-15,-7-3 0 0,21-6-1 16,-11-3-28-16,32 6-12 0,43-3-54 15</inkml:trace>
  <inkml:trace contextRef="#ctx0" brushRef="#br0" timeOffset="62766.826">12774 5225 236 0,'-35'-12'88'0,"35"12"-48"0,-39-13-23 16,35 13 27-16,-10 0-5 15,0 0-1-15,-7 6-17 0,3 1-5 16,-3 12-10-16,4-7 5 0,-12 23 2 16,8-7-4-16,-3 16-3 15,2-3-1-15,5 6-1 16,3-10-2-16,7-2-2 16,0-1-4-16,14-9 0 15,0-3-9-15,10-31-2 16,1 6 1-16,7-32 1 15,-4 10 8-15,3-13 2 16,-2 4 3-16,-5-4 2 16,-3 4 8-16,-3 9 3 15,-4 6 7-15,-3 10 4 16,-1 9-6-16,1 18 0 16,-1-2-16-16,1 19-5 15,-1-7 1-15,4 16 2 16,0-10-21-16,7-3-8 0,-3 1-39 15,7-13-16-15,-1-7-55 16</inkml:trace>
  <inkml:trace contextRef="#ctx0" brushRef="#br0" timeOffset="63001.261">12848 4840 280 0,'0'-7'104'0,"0"7"-56"0,7 10-27 15,-3-4 30-15,3 10-9 16,-4-4 0-16,4 23-13 0,0-7-5 16,4 32-14-16,-4-13-2 15,4 25-1-15,-4-13-6 0,7 17 0 16,-4-14-12-16,5 7-5 16,-5-15-34-16,4-1-13 15,-7-9-11-15,-3-16-3 16,-1-3-21-1,-3-31-34-15,0 6 46 16</inkml:trace>
  <inkml:trace contextRef="#ctx0" brushRef="#br0" timeOffset="63159.1862">12968 4761 220 0,'18'-28'85'0,"-18"28"-46"0,3 9-2 0,1-2 36 15,3 11-14-15,-4-5-2 0,4 37-15 16,1-12-4-16,6 34-21 15,-4-12-4-15,8 21 1 0,-1-12-8 16,5 16-3-16,-5-16-38 16,4-3-14-16,-3-7-87 15,3-6-38-15</inkml:trace>
  <inkml:trace contextRef="#ctx0" brushRef="#br0" timeOffset="63802.9206">14139 5037 72 0,'-7'-19'27'0,"7"19"-14"0,0-25 11 16,0 25 16-16,0-9-1 16,0-1 2-16,-3-5 1 15,3 5 1-15,-7 1-23 16,0 0 4-16,-11-1 0 0,4 10-10 16,-11 6-3-16,4-2-5 15,0 14-1-15,3-2-6 16,1 12-1-16,2-9-4 15,8 6-1-15,0-6 4 16,14 6 1-16,0-6-1 16,15 6 0-16,-5-6 2 15,8 0 0-15,-4-1 1 0,11-2 0 16,-7 9 2-16,-1-3 1 16,-3-6 10-16,-6 9 6 15,-5-6 3-15,-10 9 2 16,0 0-7-16,-7-3 0 15,0 3-8-15,-11-2-3 16,4-8-6-16,-10 1 0 16,2-3-27-16,-2-7-9 15,3 1-39-15,3-23-15 16,4 1-21 0</inkml:trace>
  <inkml:trace contextRef="#ctx0" brushRef="#br0" timeOffset="64030.227">14319 4771 264 0,'0'15'99'0,"0"-15"-54"0,4 47-24 15,-4-37 30-15,7 21-12 16,0-3-2-16,7 16-19 16,-3-6-6-16,3 25-8 15,-4-4-1-15,4 13 1 0,-3-9-7 16,0 0-2-16,-4-10-23 15,0-6-8-15,-4-6-22 16,-6-10-6-16,-1-6-52 16,-13-15-34-1,-1-10 69-15</inkml:trace>
  <inkml:trace contextRef="#ctx0" brushRef="#br0" timeOffset="64373.6759">14270 5081 96 0,'25'-19'35'0,"-25"19"-18"0,56-19-2 0,-45 19 13 15,10-6-2-15,-4 3-1 16,8-3 0-16,-4-1 1 16,11 7-14-16,-7 0 6 0,-1 7 5 15,-2 2-3-15,-1 7-2 16,-4-4 9-16,-3 13 8 16,1-6-8-16,-5 22-1 15,1-10-6-15,-1 13-1 16,1-9-8-16,3-1-4 15,-3-5-4-15,3-1 0 0,0-9-2 16,3-13 2-16,-2 3 0 16,2-24 3-16,-3 5-1 15,0-12 0-15,1-3-3 16,-5-3 1-16,-3-3 0 16,-3-1 1-16,-1-2-24 15,-3 5-9-15,0 4-41 16,4 7-15-16,-4 2-31 15,7 0-25 1,0 7 60-16</inkml:trace>
  <inkml:trace contextRef="#ctx0" brushRef="#br0" timeOffset="65184.2946">15099 4752 228 0,'3'-19'85'0,"-3"19"-46"0,7 0-24 0,-3 0 26 16,0 3-7-16,-4 3 1 15,7 13-7-15,-4-3-3 16,1 18-13-16,-1-5-1 0,1 18 0 16,-1-3-2-16,4 6 0 15,0-10-3-15,0 11-1 16,0-7-3-16,1-7 1 16,-5-2-2-16,4-10-1 15,-3-3 3-15,3-13 0 16,-4 1-1-16,1-14 1 15,-1-2-4-15,-3-16 0 16,0-3-4-16,-7-9 1 0,0 5-3 16,-7-5 2-16,0-1 3 15,0 17 1-15,3-1 1 16,-3 19 2-16,0 6-3 16,0 16-2-16,3-6 2 15,4 21 0-15,0-2 1 16,4 9 2-16,3-7-6 15,3 7 1-15,1-9 1 16,13-1 1-16,-3-6 1 16,11-9 2-16,-4-3-1 15,15-16-1-15,-5 0 3 16,12-16 0-16,-4 1-4 16,-4-7 1-16,-3-3 0 0,-8-1 2 15,-3 4-1-15,-3-9 2 16,-4 0-2-16,0-4 2 15,-3 7-4-15,-4-3 0 16,0 9 1-16,0-3 0 16,0 9 0-16,0 3 0 15,-3 4-5-15,3 3 1 16,0-1 2-16,3 4 1 16,-3 3-2-16,4-6 0 15,0 6 2-15,-1 0 0 16,-3 0 1-16,0 0 2 15,0 0-1-15,0 6 2 0,0-6-2 16,0 3 2-16,-3 4-2 16,3-7 2-16,0 6-2 15,-3 3 2-15,-1-5 4 16,1 14 6-16,-1-8 2 16,4 15 0-16,-3-6-3 15,-1 6 0-15,1-6-7 16,3 6-3-16,0 0 1 15,0-3 0-15,-3-3-21 16,-1 2-10-16,1-8-28 16,-4 12-10-16,0-6-14 15,0-3-5-15,0-4-6 16,-7-6-28-16,3 4 43 16</inkml:trace>
  <inkml:trace contextRef="#ctx0" brushRef="#br0" timeOffset="66001.2382">15917 4642 192 0,'7'-31'71'0,"-7"31"-38"0,7-3-19 16,-3 3 22-16,0 3 2 15,-1-3 4-15,1 6 1 16,-1 3 3-16,1 20-25 16,-1 2 4-16,4 16-1 0,-3-3-10 15,3 19-5-15,-4-10-6 16,8 19 0-16,-1-9-11 16,5 18-2-16,-5-18-39 0,1 9-16 15,-1-19-32-15,-3-2-12 16,0-14 5-1</inkml:trace>
  <inkml:trace contextRef="#ctx0" brushRef="#br0" timeOffset="66399.9266">15776 5053 220 0,'0'0'82'0,"0"0"-44"0,36 3-33 0,-29 3 19 16,17-3-15-16,-3-3-2 15,22 7-3-15,-4-7 2 16,13-7-3-16,-6 7-4 0,7-9 0 16,-7 9 3-16,0-3 1 15,-7-3 7-15,-7 2 6 0,-8-2 9 16,-10 6 7-16,-3-3-13 16,-11 3-5-16,0 0-5 15,-11 3 1-15,1 7-5 16,-8 5-3-16,4-5 1 15,0 8 0-15,0-8-4 16,3 9 1-16,4-10 0 16,7 13 2-16,0-9 1 15,11 5 3-15,-4-2 3 16,7 9 5-16,-4-12-4 16,8 6 0-16,-4-4 0 0,-3 4 1 15,-1-3 6-15,-6 9 1 16,-1-6-7-16,-10 3-4 15,0 3-15-15,-14-7-8 16,4-2-46-16,-22-6-22 16,3-1-78-1</inkml:trace>
  <inkml:trace contextRef="#ctx0" brushRef="#br0" timeOffset="66805.8549">15328 5181 152 0,'14'0'57'0,"-14"0"-30"0,29-9-23 15,-22 9 15-15,14-3-5 16,-4-3 2-16,1-4-5 16,0 1 1-16,-4-1-7 15,0 1-1-15,-7-7 2 0,0 7-1 16,-7-1 0-16,0 1-3 16,-14 3 1-16,3 3 7 15,-6 6 5-15,3 3-1 16,-4 10 0-16,4-4-6 0,3 13 0 15,1 0-1-15,10 7 1 16,0 2-7-16,21-5-2 16,-4 2 0-16,15-3 2 15,-4-3-22-15,18-12-11 16,-7 2-78 0</inkml:trace>
  <inkml:trace contextRef="#ctx0" brushRef="#br0" timeOffset="67271.9905">17134 5241 272 0,'-7'0'104'0,"7"0"-56"0,4 0-63 0,-1 0 13 16,4 0-22-16,-3 0-5 16,7 0-75-16,-1 0-34 15</inkml:trace>
  <inkml:trace contextRef="#ctx0" brushRef="#br0" timeOffset="67405.131">17463 5244 260 0,'-11'6'96'0,"11"-6"-52"0,-7 4-58 16,7 2 11-16,3-6-105 15,-3 6-42-15</inkml:trace>
  <inkml:trace contextRef="#ctx0" brushRef="#br0" timeOffset="67557.1196">17900 5307 312 0,'-18'9'115'0,"18"-9"-62"0,-3 7-86 0,3-7 8 15,3 0-46-15,1-7-15 16,10-2-10-16,-3-1-1 16</inkml:trace>
  <inkml:trace contextRef="#ctx0" brushRef="#br0" timeOffset="67661.5514">18281 5206 388 0,'0'26'145'0,"0"-26"-78"0,0 22-82 0,0-16 21 16,7 0-79-16,14-12-28 15,14-4-42-15,4-24-14 16</inkml:trace>
  <inkml:trace contextRef="#ctx0" brushRef="#br0" timeOffset="70168.4977">20754 5056 280 0,'-14'6'107'0,"14"-6"-58"0,-4 19-44 0,4-19 24 16,4 19-14-16,-4 0-1 16,3 6-8-16,1 3-2 15,3 6-2-15,0-5 1 0,0 11 2 16,0-11 2-16,0-1 1 16,-3 0-4-16,3-12-1 15,-4 3 3-15,8-22 1 16,-4-4-6-16,11-18 0 15,-4 6-1-15,3-18 2 0,-3 12-1 16,4-19-1 0,-4 0 1-16,4 6 1 0,-4 1-3 15,0 2 0-15,0 10 3 16,0 16 3-16,-3-1 11 16,-1 20 7-16,1-4-6 15,0 22 1-15,-1-3-9 16,-3 13-3-16,0-1-3 15,0 7-3-15,0-3-2 16,4-3-1-16,-4-10-42 16,0 0-20-16,0-3-42 0,4-9-16 15,-4-4 4 1</inkml:trace>
  <inkml:trace contextRef="#ctx0" brushRef="#br0" timeOffset="70708.6782">21078 5467 236 0,'-21'-10'90'0,"21"10"-48"0,-3-37-34 16,3 37 21-16,7-16-13 16,-4 4-4-16,8-14-3 15,-4 8 1-15,4-17-5 16,-1 1-1-16,4-1 2 0,0 4 1 0,4-1 3 16,-4 4 1-16,4 3 1 15,-4 6 9-15,0 7 4 16,0-1-2-16,0 19 0 15,-3 4-10-15,-1 15-3 16,-3-6-6-16,1 25-3 16,-1-7 0-16,0 7-1 15,-4 0-14-15,1-6-5 16,-1-7-34-16,1-3-14 16,-1-6-58-1,8-9-46-15,-4-4 65 16</inkml:trace>
  <inkml:trace contextRef="#ctx0" brushRef="#br0" timeOffset="71037.8068">21569 5037 260 0,'-18'10'96'0,"18"-10"-52"0,-17 37-18 15,17-31 31-15,-7 13-19 16,3 0-4-16,-3 12-16 15,3-9-6-15,1 29-7 16,-1-17-2-16,8 4 1 0,-4-4-5 16,10-6 1-16,-2-9-9 15,9 0-2-15,-3-3-3 0,4-23 1 16,0-2 2-16,-1-10 5 16,-3 4 3-16,-3-7 2 15,-4-3 3-15,-7-4 3 16,0 1-2-16,-14-6-2 15,3-1 0-15,-6 7-1 16,2 3-29-16,-2 15-13 16,3 4-42-16,3 12-19 15,1-2-1 1</inkml:trace>
  <inkml:trace contextRef="#ctx0" brushRef="#br0" timeOffset="71414.3966">21752 5053 260 0,'-7'9'96'0,"7"-9"-52"0,4 38-23 0,-4-32 30 0,3 13-16 16,1-6-5-16,3 21-11 16,0-6-2-16,0 22-10 15,0-15-2-15,4-4 1 0,-4 1-5 16,3-10-1-16,-3 0 2 15,4-19 3-15,-4 6-2 16,7-21-2-16,-3 2 0 16,6-21 1-16,-3 12-3 15,4-16 0-15,-4 7 3 16,4-6 1-16,-4-1-6 16,-4 16 0-16,1 1 3 15,0 14 4-15,-4-2-3 0,0 25-1 16,0-10 0-16,0 23 0 15,-4-4-7-15,4 10 0 16,-3-4-43-16,3 4-17 16,0-13-56-1,0-6-51-15,0-1 68 16</inkml:trace>
  <inkml:trace contextRef="#ctx0" brushRef="#br0" timeOffset="71655.0401">22200 4680 264 0,'-3'0'101'0,"3"0"-54"0,0 9-33 0,0-3 28 0,3 7-8 16,1 3 3-16,3 21-6 16,0-9 1-16,7 32-18 15,-3-13-1-15,6 16 0 0,-3-4-9 16,4 13-2-16,0-9-4 15,-8 0 0-15,1-10-22 16,-4 1-12-16,0-11-30 16,-7-5-11-16,0-3-65 15</inkml:trace>
  <inkml:trace contextRef="#ctx0" brushRef="#br0" timeOffset="72119.8067">22116 5037 236 0,'7'-3'90'0,"-7"3"-48"0,39-6-40 0,-32 6 17 15,7-7-6-15,-4 4 2 16,15-22-6-16,-4 6-3 16,4-6-3-16,-4 7-3 0,11-11 3 15,-8 14 0-15,-2-4 3 16,-5 9 14-16,4 10 7 15,-3 0 2-15,0 29 2 16,-4-11-4-16,0 23-2 16,-4-13-2-16,5 19-3 15,-5-3-8-15,1 0-5 0,-4-9-2 16,3 2-1-16,-3-5-2 16,4-10 1-16,0-3-4 15,-1-13 0-15,1 3-1 16,3-18 0-16,0 3 2 15,4-7 0-15,-4-3 0 16,3-9 0-16,1 6 0 16,-4 10 2-16,-3 0 12 15,-1 9 8-15,1 6 2 16,-4 13 3-16,-4-7-13 16,1 23-3-16,0-10-7 15,-1 12-3-15,1-2-11 16,-1 3-4-16,1-4-48 0,-1-6-19 15,1-3-74 1</inkml:trace>
  <inkml:trace contextRef="#ctx0" brushRef="#br0" timeOffset="72287.2257">23040 5323 428 0,'-11'9'162'0,"11"-9"-88"0,-17 19-55 0,17-13 39 15,-7-3-34-15,3 3-10 16,1 4-37-16,-1-1-14 0,1 1 18 16,-1-1-68-16,4-9-25 0,0 6-55 15</inkml:trace>
  <inkml:trace contextRef="#ctx0" brushRef="#br0" timeOffset="73255.1334">23774 4771 108 0,'0'-19'44'0,"0"19"-24"0,17-19-2 16,-13 19 18-16,-1 0 13 15,1-6 7-15,-1 6 5 16,1-3 2-16,0-4-34 16,-1 7 14-16,-3 7 7 0,0-4-15 15,0 22-7-15,0-6-13 0,0 31-2 16,0-13-8-16,0 26-1 15,0-10 0-15,0 20 0 16,0-11-2-16,4 1 1 16,-1-3-4-16,4-13-2 15,-3-3-1-15,6-10 0 16,-3-6 0-16,11-28 3 16,-4 0-5-16,7-25 2 15,-3 3 2-15,3-19 3 16,0 13 0-16,-3-19-1 15,-1 3 1-15,1-6 1 16,0 6-3-16,-4 7 0 16,0 2-4-16,-3 13-1 15,-1-3-2-15,8 25 2 0,-4 0 4 16,7 28 1 0,-3-9 1-16,6 22 2 0,-6-13-1 15,7 19 2-15,-4-12-4 16,0 18 0-16,-3-9 1 15,3-16 0-15,-3-3 0 16,-1-15 0-16,1-1 6 16,-8-12 4-16,1-3 6 15,-4-20 2-15,-3 8-7 16,-4-26-2-16,0-3-5 16,-4-16-3-16,0 10 0 15,-3-1-1-15,0 10-33 16,0 10-15-16,4 6-49 15,-1 18-18-15,1 4-33 16</inkml:trace>
  <inkml:trace contextRef="#ctx0" brushRef="#br0" timeOffset="73577.8482">24543 5304 232 0,'7'0'88'0,"-7"0"-48"0,35-10-27 0,-28 10 22 16,11-9-9-16,-4 3-1 16,7-7-8-16,0-3 0 15,7-2-10-15,-3-8 5 0,3-2 1 16,-6 0 0-16,-8-16 2 0,0 3-4 16,-11 4-1-16,1 2 0 15,-8 10 1-15,1 6 3 16,-8 10 2-16,4 9-9 15,-7 19-4-15,3 3-2 16,1 9-1-16,3 0-3 16,7 7 2-16,0 0-1 15,10-4-2-15,1 1-22 16,17-7-10-16,-3 0-43 16,17-12-17-16,-7-7-36 15</inkml:trace>
  <inkml:trace contextRef="#ctx0" brushRef="#br0" timeOffset="73833.2789">25626 5216 296 0,'-7'53'112'0,"7"-53"-60"0,14 107-52 0,-11-88 23 16,15 25-13-16,-4-7-3 16,4 16-9-16,-1-2-1 15,5 15 1-15,-5-4-17 0,-3 1-7 16,-3-10-8-16,-4-3-3 16,0-12-36-1,-7-10-55-15,0-3 28 0</inkml:trace>
  <inkml:trace contextRef="#ctx0" brushRef="#br0" timeOffset="74116.8005">25548 5090 152 0,'28'-18'57'0,"-28"18"-30"0,53-16-12 16,-42 16 20-16,10 0 1 15,-3-3 0-15,10-3-8 0,-3 6-3 16,6 6-14-1,-2-3 7-15,-1 16 2 0,-3-4 3 0,-4 14 3 16,-4-10 3-16,-6 15 2 16,-4-9-3-16,-11 13 0 15,1-13-5-15,-8 9 0 16,1-5-6-16,-15-4-2 16,4-7-12-16,-14-2-3 15,6-6-28-15,-2-17-9 16,6 7-43-16,7-15-18 15,1 5-55 1</inkml:trace>
  <inkml:trace contextRef="#ctx0" brushRef="#br0" timeOffset="74687.0091">26035 5159 280 0,'7'13'107'0,"-7"-13"-58"0,14 19-35 0,-10-13 28 0,3 3-14 15,-4 1-1-15,4 9-10 16,0-10 0-16,-3 7-10 16,-1-1 7-16,1-5 3 0,0-1-3 15,-4-6 0-15,0-3-6 16,-4-3-3-16,0-3-2 16,1-7-3-16,-1-2 1 15,4-4-1-15,0 0-5 16,7-6 1-16,1 6 0 15,9 0 2-15,-3 4 1 0,14-1 1 16,-3 7-3-16,10-1 2 16,-6 1 1-1,6-1 2-15,-3 4-1 0,-1 3 2 16,-6-3-4-16,-4 3 0 16,-3 3 12-16,-7 0 7 15,-1 0 0-15,-10 12-1 16,0 4-9-16,-7 3-3 15,0 0-3-15,3 15 1 16,1-9-4-16,3 10 0 16,0-13-1-16,11 3-2 15,-1 0 0-15,8-16 0 16,-1-6-4-16,8-6 0 16,-4-3-1-16,4-7 1 15,-4-2 2-15,-7-10 4 0,0 6 5 16,-14-16 6-16,0 16-5 15,-14-12-2-15,4 0-1 16,-15 9-1-16,4-3-18 16,-7 18-8-16,3-2-37 15,4 18-17-15,3-2-49 16,7 11-51 0,4-2 65-16</inkml:trace>
  <inkml:trace contextRef="#ctx0" brushRef="#br0" timeOffset="75010.2984">26723 5072 304 0,'7'0'115'0,"-7"0"-62"0,21 9-33 0,-17-6 32 16,6 13-8-16,1-7-1 16,-1 10-13-16,1-3-6 15,0 9-14-15,-1-6 5 0,-3 6 2 16,0-3-3-16,0 3 2 15,0-6-7-15,0-4-1 16,1-5-2-16,2-7 1 16,-3 3-4-16,7-15 0 15,-3-1-1-15,6-15-2 16,1 6 1-16,7-15-1 16,-8 6-29-16,-2-7-13 15,-5 10-38-15,-6 3-17 0,-1 0-39 16,-6 13-56-1,-1 6 63-15</inkml:trace>
  <inkml:trace contextRef="#ctx0" brushRef="#br0" timeOffset="75140.7022">27189 5181 356 0,'7'10'132'0,"-7"-10"-72"0,10 31-46 15,-6-28 33-15,-1 16-26 16,1-9-6-16,-4 11-26 15,0-2-7-15,0 10 8 16,0-4-63-16,-4-13-26 0,1 4-46 16</inkml:trace>
  <inkml:trace contextRef="#ctx0" brushRef="#br0" timeOffset="75273.9763">27065 4843 236 0,'0'0'88'0,"0"0"-48"0,14 0-56 0,-10 0 12 16,6 6-89-16,1-6-38 16,14 0 62-16,-4 0 33 15</inkml:trace>
  <inkml:trace contextRef="#ctx0" brushRef="#br0" timeOffset="75664.5075">27608 4708 308 0,'4'-13'115'0,"-4"13"-62"0,-4 3-16 0,4-3 41 0,0 10-26 15,0-1-9-15,0 10-10 16,0 3-4-16,0 16-16 16,0-1-1-16,7 7-1 0,-3 0-6 15,7 0-3-15,-1 0 1 16,4 3 0-16,-3-6-6 16,3-4-2-16,-3-8-9 15,-1-4-4-15,-3-7-6 16,-3-2 0-16,-1-6 2 15,-6-17 1-15,-1 7 3 16,-10-19 3-16,3 10 9 16,-13-7 5-16,3 7 8 0,-4 0 6 15,4 5 4-15,0 8 4 16,3 5 0-16,4 7-1 16,3 2-6-16,8 11-1 15,-1-10-6-15,18 12-2 16,0-12 0-16,15-7 1 15,-5 4-10-15,19-10-2 16,-5-3-35-16,8-3-15 16,-7-3-57-16,21-6-23 15,35-7-15 1</inkml:trace>
  <inkml:trace contextRef="#ctx0" brushRef="#br0" timeOffset="76292.2433">29150 5021 228 0,'-21'-28'85'0,"21"28"-46"0,-11-34-8 0,11 34 29 16,-7-10-6-16,4 7-2 16,-11 6-18-16,3-3-7 15,-14 16-15-15,4 0 1 0,-4 15 3 16,4-6-6-16,0 10-1 16,3-1-5-16,4 4-3 15,4-1 0-15,6 4 1 16,1-13-6-16,13-9 1 0,-3 0-4 15,18-19 2-15,-7 0-2 16,13-19 0-16,-6 10 4 16,3-19 3-1,-3 2 3-15,-4 1 1 0,-3 7 20 16,-4 5 8-16,0-3 7 16,-3 16 1-16,-1 0-16 15,-3 19-6-15,0-9-11 16,4 15-5-16,0 0-1 15,3 3-1-15,-4-9-22 16,15 0-10-16,10 6-26 16,-10-16-11-16,-4 1-62 15,7-17-26-15,-7 4 14 16</inkml:trace>
  <inkml:trace contextRef="#ctx0" brushRef="#br0" timeOffset="76833.853">27972 5188 220 0,'0'-7'82'0,"0"7"-44"0,3-9-20 15,-3 9 25-15,7 0-13 16,-3-3-5-16,6-7-12 16,-2 1-6-16,9-7-4 15,-3 1 0-15,4-4 2 0,-4 0 0 0,-3 3 2 16,-1 4 5-16,-13-4 4 16,-1 0 3-16,-6 13 3 15,2-3-1-15,-6 12-1 16,0-3-6-16,0 23-1 15,4-8 1-15,3 17 1 16,3-7-8-16,8 7-4 16,-1-7-2-16,18 6-1 15,-3-9-3-15,17-9 0 16,-3-3-34-16,21-17-15 16,-11-2-99-1,8-9-66-15,13-26 91 16</inkml:trace>
  <inkml:trace contextRef="#ctx0" brushRef="#br0" timeOffset="77704.5474">3810 6922 148 0,'-25'-22'55'0,"25"22"-30"0,0-25-3 0,0 18 23 16,-7 4 6-16,4-3 4 15,-1-3-6-15,4-1-1 16,-10 10-26-16,3 0 0 0,-8 19 0 15,5-10-8-15,-4 26-1 16,0-10-5-16,-4 22 0 16,4-3-5-16,10 6-2 0,4-9-3 15,4 12-1-15,3-9-23 16,18 0-10-16,-1-9-45 16,12-17-19-16,-1 1-26 15</inkml:trace>
  <inkml:trace contextRef="#ctx0" brushRef="#br0" timeOffset="78048.7114">4209 7019 228 0,'-36'-35'85'0,"36"35"-46"0,-53-9-10 0,46 9 30 16,-7 6-17 0,4-6-6-16,-8 13-21 0,7 3-10 15,-6 2-3-15,10 1-2 0,-4 16 2 16,4-7-3-16,14 6 0 15,-7 1 1-15,18 3 0 16,-1-7 0-16,12-9 0 16,2 3-3-16,5-16 2 15,-5-2-10-15,5-14-3 16,-8 7 5-16,-3-28 2 16,-1 12 7-16,-20-21 4 15,-1 12 8-15,-10-13 4 16,-3 10-8-16,-15-3-2 15,0 2-4-15,-10 10 1 16,10 4-7-16,1 21-1 16,-4-3-27-16,10 13-11 15,4 0-38-15,14-4-13 0,-7 4-11 16</inkml:trace>
  <inkml:trace contextRef="#ctx0" brushRef="#br0" timeOffset="78335.5931">4456 6937 252 0,'-11'10'93'0,"11"-10"-50"0,0 28-30 15,0-19 22-15,4 13-9 16,3-3-1-16,-4 9-5 16,4-9-1-16,7 16-10 0,-3-7-3 0,7 0-2 15,-4-3 0 1,7-6 0-16,0-3 0 0,0-13 0 15,4 3 6-15,-8-15 4 16,1 3-7-16,-4-13-2 16,-3 6-1-16,-4-18 0 15,0 3-2-15,-18-1 1 16,4 4-26-16,0 0-10 16,0 6-45-16,0 10-17 15,4 0-35 1</inkml:trace>
  <inkml:trace contextRef="#ctx0" brushRef="#br0" timeOffset="78765.3094">4822 6884 272 0,'0'10'104'0,"0"-10"-56"0,8 28-32 16,-5-22 27-16,4 13-6 15,0-3 3-15,4 12-11 16,-4-9-3-16,0 15-15 15,0-6 2-15,0 7 3 0,0-7-6 16,0-3-3-16,0 0-4 16,-3-6-3-16,-1-6 1 15,1-13-1-15,3-4 0 16,-4-14 0-16,4 2-3 16,0-19 0-16,0 7 2 15,4-16 0-15,0 10 1 16,3 6 0-16,-7-1 0 15,3 11 2-15,1 2-3 0,3 16 0 16,-3 0 1-16,-1 19 2 16,1-1-1-16,-1 17 2 15,1-7-4-15,0 16 0 16,3-9-37-16,-7-1-14 16,0-6-29-16,3-9-10 15,1-3-46 1</inkml:trace>
  <inkml:trace contextRef="#ctx0" brushRef="#br0" timeOffset="78952.0931">5278 6536 260 0,'0'0'99'0,"0"0"-54"0,7 19-24 16,-7-13 30-16,7 7-14 15,-4 2-3-15,8 14-7 16,-4-1-2-16,7 25-14 15,-3-3-4-15,6 13-1 0,-3 0-5 16,4 6-3-16,0-13-8 16,-8 4-4-16,4-10-10 15,-3 0-5-15,-1-12-22 16,-3-13-10-16,1 3-42 16,-23-19-50-1,8 1 50-15</inkml:trace>
  <inkml:trace contextRef="#ctx0" brushRef="#br0" timeOffset="79494.1723">5271 6947 176 0,'7'6'66'0,"-7"-6"-36"0,21 10-18 0,-18-7 19 15,11 6-5-15,-3-3-1 16,14-3-7-16,-4 4-3 16,11-7-9-16,-4 0 0 0,11-7 4 15,-8 4 0-15,15-12 4 16,-7 5 2-16,-4-15-1 15,-3 6-1-15,-7 1-1 16,-4-1-5-16,-14-6-3 16,0-4-2-16,-14 4 0 15,0 7-2-15,-7 8 2 16,0-6-7-16,0 23-1 0,-1 2-1 16,8 16 2-16,0-6 2 15,14 28 3-15,0-12 2 16,15 2 1-16,-5-2-5 15,11-1 1-15,-3 1 0 16,3-7 2-16,-3-3-1 16,7 3-1-16,-7-3 9 15,-1-6 4-15,-3-3 13 16,-3-4 6-16,-4-2 1 16,-3-10 0-16,-1 0-10 15,-6-10-3-15,-1 7-12 16,-3-19-5-16,0 10 2 15,-3-17 1-15,-1 4 2 16,4-9 0-16,0 9 4 0,4 3 3 16,-1-3-6-16,8 6-3 15,0 0-3-15,6-3-3 16,-3 10 1-16,15-4 1 16,-5 3-3-16,11-2-2 15,-6 8-51-15,2 4-24 16,-2-3-62-16,-1 15-26 15,-10-9 26 1</inkml:trace>
  <inkml:trace contextRef="#ctx0" brushRef="#br0" timeOffset="80197.1452">6371 7116 176 0,'-7'-6'66'0,"7"6"-36"0,0-3-7 0,0 3 24 0,4 0-15 16,-1 0-6-16,1 3-2 15,-1 3-1-15,8-12-12 16,-1 3 2-16,8-7 1 0,0-5-3 15,6-7 1-15,-6 0-5 16,3-10-2-16,-3 7 6 16,-1-9 3-16,-2 9 4 15,-8 3 1-15,-4-3-4 16,-6 0 1-16,-1-4-3 16,-10 20 2-16,3-7-6 15,-10 16-3-15,4 0-6 16,-1 25 0-16,0 4 2 15,8 11 3-15,3-8-2 0,7 18 0 16,0-12-3-16,14 5-1 16,0-5-8-16,7-3-4 15,-3-7-40-15,13-3-17 16,-2-6-37-16,9-19-15 16,-6 0 10-1</inkml:trace>
  <inkml:trace contextRef="#ctx0" brushRef="#br0" timeOffset="80395.6061">6770 6787 272 0,'0'0'104'0,"0"0"-56"0,7 19-27 0,-4-19 30 16,12 22-5-16,-5-10 2 16,8 16-17-16,-4-2-9 0,7 8-13 15,-3-6-6-15,6 7-2 0,-2-1-10 16,-1 4-2-16,-4-10-36 15,1 7-16-15,-4-7-41 16,-3-12-17-16,-1 2 7 16</inkml:trace>
  <inkml:trace contextRef="#ctx0" brushRef="#br0" timeOffset="80610.1237">7179 6796 228 0,'-14'-18'85'0,"14"18"-46"0,-21 0-6 15,21 0 33-15,-11 0-14 16,1 6-5-16,-12 6-16 0,5-2-5 16,-11 15-15-16,3 0-2 0,-14 13 1 15,7-10-4-15,1 16-1 16,2-10-13-16,5 10-5 16,2-9-40-16,22-7-18 15,0 0-29-15,18-19-11 16,0 1 3-1</inkml:trace>
  <inkml:trace contextRef="#ctx0" brushRef="#br0" timeOffset="81292.0415">7465 6768 340 0,'-21'-9'126'0,"21"9"-68"0,-43 9-39 0,40-9 32 0,-18 10-22 16,6-1-5-16,-2 16-15 15,-1-6-6-15,1 25-2 16,2-10 1-16,5 4 1 0,-1-1-1 16,8-2-2-16,-1-1-4 15,11-5 0-15,0-10-9 16,15-10-4-16,-5-3-7 16,4-6 0-16,-3-6 2 15,3-13 3-15,0 0 9 16,-7-9 3-16,1 3 5 15,-5 6 3-15,-3 3 9 16,4 7 5-16,-4 6 4 16,0 6 3-16,0 6-6 15,0 7-1-15,0 3-5 0,0-3 1 16,0-7-6-16,4 10-1 16,-4-10-4-16,0 1-1 15,0-4 1-15,7-6 2 16,0 0-6-16,0-25-1 15,0 6-3-15,4-9 2 16,-4 3 4-16,4-3 1 16,-4 2-2-16,-4 1 0 15,1 7 10-15,-4 14 8 16,0-2 1-16,0 16 2 16,-3-1-9-16,-1 10-3 15,1-4-4-15,3 4-2 16,0 0-2-16,0-3 1 0,0 3 1 15,4-10 0-15,-1-3 0 16,4-15 0-16,0-1 0 16,4-12 2-16,0 10-3 15,3-13-2-15,-4 6-1 16,1 3 3 0,-4-2-2-16,0 14 1 0,0-2 4 15,1 16 3-15,-5-1-4 16,1 10-1-16,-1-4-9 15,1 20-2-15,-1-13-34 16,1 9-15-16,-4-12-49 16,4 0-20-16,-4-10 6 15</inkml:trace>
  <inkml:trace contextRef="#ctx0" brushRef="#br0" timeOffset="81773.7384">8213 6803 300 0,'-4'12'112'0,"4"-12"-60"0,7 69-45 0,-3-59 26 16,10 43-17-16,-4-6-1 15,12 31-7-15,-5-15-3 16,15 25-2-16,17 53-3 0,-13-22 1 16,-12-22-4-16,-2-18 2 15,-12-23-26-15,-3-31-9 16,-3 3-13-16,-15-28-3 0,1 7 9 15,-8-26 6-15,-14-25 12 16,7 3 6-16,4 4 11 16,0-17 7-16,0 7 12 15,3-22 5-15,4 13-1 16,7-29-1-16,0 13-6 16,11 0 0-16,-1 9-3 15,11 0 2-15,-3 10 5 16,10 9 4-16,0 7 7 15,4 2 6-15,-4 10-7 16,7 6-1-16,-7 10-1 16,4 9 2-16,-4 0 3 15,-3 19 2-15,-4-1-3 0,-7 17-3 16,0-10 0-16,-7 13-1 16,0-13-5-16,-7 12 1 15,4-12-11-15,-15 1-3 16,4-8-26-16,-4-8-12 15,4-1-30-15,0-9-11 16,3-6-30 0,8-16-56-16,-1-3 46 15</inkml:trace>
  <inkml:trace contextRef="#ctx0" brushRef="#br0" timeOffset="82195.6454">8714 6420 288 0,'14'-9'110'0,"-14"9"-60"0,3 9-25 15,1-9 33-15,-4 19-16 16,0 0-3-16,0 15-10 16,0-9-1-16,0 22-16 15,0-6 2-15,0 16 2 0,0-14 1 16,3 20-1-16,1-10-2 16,3 10-1-16,0-19-7 15,11 12-2-15,-4-12 0 16,7-9 0-16,0-7 0 15,11-12 2-15,-4 3-3 16,7-13-2-16,-3-3-3 16,0-12-1-16,-4 5-1 15,-3-17 3-15,-4 2 0 16,-7-10 1-16,-3 11 0 0,-8-7 0 16,1-1-3-16,-8 8 0 15,1 5-1-15,-8 7 3 16,4-4 0-16,-11 26 3 15,4-6 3-15,0 18 4 16,0-9-4-16,3 9-3 16,1-3-6-16,10 3 0 15,0-3-20-15,7 3-7 16,0-12-57-16,7 3-25 16,-3-10-65-1</inkml:trace>
  <inkml:trace contextRef="#ctx0" brushRef="#br0" timeOffset="82357.3684">9335 7242 480 0,'-8'34'181'0,"8"-34"-98"0,4 16-88 16,0-13 33-16,-1-3-33 15,1 6-9-15,-1-3-46 16,1-3-21-16,3 0-108 15,0 0-46-15</inkml:trace>
  <inkml:trace contextRef="#ctx0" brushRef="#br0" timeOffset="84369.2409">10382 7270 220 0,'0'0'82'0,"0"0"-44"0,4 0-18 0,-1 0 27 15,1 0-7-15,-1 0-1 16,4 0-5-16,-3 0 1 0,7-10-19 16,-4-2 0-16,7-19-2 0,-4 12-5 15,11-35-3-15,-3 17-3 16,10-32 0-16,-3 15-2 16,3-30 2-16,-7 5-2 15,1-2-1-15,-5 9 1 16,-3 3-1-16,0 15 4 15,-3 11 5-15,0 5-3 16,-1 22 2-16,-3 7-3 16,4 28 0-16,-1-4-1 15,8 32 2-15,-4-3-1 16,7 25 2-16,-3-12-2 16,3 27 0-16,-3-18-3 15,3 13-2-15,-3-23-21 16,-1 7-9-16,-3-13-51 0,-3-6-20 15,-4-6-54 1</inkml:trace>
  <inkml:trace contextRef="#ctx0" brushRef="#br0" timeOffset="84583.4431">10527 7060 248 0,'0'0'93'0,"0"0"-50"0,18-22-30 0,-15 22 22 16,18-3-5-16,0-4 0 16,11-5-11-16,-4-4-1 0,11 0-11 15,-7 4-4-15,7-7-2 0,-4-3-15 16,4 3-3-16,-7 1-40 16,-1-8-15-16,-6-2-51 15</inkml:trace>
  <inkml:trace contextRef="#ctx0" brushRef="#br0" timeOffset="84759.5703">11049 6373 300 0,'0'9'112'0,"0"-9"-60"0,7 54-32 16,-3-45 30-16,3 19-18 16,-4 1-4-16,8 24-7 0,-1-9-4 15,4 28-9-15,1-19-5 0,-1 19-2 16,0-9-12-16,0-3-5 15,-4-13-61-15,5 3-26 16,-5-13-44 0</inkml:trace>
  <inkml:trace contextRef="#ctx0" brushRef="#br0" timeOffset="84925.8253">11441 6931 324 0,'0'35'123'0,"0"-35"-66"0,3 59-53 0,-3-49 26 16,4 8-19-16,-1-2-4 0,1 6-15 15,-1-6-5-15,1 3 6 16,-4-10-58-16,-4 0-26 0</inkml:trace>
  <inkml:trace contextRef="#ctx0" brushRef="#br0" timeOffset="85014.5345">11264 6734 4 0,'0'0'0'0</inkml:trace>
  <inkml:trace contextRef="#ctx0" brushRef="#br0" timeOffset="85511.7769">11850 6743 244 0,'0'-13'90'0,"0"13"-48"0,-7-6-9 0,7 6 33 16,-4 0-19-16,1 0-4 15,-8 6-16-15,1-2-8 16,-8 5-10-16,0-3-4 0,-3 13 1 16,0 0-3-16,3 15-2 15,1-5 2-15,6 15 2 16,0-10-7-16,11 10 0 15,0-10 0-15,15-2 1 16,-1-7 1-16,10-6 0 16,-2 0 0-16,9-13 0 15,-2 3-3-15,6-24 0 16,-3 5 2-16,3-9 2 0,-7 0 0 16,-3-15 2-16,-4 9 2 15,-10-3 4-15,-1-1 0 16,-10-5 2-16,0 9-4 15,-7 6 1-15,0-3 1 16,-11 6 5-16,4 7-10 16,0 18-2-16,0-9-2 15,3 29 2-15,4-11 3 16,7 23 2-16,0-13-1 16,11 10-1-16,0-7-1 15,13 1 0-15,-3-7-9 16,15 0-2-16,-1-6-25 15,14-10-9-15,-6 1-76 0,17-14-31 16,24-2-1 0</inkml:trace>
  <inkml:trace contextRef="#ctx0" brushRef="#br0" timeOffset="85828.7033">11409 6633 316 0,'0'0'118'0,"0"0"-64"0,3 0-30 16,-3 0 35-16,0 3-30 15,0-3-10-15,0 0-12 16,0 0-6-16,4 7 0 16,-4-7-54-16,3 0-22 0,1 0-83 15</inkml:trace>
  <inkml:trace contextRef="#ctx0" brushRef="#br0" timeOffset="86532.025">13049 6734 228 0,'-3'-19'85'0,"3"19"-46"0,0 0-15 16,0 0 29-16,0 6-14 16,0-3-2-16,0 16-9 15,0-10 0-15,0 23-16 16,0-10 2-16,0 28 0 0,0-16-3 15,0 13-1-15,0-9-9 0,3 6 0 16,1-10-3-16,3-5-2 16,0-10-15-16,11-10-5 15,-4 3 3-15,7-27 2 16,0 5 5-16,-3-15 3 16,-1 0 9-1,-6-3 6-15,-1 0 2 0,-3 3 2 16,1 3 7-16,-1 6 4 15,0 10-9-15,7 12-6 16,-4-3-7-16,15 19-1 16,-4-9 4-16,11 5 2 15,-4-2-3-15,7 3 1 16,-3 0-5-16,0-13 1 16,-4 3 11-16,0-18 7 15,-6 3 4-15,-5-13 4 0,-3 0-8 16,-7-9-1-16,0 3-5 15,-7-19 0-15,0 9-14 16,-7-5-5-16,4 5-53 16,-4 1-20-16,0 9-76 15</inkml:trace>
  <inkml:trace contextRef="#ctx0" brushRef="#br0" timeOffset="86922.2478">14034 6743 304 0,'-15'-19'112'0,"15"19"-60"0,-28-19-14 0,25 19 39 15,-11 0-25-15,3-6-9 16,-14 3-23-16,4 3-11 16,-11 9-5-16,11 1-4 0,-4 9 1 15,4-1-4-15,4 8 2 16,3-8-1-16,7 7 0 15,-1-6-3-15,12-3 1 16,0-7-9-16,17-15-2 16,-4-3-1-16,8-10 2 15,-4 9 6-15,0-15 4 16,-3 7 3-16,0 2 3 16,-4 6 14-16,-4 7 9 15,-3-3-6-15,0 15-3 16,0-2-9-16,1 12-5 0,-1-4-4 15,3 7-1-15,-3 3-25 16,11 3-9-16,-4-2-36 16,11 2-16-16,-4-6-37 15,7-19-44 1,-3-3 62-16</inkml:trace>
  <inkml:trace contextRef="#ctx0" brushRef="#br0" timeOffset="87277.5738">14340 6715 232 0,'-31'-44'88'0,"31"44"-48"0,-29-13-5 0,26 13 32 16,-8 4-23-16,1-4-8 16,-4 18-23-16,3-8-9 15,0 5-3-15,1 1-4 0,6 3 0 16,1-7-1-16,13 10 0 16,1-9 3-16,14 6 0 15,-4-4-2-15,11 4 2 16,-4-3 3-16,7-4 1 15,-7-5-1-15,8 8-2 16,-8-5 1-16,-3 2 1 16,-4-2 5-16,-11 5 4 15,1 4 5-15,-15 0 2 16,1-3-9-16,-11-7-5 16,3 7-12-16,-14-4-3 15,4-2-43-15,-3-10-16 16,2 6-75-16,8-22-37 15,0 4 94-15</inkml:trace>
  <inkml:trace contextRef="#ctx0" brushRef="#br0" timeOffset="87715.9046">15342 6439 228 0,'11'0'88'0,"-11"0"-48"0,18 6 6 15,-15-3 39-15,8 13-8 16,-1 3-3-16,8 9-28 16,-4-3-13-16,4 13-20 0,-1-4 0 0,1 20 1 15,-4-11-5-15,4 20-3 16,-4-16-3-16,0 13 0 16,-4-16-2-16,-2-7 2 15,-1-2-11-15,-4-7-2 16,1-9-2-16,-4-13 2 15,0 3 1-15,0-24 1 16,0 2 2-16,3-21 2 16,1 9 2-16,6-10 1 15,-3 7-4-15,14 0 1 16,-3-7-3-16,10 10 0 16,-3 6 1-16,7 7 2 15,-4 2 2-15,4 10 1 16,-8 0 1-16,-2 13 0 0,-5 3 4 15,-6 9 2-15,-1-3 0 16,-13 18 1-16,-1-8 0 16,-10-1 1-16,0-9-4 15,-14 3-1-15,3-6-19 16,-14-3-7-16,11-7-39 16,-4-6-17-16,8-3-65 15,10-12-54 1,0-4 80-16</inkml:trace>
  <inkml:trace contextRef="#ctx0" brushRef="#br0" timeOffset="88060.9243">16161 6643 340 0,'-7'0'129'0,"7"0"-70"0,-18 3-38 0,18 3 35 15,-11 4-21-15,1-1-5 16,-8 16-12-16,4-6-1 15,-3 18-10-15,2-5-4 0,8 15-2 16,0-3-4-16,14 3 2 16,0-13-1-16,11-6-2 15,-4-2-6-15,11-8-4 16,-4-8-3-16,7-10 0 16,-3-3 0-16,-4-22 1 15,-3 6 9-15,-8-6 6 16,1 6 3-16,-18-9 4 0,3 3-3 15,-10-4 0-15,4 4-1 16,-12 13-2-16,5-4-10 16,-1 16-4-16,4-6-44 15,3 12-19-15,1 3-68 16,10-2-33 0,0-4 92-16</inkml:trace>
  <inkml:trace contextRef="#ctx0" brushRef="#br0" timeOffset="88363.0496">16418 6778 276 0,'11'15'104'0,"-11"-15"-56"0,18 35-25 0,-15-32 29 15,4 16-21-15,0-4-7 16,4 4-12-16,-1 0-6 16,4 6-3-16,-3-6 0 0,0 0 0 15,-4-4 1-15,-7-5 2 16,0-1-3-16,-7-9 0 15,0-6 1-15,-1-4 0 16,1-2 4-16,0-13 3 16,0 6 0-16,7-6 3 15,0 6-9-15,7-6-3 16,0 3-7-16,11-3 1 16,-4 9-11-16,7 4-3 15,1-4-40-15,-1 7-16 16,-4 2-22-16,8-2-6 15,-4 6-4-15</inkml:trace>
  <inkml:trace contextRef="#ctx0" brushRef="#br0" timeOffset="88728.3174">16870 6715 304 0,'-4'37'115'0,"4"-37"-62"0,0 35-22 15,0-26 37-15,4 7-23 16,-1 3-7-16,1 9-21 15,-1-3-6-15,4 10-7 16,-3-10-1-16,0-3 3 0,-1-4-5 16,1-2-3-16,-1-6-2 15,4-14 3-15,-3-2-7 16,6-13-2-16,-3 1-1 16,7-14 1-16,-3 10 6 0,14-19 4 15,-4 4-1-15,0 2 0 16,0 1 3-16,0 12 3 15,-3 3 29-15,0 13 12 16,-4 3-1-16,0 15 0 16,0-2-14-16,4 15-4 15,-4 3-14-15,7 6-3 16,-3 1-6-16,3-1-3 16,-4-5-16-16,-3-4-5 15,1-3-65-15,-8-7-27 16,0-2-103-16</inkml:trace>
  <inkml:trace contextRef="#ctx0" brushRef="#br0" timeOffset="89218.0083">18228 6724 200 0,'0'-3'77'0,"0"3"-42"0,0-6-4 0,0 6 29 16,4 6-8-16,-1-3-1 0,1 7-16 16,-1-4-6-16,1 13-17 15,-1-4-8-15,1 7-2 0,-1 3 0 16,1 4 3-16,-1-4-40 16,-3 3-15-16,0-3-64 15,-3-6-67 1,-1-3 56-16</inkml:trace>
  <inkml:trace contextRef="#ctx0" brushRef="#br0" timeOffset="89341.3081">18267 6555 172 0,'-14'0'66'0,"14"0"-36"0,-4 19-51 0,4-19 6 15,7 9-55-15,-3 4-19 16</inkml:trace>
  <inkml:trace contextRef="#ctx0" brushRef="#br0" timeOffset="89626.2563">18489 6840 312 0,'4'38'115'0,"-4"-38"-62"0,0 34-33 0,0-24 30 16,3-4-18-16,-3 3-4 15,4-2-14-15,-1-4-6 16,4 3-5-16,-3-6 0 0,6-16 0 15,1 7-4-15,7-19 1 16,-4 3 0-16,17-19 2 0,-9 16-1 16,2-7 2-16,-3 10-2 15,1 6 2-15,-5 0-4 16,1 29-2-16,-4-4 2 16,0 16 0-16,-3-6 1 15,3 21 2-15,-4-12-19 16,5 22-6-16,-5-12-56 15,4-1-24-15,-3-5-42 16</inkml:trace>
  <inkml:trace contextRef="#ctx0" brushRef="#br0" timeOffset="90007.1536">20324 6266 332 0,'-22'10'123'0,"22"-10"-66"0,18 19-49 0,-14-10 29 16,3 10-12-16,0 0 0 15,3 12-5-15,-3-3-1 16,4 16-10-16,-1-6 1 0,1 6 3 15,0 0 2-15,-4 9 0 16,0-6 1-16,-4 12 3 16,1-11-2-16,-8 5 1 15,1-9-3-15,-8 0 1 0,1-10-5 16,-15-6 1-16,4-3-5 16,-18-12-2-16,7 3-9 15,-17-13-3-15,6-3-25 16,-9-13-11-16,6-2-51 15,-11-14-22-15,11 4-65 16</inkml:trace>
  <inkml:trace contextRef="#ctx0" brushRef="#br0" timeOffset="90240.5873">19957 6376 332 0,'-7'0'126'0,"7"0"-68"0,10-3-39 0,-6 3 34 16,10-6-16-16,-4 6-1 16,22-10-17-16,-4 1-4 15,25-7-9-15,-10 4-2 0,17-13 2 16,-7 9-1-16,3-3 0 16,-7 7-12-16,-3-4-3 15,-3 10-41-15,-8 6-17 16,-3 6-36-16,-8 3-14 15,-3 7-12 1</inkml:trace>
  <inkml:trace contextRef="#ctx0" brushRef="#br0" timeOffset="90524.5621">20606 6680 328 0,'-11'41'123'0,"11"-41"-66"0,-3 38-51 16,3-29 28-16,3 10-11 15,-3-3 1-15,7 2-4 16,-3 1-3-16,6 0-9 16,-3-3-3-16,8-7 1 0,-5 1 1 15,8-10 3-15,-4 0-3 16,3-16-2-16,1 6-5 16,3-18 0-16,-3 9 2 15,-4-9 1-15,0 3-4 0,-7-9-1 16,-3 12-17-1,-4-3-7-15,0 6-38 0,0 3-14 16,0 0-49 0,-4 13-51-16,1-3 66 15</inkml:trace>
  <inkml:trace contextRef="#ctx0" brushRef="#br0" timeOffset="90768.2785">20923 6241 364 0,'-7'-9'134'0,"7"9"-72"0,4 3-61 0,-1 3 27 0,1 13-6 15,-1-3 2-15,8 21-7 16,-4-2 0-16,4 21-10 16,-1-12-4-16,1 19 0 0,-4-10 0 15,0 10 1-15,0-10-18 16,0 7-5-16,0-13-24 15,-3-3-8-15,-1-7-48 16,1-21-21-16,-1 3-6 16</inkml:trace>
  <inkml:trace contextRef="#ctx0" brushRef="#br0" timeOffset="91260.2321">21191 6643 272 0,'-3'9'104'0,"3"-9"-56"0,0 38-23 0,0-32 33 16,0 13-16-16,0-4-3 16,3 7-19-16,1 4-7 15,3-1-8-15,0-7-8 0,7 1-1 16,-3 0-5-16,6-10-1 16,-3-2-4-16,11-17 1 15,-4 4 2-15,4-13 2 16,-4 7 8-16,0-20 2 15,-3 14 1-15,-7-11-2 16,-1 4 3-16,-3 0 0 16,0 6 5-16,-3 16 3 15,-1-3-6-15,1 25-3 16,-1-10 3-16,1 26 1 0,-1-1 6 16,4 19 3-16,1 1-8 15,2 15-4-15,1-13 0 16,3 23 0-16,-4-17-4 15,1 14 1-15,-4-7 0 16,-3 3 2-16,-1-10-1 16,-10-2 2-16,0-13-4 15,-14-9-2-15,3-4-1 16,-14-15 3-16,4-3-2 16,-11-16-1-16,4 0 5 15,0-10 1-15,7-5-3 0,3-4 1 16,4 0-11-16,10-16-5 15,4 10-58 1,18-3-26-16,-4 0-46 16</inkml:trace>
  <inkml:trace contextRef="#ctx0" brushRef="#br0" timeOffset="92117.0477">22913 6646 244 0,'-18'-19'93'0,"18"19"-50"0,-21-13-28 0,21 13 24 0,-7-6-6 16,0-3 1-16,-4 6-11 15,1-4-3-15,-4 1-12 16,3 3-5-16,-10 19-2 0,3-7-1 15,-3 19 2-15,4-3 1 16,-1 13 3-16,4-10-3 16,3 7 0-16,1-7-3 15,6-3-1-15,1 0-1 16,13-12-2-16,-3-4 0 16,7-9 3-16,-3-3-7 15,7-13 1-15,-4 4 3 16,3-10 4-16,-3 3 1 0,1 0 2 15,-1 3 0-15,0 4 1 16,-4-4 0-16,4 16 0 16,-3 0 4-16,7 10 5 15,-4-4-1-15,3 6 1 16,1-5-5-16,3 12-3 16,-3-4 0-16,-4-2 1 15,0 2-21-15,-3 1-7 16,-1-3-55-16,1-4-23 15,-4 0-41 1</inkml:trace>
  <inkml:trace contextRef="#ctx0" brushRef="#br0" timeOffset="92490.5159">23163 6677 304 0,'4'13'115'0,"-4"-13"-62"0,3 34-35 15,-3-28 28-15,4 7-13 16,0-4-4-16,-1 7-13 16,1-6-5-16,-1 8-6 15,1-8-4-15,3 5 2 0,0-5 2 16,0-4 4-16,-4-3-2 16,11-3 1-16,-7-3-5 15,8-13-2-15,-5 1-3 16,8-4-1-16,-4 0-12 15,4-6-5-15,-1 3 4 16,-3 0 2-16,0 10 1 16,-7 12 1-16,1 0 7 15,-5 12 4-15,1 4-7 0,-1 12-4 16,1-9-34-16,3 12-15 16,0-9-37-1,14 0-53-15,-3 0 42 16</inkml:trace>
  <inkml:trace contextRef="#ctx0" brushRef="#br0" timeOffset="92748.0823">23622 6646 328 0,'-25'-10'123'0,"25"10"-66"0,-28 22-62 0,25-18 23 0,-1 11-14 15,1-2-2-15,6 9-4 16,1-4 1-16,6 4 1 15,1 0-3-15,6-3 2 0,-3-6-1 16,11 2-2-16,-4-5-4 16,4-10-2-16,-4 0 2 15,-3-10 3-15,-1 4 0 16,-6-13 4-16,0 7 0 16,-15-4 1-16,1 0-16 15,-8-6-4-15,4 4-17 16,-11-4-4-16,4 3-31 15,-10 6-51 1,2-2 28-16</inkml:trace>
  <inkml:trace contextRef="#ctx0" brushRef="#br0" timeOffset="92958.9764">23654 6235 224 0,'-4'35'85'0,"4"-35"-46"0,18 72-17 0,-15-57 28 16,8 20-13-16,-4-7-1 15,14 25-21-15,-3-9-9 16,-1 13-4-16,1-13-9 0,3 25-3 16,-3-13-49-16,3-3-22 0,-3 1-40 31</inkml:trace>
  <inkml:trace contextRef="#ctx0" brushRef="#br0" timeOffset="93663.374">24829 6411 284 0,'17'28'107'0,"-17"-28"-58"0,21 72-15 16,-17-63 34-16,3 26-26 16,0-10-11-16,4 9-17 0,-4-5-7 15,3 15-4-15,-3-10-7 0,0-3-2 16,-3 4-17-16,-4-10-8 16,0-6 3-16,-4 0 2 15,1-4-1-15,-8-21 0 16,4 3 10-16,-11-32 5 15,4 7 8-15,0-25 2 16,0 3 4-16,7-13 1 16,0 10 1-16,14-1 0 15,-3 7 4-15,13-6 5 16,-3 15-1-16,18 4 3 16,-7-1-2-16,14 10 2 15,-4 7-6-15,4 18-3 16,-8-4-1-16,1 8-1 15,-11 5 2-15,-7 10 3 0,1 6 5 16,-15 0 1-16,0 3 0 16,-15 0 1-16,5 4-8 15,-11-4-3-15,0 0-5 16,-1-9-1-16,5 0-6 16,-1-4 0-16,4 1-10 15,7-6-4-15,3-1 8 16,15-6 8-16,-4 3 3 15,18 1 2-15,-4-4 2 16,14-3 1-16,-7 6-4 16,11 3-1-16,-3 1 1 0,2 2 0 15,-6 4 12-15,-7 3 7 16,-4 0 8 0,-10 12 5-16,-1-9-4 0,-17 9-2 15,4-9-7-15,-15 3-3 16,4 4-7-16,-18-11 0 15,7-2-12-15,-10-6-4 16,7-1-47-16,0-3-21 16,3-6-58-16,11-9-23 15,0 3 30 1</inkml:trace>
  <inkml:trace contextRef="#ctx0" brushRef="#br0" timeOffset="94009.8704">25629 6671 324 0,'0'0'123'0,"0"0"-66"0,-10 9-31 16,10-9 34-16,-7 16-19 15,0-7-6-15,-7 7-14 16,3-3-3-16,-3 5-11 16,3 4-6-16,4 0-4 0,0-6 2 15,7 9 0-15,0-3-6 16,7-6 0-16,0-7-8 15,7-3-1-15,-3-2-4 16,7-14-1-16,-1 1 5 16,-3-7 2-16,-3-3 9 15,-11-6 2-15,0 6 5 16,-14-9 1-16,3 9-4 16,-6 0 1-16,-1 4-5 0,0-1 1 15,4 7-38-15,0-1-14 16,3 7-73-1,8-3-50-15,-1 6 76 16</inkml:trace>
  <inkml:trace contextRef="#ctx0" brushRef="#br0" timeOffset="94509.791">25855 6154 360 0,'-3'6'134'0,"3"-6"-72"0,0 47-52 0,0-38 30 0,3 26-7 16,1-10 3-16,3 28-18 16,0-15-6-16,10 24-7 15,-3-11 1-15,1 5 0 0,-1-12-2 16,0 9-1-16,-4-9 1 16,1-6 2-16,-4-10-3 15,0-3 0-15,-3 0-6 16,-1-15-2-16,1-7-1 15,-1-3 2-15,1-3-3 16,3-22 2-16,0 6 1 16,10-6 2-16,-6 6-1 15,7-6 1-15,-4 6 2 0,7 10 0 16,-3-7-3 0,10 13 2-16,-3-4 1 0,3 7 0 15,-4 7-3-15,1 2 0 16,-4 7 2-16,-3 6 0 15,-4-7 9-15,-7 14 7 16,-3-4 6-16,-15 3 4 16,4-3-11-16,-14 0-3 15,3-3-23-15,-14-6-6 16,4 3-43-16,-18-13-17 16,8-3-73-1,-8-6-70-15,3-3 77 16</inkml:trace>
  <inkml:trace contextRef="#ctx0" brushRef="#br0" timeOffset="95166.0031">27365 6502 208 0,'-4'-29'77'0,"4"29"-42"0,0 0-8 0,0 0 29 16,0 7-18-16,0-4-6 15,-3 25-6-15,-1-3-2 16,-6 13-13-16,3-7 7 0,0 10 4 15,0-7-7-15,7 10-3 0,0-9-3 16,0-7-1 0,0 0-9-16,7-3-4 0,0-6 0 15,7-10 1-15,0-9-1 16,7-9 1-16,-3-10-2 16,6-9 1-16,-2 3 3 15,-1-10 1-15,-4 7 3 16,1 0 1-16,-4 9 1 15,-3 4 2-15,-1-1-3 16,1 22 0-16,0-6-1 16,6 19-2-16,-3-3 1 15,7 9-1-15,-3-3-3 16,7 3 2-16,-4-6 7 16,0-4 6-16,-7-2 5 15,11-13 4-15,-7 6-2 0,-8-12 0 16,-3-4-8-16,0-8-4 15,-3-1-4-15,-8-6-3 16,-3-4-24-16,0-14-11 16,-3 8-33-16,-1-3-12 15,4 13-48 1</inkml:trace>
  <inkml:trace contextRef="#ctx0" brushRef="#br0" timeOffset="95552.3645">28169 6571 268 0,'-14'-16'101'0,"14"16"-54"0,-28-28-20 0,24 21 32 0,-10 4-18 16,4-3-4-16,-8 6-17 16,0 0-5-16,-3 16-9 15,4 2-4-15,-8 8-1 0,4-8-1 16,-4 11 0-16,4-1-3 15,7 3 2-15,0-9-1 16,14 3 0-16,0-6-3 16,14-13-1-16,-4-3-11 15,15-12-1-15,-4 0 2 16,8-13 5-16,-8 0 4 16,0-6 2-16,-4 2 5 15,-2 4 2-15,-1-3 19 0,-7 16 9 16,0 0-13-16,-4 12-7 15,1 3-4-15,-4 19 0 16,0-6-8-16,3 9 0 16,1 0-29-16,3 7-11 15,0-7-32-15,11-3-13 16,-4-6-42 0</inkml:trace>
  <inkml:trace contextRef="#ctx0" brushRef="#br0" timeOffset="95916.3176">28459 6386 352 0,'-36'0'132'0,"36"0"-72"0,-49 18-55 16,42-11 27-16,-4 2-20 16,1-3-7-16,3 16-8 15,3-6-1-15,8 3 2 16,-4 0 1-16,21-1 1 0,-4-2-3 15,12 3 0-15,-5-3 2 16,15 2 2-16,-7-2-2 16,7 3-2-16,-8-7 6 15,5 10 3-15,-8-9-1 16,-3 6 0-16,-4-4 8 16,-11 1 6-16,-3-3 1 15,-10 5 3-15,-1-2-7 16,-13 3-1-16,3-3-9 0,-11-7-2 15,4 7-24-15,-14-7-9 16,13-6-39-16,-6 7-14 16,3-10-52-1,15-10-51-15,3 10 70 16</inkml:trace>
  <inkml:trace contextRef="#ctx0" brushRef="#br0" timeOffset="96817.3225">29401 6564 176 0,'7'-3'68'0,"-7"3"-36"16,7 10 7-16,-4-7 30 0,-3 6-18 16,7 4-4-16,0 15-16 15,0-6-7-15,4 22-14 16,-1-10-6-16,-2 10-1 0,2-6 7 15,-3 6 3-15,0-4 7 16,0-2 4-16,-3-10 1 16,-4 0 0-16,7-2-10 15,-4-8-4-15,1 1-4 16,-1-6 0-16,-3-4-6 16,4-9-3-16,-4 0 1 15,0-16 0-15,-7 1 1 0,3 5 2 16,1 1-3-16,-4 0-2 15,7-1 2-15,-4 1 2 16,1 2 0-16,-1-11-1 16,1-1-4-16,3-6 0 15,0 6 4-15,0-16 2 16,0 7 0-16,3-6-2 16,1 6-2-16,-1-16 1 15,1 6 1-15,-4-15 0 16,7 15 0-16,-4-22 0 15,1 17 0-15,-1-11 0 16,1 17 0-16,0-1 0 0,-4 7-5 16,7 2-1-1,-4 4 0-15,4 7 2 0,0 5-1 16,0 4 4-16,-3 2 0 16,3-2 1-16,-4 9 0 15,1-6 0-15,-1 6 0 16,1-4 0-16,-1 4 2 15,-3 0 1-15,8 0-1 16,-8 4-2-16,0-4-2 16,0 0 1-16,0 6 1 15,0-6 2-15,0 3-1 16,0 3-1-16,0-6 1 16,0 7-1-16,0-7-3 15,-8 0 2-15,8 0-1 16,0 0-2-16,0 0 0 0,0 0 3 15,0 0-2-15,0 0-1 16,0 0 3-16,0 3 2 16,0-3 0-16,0 0-1 15,0 0 1-15,0 0-1 16,0 0 0-16,0 0 0 16,0 0 0-16,0-3 0 15,0 3-3-15,8-7 2 16,-8 7-1-16,3-9-2 15,-3 9 0-15,0-6 0 16,0 6-13-16,0-10-4 16,0 7-22-16,0-3-10 15,-3-4-10-15,-5 10-1 16,8 0-5-16,-3 7 1 0,3-7-16 16</inkml:trace>
  <inkml:trace contextRef="#ctx0" brushRef="#br0" timeOffset="97324.1473">29489 6662 248 0,'-21'-4'93'0,"21"4"-50"0,0-6-39 0,0 6 21 15,10-6-5-15,-3 3 0 16,4 3 3-16,-4-7 0 15,7 4-12-15,7-6 2 0,-3 3 3 16,-4 6 1-16,11-4 1 16,-4-2-5-16,7 6-3 15,-3 0-1-15,-1 10 1 0,8-4-1 16,-4 3 0-16,-7 1 3 16,-10 9 5-1,-7 9-5-15,-8 16-2 16,-3-16-1-16,7 3-3 15,-14 7 1-15,-18 21-2 16,7-27 2-16,11-7-6 16,-10 3-3-16,2-9-19 15,-13-3-9-15,3-1-24 16,1-15-9-16,6 0-28 16,4-15-10-16,10 5-23 15</inkml:trace>
  <inkml:trace contextRef="#ctx0" brushRef="#br0" timeOffset="97735.9241">30272 6646 296 0,'-25'-3'112'0,"25"3"-60"0,-35 0-21 0,35 0 37 16,-14 3-23-16,-11 9-5 15,-10 1-18-15,0 12-4 16,17-6-10-16,-3 0-1 0,0 15 0 16,-4 4-6-16,14 6-2 15,4-19-3-15,11 9 3 16,10-6-7-16,0-12 1 16,11-13-8-16,-8-3-1 15,-3 0 4-15,1-3 5 0,2-3 2 16,-3-13 0-16,0 10 4 15,-10-16 2-15,7 6 0 16,-11-16-1-16,0 10-10 16,-4 3-4-16,-7-12-20 15,1 9-5-15,6 6-26 16,-3 3-12-16,4 13-40 16,6-3-27-1,-3 6 68-15</inkml:trace>
  <inkml:trace contextRef="#ctx0" brushRef="#br0" timeOffset="98015.4384">30321 6662 260 0,'4'6'96'0,"-4"-6"-52"0,7 28-18 0,0-25 31 15,-4 13-15-15,4-1-3 16,1 4-17-16,-1-6-6 16,3 12-9-16,-3 0 2 0,0-6 1 15,-3 6 1-15,3-13 1 16,-4 4-6-16,-3-6-2 15,0-1-2-15,-3-9-2 16,3 0-2-16,-7-9-1 16,7-1-1-16,0-6 3 15,0-2 0-15,0-11 3 16,7 4-1-16,-4 3-1 16,8 0-2-16,0 10-1 0,-1-4-36 15,8 7-14-15,-8-1-13 16,15 4-2-16,0 3-7 15,7 3-3-15,-8-6-17 16</inkml:trace>
  <inkml:trace contextRef="#ctx0" brushRef="#br0" timeOffset="98359.4442">30836 6627 288 0,'-3'0'107'0,"3"0"-58"0,0 0-2 16,0 0 41-16,-4 6-22 15,-3-3-8-15,7 19-14 16,-3-9-3-16,3 12-23 15,0 0-4-15,3 3 0 0,-3-9-6 0,0 9-2 16,7-9-1-16,-3 3 1 16,-1-3-3-16,4-10 0 15,-3 1-3-15,14-10-3 16,-11 0-1-16,17-16 0 16,-6 7-6-16,0-13-2 15,6 0 2-15,-3 0 1 16,1-3 3-16,-5 6 4 15,4 0 1-15,-6 3 3 16,-5 7 5-16,-3 9 4 16,0 0 0-16,-7 16 3 15,7-4-3-15,4 16-1 16,-4-2-6-16,11 8-3 16,-1-6-5-16,15 0-2 15,-4-2-13-15,18-17-3 0,0 0-28 16,24-9-10-16,-10 0-152 15</inkml:trace>
  <inkml:trace contextRef="#ctx0" brushRef="#br0" timeOffset="99205.0293">3739 8339 200 0,'0'-3'77'0,"0"3"-42"0,4 3-21 0,-4-3 20 0,4 6-6 15,-1-2 0-15,8 14-4 16,-8-2-3-16,8 12-11 16,-1-9-4-16,1 25 0 0,-1-10-1 15,5 10 0-15,-5-9-25 16,4 3-9-16,-3-1-70 16,-4-2-61-1,0-10 53-15</inkml:trace>
  <inkml:trace contextRef="#ctx0" brushRef="#br0" timeOffset="99338.9081">3743 8195 160 0,'-7'0'60'0,"7"0"-32"0,0 12-35 0,3-5 8 16,5 2-22-16,-1 1-7 15,14 8-31-15,0-2-15 16</inkml:trace>
  <inkml:trace contextRef="#ctx0" brushRef="#br0" timeOffset="99624.9063">4120 8508 236 0,'4'44'90'0,"-4"-44"-48"0,21 57-20 0,-21-45 26 16,0 1-12-16,0-4-3 16,4 7-17-16,3-7-5 15,-7 1-7-15,3-4 2 0,4-6 3 0,0 0-1 16,4-22 3-16,-4 10-2 15,7-23 0-15,-3 10-3 16,-4-13 1-16,3 13 0 16,-3-3 1-16,0 9-4 15,1 0-1-15,2 4-3 16,1 21-1-16,-8-6 1 16,11 13 0-16,-3 5 0 15,3 7 0-15,4 4-36 16,-4 5-13-16,0-6-54 15,7-2-23-15,0 8 7 16</inkml:trace>
  <inkml:trace contextRef="#ctx0" brushRef="#br0" timeOffset="100014.0447">5528 8007 228 0,'-3'3'88'0,"3"-3"-48"0,0 0-34 0,0 0 20 16,3 9-12-16,1-2-3 15,3 18-4-15,0-7-2 0,7 11-3 16,-4-1 7-16,12 16 6 0,-5-10 15 15,4 20 8-15,1-10 0 16,-1 9-1-16,0-6-3 16,-4 6-1-16,-2-9-7 15,-12-6-2-15,1-4-4 16,-11 1-3-16,3-7-3 16,-14 0-1-16,1-6-7 15,-11-9-4-15,3 2-21 16,-14-12-10-16,7 4-38 15,-14-14-15-15,8-2-45 16,-12-29-18-16,8 10 21 16</inkml:trace>
  <inkml:trace contextRef="#ctx0" brushRef="#br0" timeOffset="100239.6709">5105 8198 292 0,'0'0'110'0,"0"0"-60"0,21-9-25 0,-18 9 33 16,22-10-18-16,-4 1-5 16,18-10-14-16,-4 0-3 15,15-6-11-15,-4 0-4 0,14-3 0 16,-8 0-2-16,16 2 2 16,-16 8 0-16,-2 2 1 15,-8-3-31-15,-3 19-12 16,-7-3-29-16,-4 16-10 15,-7 2-68-15</inkml:trace>
  <inkml:trace contextRef="#ctx0" brushRef="#br0" timeOffset="100540.5357">5884 8430 200 0,'-3'16'77'0,"3"-16"-42"0,0 37-12 16,0-30 26-16,3 11-16 15,1-8-4-15,3 15-2 16,0-6 2-16,4 0-15 16,-4-4-1-16,10-2 0 0,-3 3-1 0,4-7 1 15,-4 0-3 1,4-9 1-16,-4-3 0 0,4-12 3 16,-4-1-5-16,0-6-1 15,0-3 0-15,-7 0 0 16,0-4-4-16,-7-5-1 15,0 0-3-15,0 5-3 16,-7 7-27-16,3 0-12 16,1 4-37-16,-1 5-14 15,1 0-44 1</inkml:trace>
  <inkml:trace contextRef="#ctx0" brushRef="#br0" timeOffset="101184.2738">6251 8330 348 0,'14'25'129'0,"-14"-25"-70"0,7 22-45 0,-3-16 33 0,3 13-19 15,0-10-4-15,0 16-12 16,0-6-3-16,0 6-5 16,0-6 2-16,0 6 3 0,-3-3-3 15,-1-6 2-15,1-1-5 16,-1-2 0-16,-3-4 3 15,4-12 1-15,-1-3-3 16,5-7-1-16,-5-2-3 16,4-10-3-16,0 6 2 15,0-16 0-15,0 4-2 16,4 0 0-16,-1 2-3 16,1 4-1-16,0 3 4 0,-1 7 3 15,1-1-1-15,6 7-2 16,-2 6 4-16,-1 12 1 15,-4 0 4-15,4 10 3 16,-3-3-2-16,3 12-2 16,-3-3-2-16,6 13-3 15,1-4 1-15,7 1-1 16,-4-7-3-16,7-9 2 16,-3 0-1-16,6-10 0 15,-2 0-3-15,-1-18-1 16,-3 6 3-16,3-22 3 15,-7 9-6-15,0-15-1 16,-3-1 2-16,-8-15 2 16,1 10-5-16,-11-7 1 15,0 3 3-15,-11 3 2 0,1 10 4 16,-8 13 3-16,4 2 2 16,-4 16 1-16,4-3 2 15,0 25 4-15,4-6 1 16,3 16 0-16,3-7-5 15,15 9-2-15,-1-5-4 16,11 5-3-16,-3-8-5 16,7 5 0-16,-4-9-22 15,11-3-8-15,-4-6-51 16,7-7-23-16,-3-3-60 16</inkml:trace>
  <inkml:trace contextRef="#ctx0" brushRef="#br0" timeOffset="101319.6506">7338 8621 428 0,'-25'29'162'0,"25"-29"-88"0,-7 3-82 0,7 3 29 16,0-6-70-16,0 0-26 16,0 3-97-16,0-3-42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5T00:20:00.8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1147 638 160 0,'-15'-25'60'0,"15"21"-32"0,-3-2-4 0,3-3 24 16,0 9-11-16,-11-13-3 0,11 1-3 16,-7 2 3-16,4 7-19 15,-8-6 5-15,1 2 3 0,-5 14-3 16,1 2-2-16,-7 19-13 16,-14 10-2-16,0 12-3 15,-1 3 2-15,8 10-1 16,3-16-1-16,4-3 1 15,7 34-1-15,0 39 0 16,3-1 0-16,15-10 2 16,28-9 3-16,7-6-7 15,-1-28-3-15,12-16 0 16,3-25 3-16,7-19 1 16,3-22 3-16,8-15-1 15,-25 6 2-15,-8-1 11 0,-9-21 6 16,13-25 7-16,-24 0 4 15,-11 3-6-15,-18-4-3 16,-14 1-8-16,-10 9-4 16,0-3-3-16,-1-3-2 15,-2 19-10-15,-5 15-4 16,1 22-33-16,7 7-12 16,-1 25-48-16,-2 12-20 15,2 6-21 1</inkml:trace>
  <inkml:trace contextRef="#ctx0" brushRef="#br0" timeOffset="258.2634">998 1092 196 0,'14'19'74'0,"-14"-19"-40"0,25 25-7 16,-14-9 51-1,3-7-43-15,7 13 25 16,-3 3-36-16,3 4 12 15,0 2-21-15,4-9 9 16,3 6-14-16,4-3 4 0,-4 16-9 16,18 6 0-16,-7-3-3 15,-8-10 1-15,-10-12-2 16,-6-3 2-16,-5-3 2 0,-3 3-59 16,0-19-26-16,-7-10-70 15,0-15-44 1</inkml:trace>
  <inkml:trace contextRef="#ctx0" brushRef="#br0" timeOffset="423.0803">1616 729 272 0,'0'-4'104'0,"7"4"-56"0,-7 10-19 0,0-10 36 15,0 3-26-15,0 3-9 16,3 10-23-16,4-4-7 15,-7 4-1-15,0 9-95 0,0 7-39 16,-7 2-1-16</inkml:trace>
  <inkml:trace contextRef="#ctx0" brushRef="#br0" timeOffset="542.4302">1722 1287 444 0,'-11'9'167'0,"11"-9"-90"0,-11 3-87 16,11 4 27-16,0-7-67 15,-3 0-23-15,6-7-105 16,-3-12-43-16</inkml:trace>
  <inkml:trace contextRef="#ctx0" brushRef="#br0" timeOffset="6970.4723">1697 2281 288 0,'-4'-10'110'0,"4"20"-60"0,0-10-39 0,0 0 26 16,4 15-16-16,-4-5-2 16,10 9-5-16,-10 0-1 15,15 24-7-15,-1 30-2 0,0-20 2 16,3-9-3-16,-2 28 0 16,6-9 1-16,-7 24 0 15,7 48-5-15,-7-19 1 16,0-19-27-16,-3-24-9 15,-1-14-55-15,-17-31-87 32</inkml:trace>
  <inkml:trace contextRef="#ctx0" brushRef="#br0" timeOffset="7342.8251">1492 2447 132 0,'-7'-6'49'0,"14"6"-26"0,4-3-9 15,-8 3 15-15,8-7 1 16,0 7 4-16,13-9-7 16,12-7-2-16,2-15-14 15,19 0 2-15,3 9 1 0,14-4 1 0,-28 11 1 16,-4 5-2-16,14 1-1 15,19 9 1-15,-26 9 2 16,-7 1-1-16,8 9 4 16,-4 3-5-16,-11 15 2 15,-7-9 2-15,-7 26 1 16,4 34-4-16,-22-7 1 16,-13 1-7-16,-8-4-1 15,8-15-2-15,-40 15-1 16,1-15 1-1,-8 0-3-15,1-16-8 16,14-7 2-16,-4-18-36 16,10 3 21-16,-2-9-80 15,13-3 55-15,-10-13-124 16,3 6 94-16</inkml:trace>
  <inkml:trace contextRef="#ctx0" brushRef="#br0" timeOffset="7555.2116">2272 2861 228 0,'10'0'88'0,"-10"0"-48"0,15 19-25 16,-5-7 24-16,-6 1-15 16,6-4-1-16,1 10-11 15,-1 12-3-15,5-2-1 0,-5-1-22 31,4 6 8-31,-10 4-19 0,3-13-51 0,-7 0-23 16,-7-12-1-16,3-13 3 16</inkml:trace>
  <inkml:trace contextRef="#ctx0" brushRef="#br0" timeOffset="8000.2235">2522 2776 148 0,'25'22'55'0,"-21"3"-30"0,6 0 1 16,-6-21 23-16,3 11-7 15,7 4 1-15,0 6-10 16,0-3 0-16,-3 0-19 16,-1-9 1-16,1 5 1 0,-1-2 14 31,-6 0-16-31,3-4 17 16,7 4-18-16,-14-7 24 15,4 1-21-15,-4-10 2 16,0 0-12-16,-4-19 1 15,-3 3-4-15,0-3 0 16,7 1-1-16,0-11-2 0,4 4 1 0,-1-9-1 31,8-1 0-31,6 4 0 0,-3 6 0 0,4 0-29 16,3 12 16-16,0-2-114 16,4 8 71-16,-11-2-135 15,7 9 108-15</inkml:trace>
  <inkml:trace contextRef="#ctx0" brushRef="#br0" timeOffset="8347.594">3016 2905 264 0,'-17'9'101'0,"17"-9"-54"0,17 0-26 0,-6 0 37 15,-4 0-34-15,3-3 2 16,5 3-16-16,2-6 2 15,-3-4-7-15,8 1 4 16,-8 0-5-16,7-7 13 16,-7-3-9-16,-4 0 5 0,-2 4-3 15,-8 5 1 1,0-2-6-16,-8-4 1 16,-2 7-3-16,-15-1-2 15,1 4 0-15,-12 6-4 16,12 16 2-16,-1-1-1 15,4 7 0-15,-4 19-3 16,4-3 3-16,10 9 1 0,11-7-2 0,7-2 2 16,7-19-34-16,8 0-72 15,2-1 57-15,19-2-119 16,10-6 97 0</inkml:trace>
  <inkml:trace contextRef="#ctx0" brushRef="#br0" timeOffset="8589.5681">3581 2591 300 0,'-60'3'112'0,"60"-3"-60"0,-39 32-43 0,28-13 25 0,-10-1-17 16,7 17-2 0,0-7 2-16,7 0 1 0,3 7-9 15,4 18 1-15,4-18 1 0,3-7-6 31,7 0-3-31,-7-3-1 0,21 0-1 16,-3-6 0-16,10-3-18 16,15-4-8-16,-8-12 14 15,11-9-56-15,-14-10-21 0,-11-6-45 16</inkml:trace>
  <inkml:trace contextRef="#ctx0" brushRef="#br0" timeOffset="8829.8452">3775 2111 232 0,'0'7'88'0,"0"-7"-48"0,3 28-14 0,4-9 57 15,-3-4-46-15,3 4 23 16,3 16-37-16,5 12 3 16,-5 6-15-16,4-3 2 15,-3-3-8-15,3 7-11 16,0-1 3-16,0 3-35 15,4-2 21-15,7 21-52 16,-8-9 39-16,1-13-105 16,-11-15 76-16,-7-13-84 15,0-6 83-15</inkml:trace>
  <inkml:trace contextRef="#ctx0" brushRef="#br0" timeOffset="9024.6233">3701 2645 260 0,'10'0'96'0,"-6"-7"-52"0,17 4-32 16,-21 3 24-16,18 0-13 15,6-6-3-15,8 3-9 16,7-4-5-16,3-2-3 16,0 9-5-16,-6-3 1 0,-4-3-10 15,3 6-3-15,0 6-44 16,-3-3-19-16,-11 3-40 15</inkml:trace>
  <inkml:trace contextRef="#ctx0" brushRef="#br0" timeOffset="9464.2137">2011 3422 236 0,'46'6'88'0,"-46"-6"-48"0,70 4-14 15,-56-4 29-15,46-4-7 16,21-5-1-16,-6 3-11 16,-15 3-5-16,38-13-17 15,-6 0 0-15,21 4 0 0,99-13-3 16,-22 0 1-16,-17 6-5 16,-14 3-2-16,-15 7 2 15,-55-1 0-15,-15 7-1 16,-4-3 1-16,8-4-31 15,-18 1-10-15,-50 0-123 16,-13 2-16 0</inkml:trace>
  <inkml:trace contextRef="#ctx0" brushRef="#br0" timeOffset="11032.5473">1782 5181 160 0,'-4'-3'63'0,"-3"-3"-34"0,3 3-8 15,4 3 25-15,0-6-4 16,-10-4 2-16,10 7-2 15,-7-3-2-15,0 0-21 16,0 2 6-16,-7 4 3 0,-1 0-11 16,-9 16-2-16,3-7-9 15,-4 23-2-15,4 2-2 16,-4 20-2-16,7-10-2 0,1 18-1 16,3-8-1-1,14 24 0-15,0-15 0 0,10 9 3 16,1-10-2-16,17 7-1 15,-3-18-15-15,21-7-7 16,42-10-20-16,4-25-7 16,-11-18-11-16,-7-16-5 15,-14-3 7 1,-32 9-30-16,4 3 20 16,-11-3 62-16,-7-9 33 15,-3-9 32-15,-19 5 15 16,-2 1-10-16,-4 6-1 15,0 9-7-15,3 7-2 16,-3-1-28-16,0 7 0 0,-7 6 0 0,0 7-6 16,3 9-1-16,-3-4-5 15,7 20-1-15,3-7-5 16,0 19-3-16,11 16-3 16,11-23-1-16,0-11 2 15,6-1 0-15,4-3-6 16,8-9 0-16,17-26-4 15,-1-12 2-15,-9-6 3 16,-8 0 1-16,-7-7 5 16,-10 17 2-16,-1-1 4 15,-17-10 3-15,-10-11 2 0,-15 5 1 16,4 13-6-16,-4 7-2 16,7 5-7-16,-3 16-2 15,-4-2-23-15,7 5-8 16,-10 19-31-16,14-3-12 15,17 4-33 1</inkml:trace>
  <inkml:trace contextRef="#ctx0" brushRef="#br0" timeOffset="11481.472">2335 5551 252 0,'-3'4'96'0,"3"5"-52"0,0-3-32 0,0-3 24 16,0 7-8-16,3-4 0 0,8 7 2 16,3 12 1-16,0 9-16 15,-3 1 2-15,-4-7 3 0,3-9-5 16,-6 15 2-16,7 1-6 16,-8-13-1-16,4 3-4 15,-3-10-1-15,6-11-1 16,-6-4 0-16,3-4-2 15,7-24 1-15,7-16-2 16,4-15-1-16,-11-4 1 16,-4 16-1-16,1 6 0 15,3 0 0-15,-3 1-3 16,-1 11 0-16,-3 1-3 16,11 13-1-16,-4 15 4 15,-3 9 3-15,-1 0 1 0,-3 26 2 16,4-10 0-16,3 13 1 15,4 24-5-15,-4-2 1 16,0-13-7-16,0-19 0 16,-7 3-43-16,4-9-17 15,-11-12-109 1,3-13 31 0</inkml:trace>
  <inkml:trace contextRef="#ctx0" brushRef="#br0" timeOffset="11681.3321">2752 5097 336 0,'0'31'126'0,"0"-31"-68"0,10 50-46 16,-10-40 30-16,7 24-18 16,0-12-1-16,7 31-11 15,-3-9-3-15,10 10-5 16,-7-1-5-16,4 10-2 0,10 28-34 15,-14-22-15-15,0-16-33 16,-3 0-12-16,-11 19-30 16</inkml:trace>
  <inkml:trace contextRef="#ctx0" brushRef="#br0" timeOffset="12369.5015">2720 5482 212 0,'25'4'79'0,"-8"21"-42"0,-3-19-37 0,-14-3 16 15,14 6-11-15,1-2-3 16,9 18 3-16,-3-6 4 16,15 9-5-16,17 16 9 0,-22-10 6 15,-2-6 1-15,-1 1 3 16,-3 5-7-16,-1-6 1 15,1 7 3-15,-14-16 2 16,-1-4 0-16,-6-11 1 0,-1 2-9 16,-6-12-1-16,-1-4-9 15,-14-12-5-15,1-12 2 16,-4-10 1-16,10 6-3 16,11 13-1-16,0 0-2 15,11 6 0-15,-1 0 0 16,15 1 0-16,10-8 3 15,-7 11 2-15,-3 5 0 16,10 1-1-16,-3 0 1 16,3-10-1-16,1 9 2 15,-12 1 1-15,12-7 3 16,-22 7 1-16,0 3 5 16,-11 6 5-16,1 0-9 15,-11 6-2-15,3 3-2 0,-13 10 0 16,-1 16-5-16,0-7 1 15,11-3-2-15,-10 9 0 16,10-5 2-16,0-1 0 16,3 13-3-16,4-13 2 15,0-13 1-15,11-15 0 16,-8 0-3-16,11-15 2 16,8-20-6-16,-1 1-3 15,-7 6 6-15,0-1 3 16,-4 4 4-16,1 16 1 15,-7-1 0-15,3 10 2 16,7 4 1-16,-4 11 1 16,4 4-4-16,1-3-1 0,-1 3-1 15,7 6-2-15,0-7-37 16,-3 1-17-16,6 10-33 16,-2-14-94-1</inkml:trace>
  <inkml:trace contextRef="#ctx0" brushRef="#br0" timeOffset="12580.9429">3736 5457 260 0,'7'35'99'0,"4"-7"-54"0,-4 7-28 16,3-10 25-16,-3-7-11 0,0 1-3 15,7 25-14-15,-3-6-4 16,10 34-6-16,4 44-5 0,10 0 0 15,-10-3-6 1,3-13-3-16,-7-3-32 0,-7-18-12 16,-7-23-39-1,-7-15-58-15,-7-22 41 16</inkml:trace>
  <inkml:trace contextRef="#ctx0" brushRef="#br0" timeOffset="12867.6094">3595 5464 168 0,'28'-35'66'0,"-28"35"-36"0,42-25-18 0,-24 22 21 15,14-3-13-15,3-4-1 0,4 7-5 16,7-3-1-16,-15 6-7 16,-2 0 0-16,6 9 4 0,18 10 9 15,-11 6 8-15,-21 10 1 16,-7-13 1-16,-6 3-8 15,-12 3 0-15,0-3-8 16,-17 9 0-16,-14 20-8 16,10-26-1-16,4 0-20 15,-4-3-9-15,8-6-40 16,-4 0-16-16,10-3-42 16,18-16-24-1,0 0 75-15</inkml:trace>
  <inkml:trace contextRef="#ctx0" brushRef="#br0" timeOffset="13197.4796">4290 5329 316 0,'-14'0'118'0,"14"0"-64"0,-36 31-41 0,22-6 28 16,4 3-17-16,-1-9-1 15,-7 25-15-15,4-9-6 16,14 9-1-16,0-1-4 0,14 5 0 15,15 11 2-15,-5-31 2 16,1 1-7-16,3-14-1 16,-3 1-12-16,10-22-3 15,11-13-1-15,-7 0 1 0,-14-12 10 16,-15 2 6 0,-13 7 11-16,-8 1 5 0,8 2 1 15,-33-6 1-15,-17-7 2 16,-10 13 2-16,6 7-3 15,26 12 2-15,-1 0-21 16,7 16-8-16,4-7-40 16,21 16-18-16,18 3-64 15</inkml:trace>
  <inkml:trace contextRef="#ctx0" brushRef="#br0" timeOffset="13571.8303">4752 5366 296 0,'-42'10'110'0,"10"-1"-60"0,-21 10-34 0,28 0 29 15,-10 3-22-15,10 0-5 16,4-7-16-16,7 1-4 16,0 3 1-16,-4 15-7 0,11-2 1 15,4-7-4-15,10-16 2 16,-4 7 3-16,15-13 1 15,-4 7 3-15,21-10 3 16,11 0 0-16,7-4-1 16,-7-2-4-16,-11 6 0 15,-7 0 4-15,4 6 4 16,3 4 8-16,-6 9 4 0,-15-1 16 16,-7 7 7-16,-7 4-7 15,-7-4-2-15,3-6-15 16,-10-1-4-16,-21 17-18 15,-4-10-8-15,4-12-41 16,7-7-16-16,10-12-47 16,4-4-19-16,3 1 22 15</inkml:trace>
  <inkml:trace contextRef="#ctx0" brushRef="#br0" timeOffset="13736.5266">4942 5492 300 0,'18'16'112'0,"-11"-4"-60"0,0 13-30 0,-3-15 33 16,3 8-20-16,-7-2-7 16,3 3-17-16,1 19-7 15,-1-4-3-15,1 0-48 0,-4-5-20 16,0-4-76 0,-4-10-47-16,1-2 86 15</inkml:trace>
  <inkml:trace contextRef="#ctx0" brushRef="#br0" timeOffset="13855.9892">4759 5294 244 0,'-11'-34'93'0,"11"28"-50"0,0 2-46 0,0 4 16 0,4 0-29 16,-4 0-11-16,11 0-75 16,6-6-34-16</inkml:trace>
  <inkml:trace contextRef="#ctx0" brushRef="#br0" timeOffset="14038.79">5084 5065 264 0,'-4'7'99'0,"4"11"-54"0,0 20-20 15,4-22 31-15,-1 3-17 16,1-1-2-16,3 23-18 16,3 25-6-16,1-16-8 15,-4-12-6-15,14 15 0 0,-3-9-30 16,-1 3-14-16,4 16-39 15,-6-13-15-15,-8-12-20 16</inkml:trace>
  <inkml:trace contextRef="#ctx0" brushRef="#br0" timeOffset="14337.0456">4964 5539 248 0,'-4'-3'93'0,"4"3"-50"0,11-16-33 0,-4 16 25 15,7-9-12-15,7 6-1 16,0-7-9-16,-3-2-3 16,14 2-5-16,-4-2-4 0,4-4 0 15,6-3-1-15,-2 3 0 16,-8 4 0-16,-11 6 2 0,5 6 1 16,-8 0 1-16,7 18 9 15,4-2 6-15,-4 9-4 16,-7-3 0-16,-4-6-5 15,8 18 1-15,-4-9-6 16,0 4-3-16,4 8-10 16,-4-8-3-16,-7 2-47 15,0-9-19-15</inkml:trace>
  <inkml:trace contextRef="#ctx0" brushRef="#br0" timeOffset="14474.0401">5239 5260 256 0,'-32'-28'96'0,"32"28"-52"0,-4-7-32 0,4 7 26 16,0 0-44-16,4 10-18 15,7-1-52-15,-1-3-22 16,8 10 5-16,10-3 6 16</inkml:trace>
  <inkml:trace contextRef="#ctx0" brushRef="#br0" timeOffset="14728.1166">5602 5464 252 0,'21'34'96'0,"-10"-15"-52"0,3 0-14 0,-7-10 31 16,0 1-14-16,0-1-2 15,0 7-15-15,0-7-4 16,4 0-15-16,-1 7 4 0,-3-6 3 16,1-1-4-16,-5-6 4 15,8-6-6-15,3-13-6 16,3-3-4-16,1-6 1 15,3-9 0-15,-3 3-4 16,-4-1 1-16,-3 13-18 16,-1-9-8-16,1-6-30 15,-1 9-15-15,-3 6-50 16,-7 6-23-16,0 7 25 16</inkml:trace>
  <inkml:trace contextRef="#ctx0" brushRef="#br0" timeOffset="15102.4131">5913 5511 304 0,'0'6'115'0,"3"-3"-62"0,4-6-35 0,0 3 31 16,4 0-23-16,-4 0-4 16,10-6-11-16,12-4-5 15,2-15-3-15,1 6-3 0,0-9 3 16,-4 3-2-16,-10 6 2 15,-4 4 0-15,-3-4 3 16,-1-9-10-16,-6 2-4 16,-8 8-1-16,-6 8 0 15,-1 1-3-15,-10 9 0 16,3 0 19-16,-10 9 12 16,-7 26 4-16,3 2 4 15,7 7 0-15,11-9 3 16,3-7-3-16,8 6-2 0,-1 20-11 15,11-1-4-15,11-6-8 16,0-22-4-16,-4 3-15 16,18-9-6-16,-4-3-24 15,14-7-7-15,8 1-25 16,-8-4-10-16</inkml:trace>
  <inkml:trace contextRef="#ctx0" brushRef="#br0" timeOffset="15718.8431">1718 6207 104 0,'14'-13'38'0,"4"16"-20"0,24-6 5 16,-14 3 18-16,8-6 7 15,-5 6 3-15,29-9-10 16,-10 2-5-16,49 4-20 16,87-12 10-16,19-4 6 0,3 9-7 15,-63 4-3-15,-25 3-1 16,67-7 1-16,-36 4-3 15,61-3-2-15,-28-1-5 16,45 1-2-16,-32 0-6 16,26 2-3-16,-26-2 2 15,11 9 2-15,-31-3-4 0,-4 3-1 16,81 3-9-16,-67-3-4 16,-53 0-31-16,-67 0-13 15,-11 0-70 1,-31-3-60-16,-11-4 70 15</inkml:trace>
  <inkml:trace contextRef="#ctx0" brushRef="#br0" timeOffset="17253.4922">1901 7881 236 0,'-10'-15'88'0,"10"15"-48"0,-4-7-29 16,4 7 21-16,-7-3-8 15,7 3 0-15,-3-6-2 0,-8 6 1 16,-3-3-13-16,4 3 8 16,-5 3 4-16,-2-3-7 0,-8 22-3 15,7-10-7-15,-3 29-4 16,7-9 0-16,-11 21-1 15,11-9-3-15,4 19 2 16,-1-10-1-16,11 10 0 16,4-4 2-16,13-2 0 15,-10-4-7-15,25-3 0 16,-4-9-41-16,29-7-16 16,-11-5-22-16,14-29-7 15,-7 0-5 1</inkml:trace>
  <inkml:trace contextRef="#ctx0" brushRef="#br0" timeOffset="17567.0414">2212 8214 228 0,'-49'-16'85'0,"49"16"-46"0,-32 6-13 16,28-6 29-16,-3 10-20 16,4-1-5-16,-11 10-12 15,7-3-3-15,3 12-9 16,-7 0-2-16,11 16 2 0,0-10-3 15,11 14-2-15,0-5-3 16,13-8-1-16,-10-1 4 16,8-15 1-16,-5 0-3 15,15-22 1-15,-7-3-5 16,-4-13-1-16,-4 3-2 0,-6-12 0 16,0 3 5-1,-18-3 3-15,3 3 1 0,-17-4-1 16,3 1 1-16,-6 3 1 15,-1 6-14-15,-7 16-5 16,7-3-44-16,4 15-20 16,4 1-38-1</inkml:trace>
  <inkml:trace contextRef="#ctx0" brushRef="#br0" timeOffset="17971.0098">2477 8179 324 0,'-15'25'121'0,"15"-25"-66"0,25 44-53 0,-25-34 23 0,14 8-13 16,-3-2 1-16,3 12-4 16,0-3 2-16,0 4-6 15,4-4-1-15,-8-3 0 0,-3-7 0 16,4 4 2-16,-4-9 3 15,0-10 2-15,0 0-8 16,4-19-1-16,-1 3-4 16,-3-12-2-16,0 0 3 15,4-7 0-15,3 1-2 16,-3-4 0-16,-1 13-1 16,-3 3 0-16,4 0 3 15,3 22 0-15,-3 0 1 0,-1 22 2 16,-3-3-1-16,0 18 2 15,0 1-2-15,4 15 2 16,3-2-29-16,-3-4-11 16,-1-4-44-16,-3-14-18 15,4-4-28 1</inkml:trace>
  <inkml:trace contextRef="#ctx0" brushRef="#br0" timeOffset="18225.0358">2910 7696 232 0,'-3'25'88'0,"3"-25"-48"0,3 57-12 0,1-48 32 0,3 26-18 16,4-7-6-16,3 32-19 16,0-7-8-16,11 13-6 15,-4-7-3-15,7 13 1 0,-7-12-15 16,4 6-3-16,-4-13-22 15,-3 0-10-15,-1-9-60 16,-17-6-51 0,-7 3 61-16</inkml:trace>
  <inkml:trace contextRef="#ctx0" brushRef="#br0" timeOffset="18945.2702">2925 8142 192 0,'31'9'74'0,"-31"-9"-40"0,60 19-33 0,-49-19 16 15,14 16-2-15,-11-7 0 16,14 10-1-16,-3-4-1 16,6 7-7-16,-2 0 5 0,-1 0 2 15,-4 3 5-15,1 4 1 16,-7-4-2-16,-1 0 0 15,-2-6 10-15,-5-1 8 16,1-2-6-16,-8-3 0 0,1-4-12 16,-8 0-3-1,1-2-8-15,-4-14-2 0,3-2-2 16,-6-10-2-16,2 0-2 16,5 1 1-16,-1-1-4 15,4-6-1-15,0 9 0 16,7-3 4-16,1 3-4 15,13 7 2-15,-7-3 4 16,21 5 2-16,-10-2-3 16,14-1 1-16,-4 7 2 15,11-3 1-15,-11 6-4 16,0-6 1-16,-6 6 0 16,2-3 2-16,-3-4 5 15,-6 7 4-15,-12 0-2 16,-3-9 2-16,0 9-4 0,-7 0-2 15,-7 0 0-15,-7 9-1 16,4-2-2-16,-8 8 1 16,-7-2-2-16,4 6-1 15,7-1 1-15,-4 8-1 16,11-1-3-16,-3-7 2 16,10 1-4-16,3-3 1 15,4-7-3-15,7-15 0 16,-3 6-5-16,7-12-3 15,-1 2 6-15,-3-6 5 16,-3 7 3-16,0 0 1 16,-4 2 0-16,3-2 0 15,-3 6 0-15,7 6 2 16,-10-3-1-16,10 16-1 0,4-1-2 16,-4 7 1-16,0-3-6 15,3 6-3-15,1 3-49 16,3-3-24-16,-10-6-63 15</inkml:trace>
  <inkml:trace contextRef="#ctx0" brushRef="#br0" timeOffset="19321.2812">4096 7740 308 0,'24'28'115'0,"-24"-28"-62"0,29 54-31 0,-22-45 31 16,3 26-19-16,4-7-5 16,1 22-11-16,-1-12-3 15,3 9-9-15,-3-3-4 0,4 6 1 16,0-13 2-16,-4-2 2 16,0-7-1-16,-4 0 1 15,1-6-4-15,-11-9 0 16,0-4-6-16,-14-2 0 15,3-7-10-15,-20-16-4 16,2 6 4-16,-6 1 5 16,0-7 7-16,3 7 5 15,4 6 5-15,3 15 5 0,4-5-6 16,3 11-2-16,8 1-3 16,-1 6-3-16,4 4 1 15,14-4-1-15,-3 3-3 16,17-9 0-16,-3 0-3 15,10-7-1-15,-4-3-36 16,1-15-14-16,0 6-48 16,10-15-19-16,-14 5 2 15</inkml:trace>
  <inkml:trace contextRef="#ctx0" brushRef="#br0" timeOffset="19486.6495">4445 8160 324 0,'4'16'121'0,"-4"-16"-66"0,7 38-47 0,-4-32 29 16,4 13-19-16,-3-7-2 16,6 13-12-16,-6-6-5 15,6 6 0-15,1-6-40 0,0 0-17 16,-8-3-36-16,-3-7-15 16,0-3 4-1</inkml:trace>
  <inkml:trace contextRef="#ctx0" brushRef="#br0" timeOffset="19590.6811">4286 8051 176 0,'4'0'66'0,"-4"0"-36"0,17 12-42 0,-13-12 7 16,14 19-68-16,-1-10-26 0</inkml:trace>
  <inkml:trace contextRef="#ctx0" brushRef="#br0" timeOffset="19847.0333">4882 8126 288 0,'-24'-13'107'0,"24"13"-58"0,-18 0-33 15,18 0 29-15,-14 4-9 16,7-4-1-16,-7 15-15 16,-4-5-5-16,1 15-9 15,2-6-4-15,5 9 1 0,-1-3 2 16,11 9 4-16,0-2-6 0,14 2-2 15,-3-6-6-15,10-3 1 16,-3-6-20-16,10-3-9 16,-3-7-21-16,6-15-8 15,-2 3-18 1,2-22-7-16,-2 6-15 16</inkml:trace>
  <inkml:trace contextRef="#ctx0" brushRef="#br0" timeOffset="20033.7943">5073 7696 240 0,'-7'-25'90'0,"7"25"-48"0,3 10-20 0,-3-4 28 16,11 13-8-16,-11-4 0 15,11 20-9-15,-4-7 0 16,10 25-19-16,-3-6-6 0,8 22-3 0,-5-15-3 16,8 12 1-16,-4-13-29 15,4 10-11-15,-4-13-33 16,-3-6-13-16,-4-7-51 15</inkml:trace>
  <inkml:trace contextRef="#ctx0" brushRef="#br0" timeOffset="20283.7619">5002 8126 192 0,'11'6'74'0,"-11"-6"-40"0,32 10-22 0,-25-10 19 15,10 3-16-15,-2-3-3 16,16 0-8-16,-2 0-1 16,9 0-1-16,-6 0 3 0,3 6 1 15,1 3 9-15,-5 1 2 16,-2-1 5-16,-1 16 1 16,-7-6-8-16,0 9-2 15,-3-3-12-15,-4 10-5 16,-4-10-42-16,-2-3-20 15,-8 3-57 1</inkml:trace>
  <inkml:trace contextRef="#ctx0" brushRef="#br0" timeOffset="20706.0797">5285 8107 124 0,'3'0'49'0,"-3"0"-26"0,18 10-27 16,-15-10 8-16,11 6-9 15,1-3 1-15,13-3 2 16,-4 0 1-16,12 0 3 16,-5 0 1-16,1-3 12 15,-4-3 5-15,1 6 27 16,-8 6 12-16,-4-3-2 16,-2 6 1-16,-8 7-33 15,0-7 3-15,-4 20 1 0,-3-4-5 16,7 12-2-16,-3-5-12 0,13 5-4 15,-9-8-6 1,20 5-1-16,-7-9-8 16,7-12-2-16,-3 2-3 0,3-15-1 15,-7 0 1-15,-3-9 1 16,-4 0 3-16,-7-10 1 16,-3 3 6-16,-19-9 3 15,5 6-4-15,-18-6 1 16,3 3-10-16,-3 3-2 15,3 4-30-15,4 5-12 16,3 4-55 0</inkml:trace>
  <inkml:trace contextRef="#ctx0" brushRef="#br0" timeOffset="21063.6128">5898 8082 236 0,'4'25'90'0,"-4"-25"-48"15,14 19-12-15,-10-10 34 0,3 7-16 16,-4-7-5-16,8 20-17 16,-4-11-3-16,3 14-14 15,1-13-5-15,0 9-3 0,-1-9-4 16,-3-1 2-16,0-2 1 16,0-6 0-16,0-1 0 15,0-9 0-15,1 0 0 16,2-13 2-16,1-2-8 15,3-10-3-15,-4 3 5 16,8-19 1-16,-4 6 0 16,4 7 2-16,-4 0 1 0,7 9 0 15,-3 4 17-15,10 21 11 16,-10-3 6-16,3 28 4 16,-4-9-15-16,5 22-5 15,-5-6-14-15,1 21-4 16,-1-12-28-16,-6 4-9 15,-7 21-32-15,-8-35-11 16,0-8-53 0,-34 5-57-16,-47 10 65 15</inkml:trace>
  <inkml:trace contextRef="#ctx0" brushRef="#br0" timeOffset="21558.1941">1707 9016 140 0,'11'-6'52'0,"-11"6"-28"0,25-22-22 0,-22 16 12 16,22-3 13-16,-4-1 9 15,39 1 6-15,-14-1 2 16,39-5-24-16,-11 5-1 0,46 1 0 16,-15-7 4-16,54 4 3 15,-28-4 0-15,73 3-1 16,184-12 1-16,-42 0 1 15,-11 16-14-15,-35-1-8 16,-14 4-1-16,-18 6-1 16,-32 6 1-16,-6 4 0 15,-36 6-5-15,-85-7 1 16,-10 0 4-16,14-6 5 16,53 7-7-16,-82-4-1 15,-10 4-3-15,-7-10 0 16,14 6-7-16,-17-3-4 0,-15-3-15 15,-10 6-5-15,-11-3-29 16,-6-3-13-16,-12 0-59 16</inkml:trace>
  <inkml:trace contextRef="#ctx0" brushRef="#br0" timeOffset="22685.0371">1757 10710 156 0,'-7'0'57'0,"7"0"-30"0,0 19-12 0,0-16 20 16,7 6 1-16,-7 1 0 15,10 15-6-15,1-7-2 16,3 26-15-16,11-3 5 0,3 25 3 16,-3-3-3-16,6 9 2 15,-2-9-5-15,2 15-1 16,-9-15-6-16,2 6 0 15,-10-16-12-15,1-6-4 0,-5-9-62 16,-6-7-29-16,-4-9-31 16</inkml:trace>
  <inkml:trace contextRef="#ctx0" brushRef="#br0" timeOffset="23017.2638">1573 10704 184 0,'0'-7'68'0,"0"7"-36"0,18-9-24 16,-11 9 18-16,7-3-4 15,-3-4 1-15,13-2-1 0,-9 0-2 16,23-4-10-16,-6-3 0 0,18 10 1 16,-5-3 2-16,5 9 3 15,-15 0 6-15,4 15 6 16,-4-5 7-16,-3 18 3 15,-7-9-3-15,-11 15-1 16,0-5-11-16,-7 11-1 16,-4-11-9-16,-13 14 0 15,6-5-8-15,-20 3-3 16,6-10-19-16,0 4-6 16,-3-7-49-16,7-3-18 15,-7-6-54 1,10-10-49-16,1 1 77 15</inkml:trace>
  <inkml:trace contextRef="#ctx0" brushRef="#br0" timeOffset="23569.8004">2103 11080 200 0,'14'16'77'0,"-14"-16"-42"0,21 34-19 16,-18-31 22-16,8 16-7 15,0-10 2-15,3 16-6 16,-4 1-2-16,4-1-13 15,-3-3 6-15,0-4 4 0,-8 4-2 16,8-3-2-16,-11-6-6 16,3-1 0-16,-3-9-9 15,-3 7-2-15,3-10-6 16,-7-3-1-16,3-4 0 16,1-18 2-16,3 3-1 0,0-9 1 15,0 9-2-15,3-9 1 16,1 9 1-16,13-3 2 15,-6 0 1-15,6 6 1 16,5 0-3-16,-5 0 2 16,4 3 1-16,1 4 2 15,-8-1 3-15,0 10 2 16,-4-3 12-16,-3 12 5 16,-3-6-8-16,-4 25-4 15,0-6-5-15,-4 19-2 16,4-10-6-16,0 22 1 15,0-12-2-15,4-4-2 16,7 1-2-16,6-13 1 16,1 3-4-16,10-16 1 0,-7 7-9 15,7-22-2-15,-6 2 3 16,-1-14 2-16,-4 2 6 16,-10-9 5-1,4 6 4-15,-22-6 2 0,4-3-4 16,-10 0 1-16,-8 2 0 15,0 1 0-15,-3 7-25 16,3 14-8-16,8-2-36 16,-1 16-16-16,11-4-26 15</inkml:trace>
  <inkml:trace contextRef="#ctx0" brushRef="#br0" timeOffset="24409.2038">3224 10562 152 0,'-3'-18'57'0,"3"18"-30"0,-7-4-7 0,7 4 21 15,0 0-2-15,0 0-1 16,0 0-15-16,0 0-4 15,0 0-11-15,0 0 1 0,0 4 2 16,0-4-2-16,0 0 2 0,0 0 3 16,-4 6 3-1,4-3 2-15,-3 6 1 0,3-2-7 16,-11 5-3-16,11 4-5 16,-10 12-2-16,3 7-3 15,7 9-1 1,0-7 7-16,7 32 4 0,3-16-1 15,4 29 0-15,7-10 1 16,-6 7 1-16,6-7-1 16,-4 9 1-16,1-9-6 15,10 7-1-15,18 37-7 16,-11-25 0-16,1-13-17 16,-12-31-4-16,1-3-1 15,-21-10 2-15,-4-5-20 0,-4-20-7 16,-7 7-34-16,-10-22-11 15,-21-16-7 1</inkml:trace>
  <inkml:trace contextRef="#ctx0" brushRef="#br0" timeOffset="24577.5861">3129 11415 264 0,'18'-15'101'0,"-18"15"-54"0,32-25-33 0,-25 21 28 16,14-11-12-16,-4 5 0 15,26-15-17-15,-15 6-6 16,21-9-4-16,-6 3-3 0,-1-3 1 16,0 9-72-16,-13-6-31 15,2 9-31 1</inkml:trace>
  <inkml:trace contextRef="#ctx0" brushRef="#br0" timeOffset="27412.9761">2840 10980 192 0,'-4'-7'71'0,"4"7"-38"0,-7 7-21 0,7-7 21 16,0 0-8-16,0 3-2 15,-3 3-7-15,-1 3-2 16,4 10-8-16,-7-3 0 0,4 9 1 16,3-3-3-16,0 12-1 15,0-5-3-15,10 2-3 16,-6-3 2-16,17-9 0 0,-7 0-2 15,11-10 2-15,-4-3 1 16,11-21 0-16,-4 5 0 16,-3-8 2-16,-8-8 3 15,-10-2 2-15,4 9-1 16,-22-6-1-16,4 0 3 16,-10 3 3-16,6 0-6 15,-10 10-1-15,3-4-9 16,1 13-2-16,2-3-56 15,5 12-25-15,-1-3-26 16</inkml:trace>
  <inkml:trace contextRef="#ctx0" brushRef="#br0" timeOffset="28221.705">4025 10594 172 0,'0'-6'66'0,"0"6"-36"0,0 6-18 0,0-6 21 16,11 9-8-16,-11 1 0 15,14 18-3-15,-4 0 1 16,15 16-13-16,-11-10 5 0,7 23 5 16,-3-13 2-16,3 15 2 15,0-12-7-15,-3 7 0 16,0-4-4-16,-4-9 0 15,-4-1-5-15,1-11-3 16,-4-4 2-16,0-6 0 16,-3-10-8-16,3-9-1 15,-7-6 2-15,0-16 2 16,0 3-3-16,0-12-1 16,3 9-2-16,1-10 3 15,-1 13 0-15,4-6 1 16,0 7-5-16,4-1 1 0,3 6 0 15,4 1-1-15,-1 9 6 16,-3 3 1 0,1 0 4-16,-5 18 3 0,1-2 7 15,-1 6 2-15,-10 3-7 16,0 10-2-16,0-7-1 16,-10 6 0-16,-11 13-4 15,3-22-1-15,7-6-19 16,-10-3-9-16,7-7-40 15,-4-6-16-15,4-3-68 16</inkml:trace>
  <inkml:trace contextRef="#ctx0" brushRef="#br0" timeOffset="28688.9105">4713 11017 260 0,'-7'19'96'0,"7"-19"-52"0,4 34-25 0,-4-27 29 16,0 5-22-16,0-2-4 16,3 5-13-16,4 1-6 15,0-3-2-15,0 2-1 0,11 4 0 16,-4-10-3-16,4-2 0 16,-4-4-3-16,3-13 1 15,1 7-2-15,0-12 2 16,-4-1 3-16,0-3 3 0,-3 0 0 15,-1 1 2 1,-6 2 0-16,3-3 1 0,-4 0 0 16,1 13 2-16,3 3-3 15,-4 6-2-15,1 3 0 16,6 19 1-16,1-6 1 16,10 19 1-16,14 24 0 15,8 7 2-15,3-12-3 16,-4 12 0-16,-3-3-1 15,-7 3 1-15,-11 3 0 16,-7-9 3-16,-11-1 1 16,-13 1 1-16,-11-10-4 0,-8-9-3 15,-9-9-3-15,-1-7 1 16,7-19-1-16,-3-9 0 16,3-9-3-16,14-10-1 15,1 10 0-15,10-26 2 16,0 7-1-16,10-16 4 15,-3 6-18-15,18-5-4 16,-4 8-49-16,18-9-18 16,-4 10-28-1</inkml:trace>
  <inkml:trace contextRef="#ctx0" brushRef="#br0" timeOffset="29004.16">5951 10362 348 0,'-38'0'129'0,"38"0"-70"0,-25 22-47 15,21-22 30-15,-6 15-20 16,-1-5-4-16,-10 27-3 15,3-2 3-15,1 18-10 16,-1 1 2-16,8 15 3 0,-1-16-5 16,14 19-2-16,1-9-3 15,10 9-3-15,0-16-10 16,14 7-4-16,-3-13-35 0,17-12-15 16,29 12-38-1,-15-31-13-15,-6 0-14 16</inkml:trace>
  <inkml:trace contextRef="#ctx0" brushRef="#br0" timeOffset="29350.167">6488 10854 296 0,'-50'-25'112'0,"50"25"-60"0,-46-9-32 0,39 9 30 16,-21 0-7-16,3 6 1 15,-6 6-15-15,2 7-8 16,1 6-12-16,3 4-4 0,8 11-1 15,3-8-2-15,7 18 1 0,3-13-7 16,11 4 1-16,-3-9-4 16,17-14 2-16,-3 4-8 15,6-22-4-15,-3 0 2 16,4-22 1-16,-4 10 9 16,-3-13 2-16,-4 6 5 15,-7 0 3-15,0 0 13 16,-3 4 6-16,-1-1-4 15,-3 16 1-15,0-3-12 16,0 12-3-16,0 7-4 16,7 6-2-16,-3-6-13 15,6 12-4-15,-3 0-44 16,15-3-20-16,16 3-29 16,-13-18-9-16</inkml:trace>
  <inkml:trace contextRef="#ctx0" brushRef="#br0" timeOffset="30238.1971">6678 10945 272 0,'-35'-19'104'0,"35"19"-56"0,-32 0-32 0,29 0 27 16,-8 10-12-16,0-1-3 16,-3 0-12-16,4 1-3 15,3 6-7-15,3 2-8 0,8 1-4 16,-1-3 0-16,8-4 2 15,-1 4 6-15,11 0 4 0,-3-4-3 16,7-5-2-16,-4 2-5 16,11 0 0-16,-4 1 2 15,-3-1 1-15,-4 1 5 16,-7-1 5-16,0-3-3 16,-17 13-1-16,-1 0 0 15,-7 0 1-15,1-4-1 16,-8 4 0-16,-7 6-6 15,8-6 1-15,3 0-2 16,7-10-2-16,3 1 0 16,11-4 0-16,7-6-2 15,4-6 1-15,-4 3 3 16,14-13 3-16,-7-3 0 0,11-9-1 16,-4 3-2-16,4-13-1 15,-4 4-7-15,-3-1-2 16,-4 7 13-16,-14 0 6 15,0 3 4-15,-10 6 1 16,-1 3 5-16,-6 7 1 16,-1 6-1-16,-14 12 0 15,4-6-5-15,4 22-2 16,3 0-6-16,14 7-1 16,0 2-3-16,10 1-3 15,18 9-3-15,8-16-1 16,2-9-23-16,-6-13-10 15,-7-3-21-15,14-12-10 16,-8-1 3-16,8-12 4 0,-3 0 14 16,-1-6 6-16,-3 3 33 15,-15 3 16-15,1-3 44 16,-18 9 18-16,0-3-4 16,-11 7-2-16,1-4-21 15,-4 10-10-15,-1 3-6 16,1 3-4-16,4 0-10 15,6 3-4-15,1 3-6 16,10 4-1-16,0-1-1 16,10-3-2-16,-2-3 0 15,16 7 3-15,-2-4 0 16,2-3 1-16,-3 4 2 16,1 2 1-16,-8 0 18 15,-3 7 11-15,-4-3-3 0,-14 12 0 16,0-7-16-16,-18 8-6 15,-17 11-22-15,-15-2-10 16,1-7-36-16,-15 3-13 16,-6-3-44-16,-29-15-15 15,-14 3 16 1</inkml:trace>
  <inkml:trace contextRef="#ctx0" brushRef="#br0" timeOffset="30760.5289">1757 11839 148 0,'0'-13'55'0,"0"13"-30"0,10-6-29 0,-10 6 8 16,15 0-4-16,-12 0 0 15,22 0 17-15,-8 0 9 16,33-3-13-16,-15-4 13 0,36 4 4 16,-11-3-4-16,42 0-3 15,-10 3-7-15,45-13 0 16,121-6 4-16,10-9 2 16,-7 12 0-16,21 0 1 15,0 3-4-15,8 7-2 16,-5 9 2-16,1 0 2 15,3 9-11-15,1-2-3 16,-19 8-3-16,8 4 2 16,-21-6 3-16,-12-4 5 0,-23 1-6 15,-19-4 0-15,-20 0-4 16,-33-12-3-16,-27 6-33 16,-22-10-14-16,-24 4-32 15,-18-3-106 1</inkml:trace>
  <inkml:trace contextRef="#ctx0" brushRef="#br0" timeOffset="32575.6916">1736 13551 116 0,'0'9'46'0,"0"-9"-24"0,7 0-15 16,-7 0 13-16,3 0-1 0,1-3 1 15,3-3 2-15,-7 6 3 16,0 6-13-16,3-3 11 0,4 13 4 16,4-7 5-16,-4 20 6 15,11-4-1-15,-4 22-1 16,0-7-8-16,7 17-5 16,-3-4-7-16,10 29-2 15,-10-20-6-15,3 26-3 16,0-16 0-16,-7 1 1 15,0-4-12-15,0-7-5 16,-3-8-33-16,-1-7-11 16,-10-7-34-16,0-18-11 15,-3 3-9 1</inkml:trace>
  <inkml:trace contextRef="#ctx0" brushRef="#br0" timeOffset="32986.0215">1602 13667 212 0,'0'-10'79'0,"0"10"-42"0,10-15-37 15,-6 15 16-15,6-10 0 16,1 10 2-16,14-12-1 16,-11-4 0-16,21-3-9 15,-3 4-3-15,17 2-1 0,1-3 4 16,-5 10 3-16,-6 3 7 15,7 12 6-15,-11-2 0 16,1 12 1-16,-12-7 1 16,1 29 1-16,0-10-8 0,-15 29-4 15,4-7-4-15,-14 0 0 16,0-6-6-16,-14 16-1 16,4-10-4-16,-15 1-1 15,0-4-39-15,1-6-18 16,2-13-43-16,1-6-17 15,4-6-5 1</inkml:trace>
  <inkml:trace contextRef="#ctx0" brushRef="#br0" timeOffset="33535.9917">2120 14140 200 0,'21'19'77'0,"-21"-19"-42"0,29 44-23 16,-22-34 21-16,3 5-8 16,4 4 0-16,-3 6-5 15,0-6-1-15,3 9-10 16,-4-3 3-16,4 3 2 0,-10-9 10 16,3-3 7-16,-7 3-5 15,0-10-1-15,0 1-14 16,0-10-4-16,-7 0-7 15,3-19-1-15,4 0 3 16,-3-16 1-16,-4 7-6 0,7-6 0 16,0 6-1-16,7 2-1 15,-4 1 1-15,8 3 0 16,-1 4 5-16,8-4 1 16,3 3-3-16,0 0 1 15,-6 3 0-15,9 13 0 16,-3-6 4-16,-6 2 2 15,-1-2 13-15,-4 15 5 16,-6-3-8-16,3 4-4 16,-7 2-7-16,0 10-2 15,0 0-1-15,0 15-2 16,0-5-2-16,3 5 1 16,4 1-1-16,11 2-2 15,-4-2 3-15,7-10 0 16,0-6-4-16,4-10 1 0,-4-3-3 15,-3-18 0-15,3 9 1 16,-7-16 4-16,0 0-1 16,-7-12 1-16,-7 9 4 15,-7-10 3-15,0 4-4 16,-14 3-1-16,-4 6 0 16,1 0 2-16,-1 10-14 15,-7-1-7-15,8 4-34 16,10 12-16-16,-8-6-55 15,19 10-51-15,3-1 63 16</inkml:trace>
  <inkml:trace contextRef="#ctx0" brushRef="#br0" timeOffset="33898.1935">2822 14040 312 0,'-21'3'115'0,"21"-3"-62"0,-21 25-51 0,21-15 25 16,-4-1-16-16,4-3-1 16,-10 7-4-16,6 3-1 15,-3 12-3-15,4-3-4 0,13 3 1 16,-10-3-1-16,14 13 0 16,-3-13 0-16,14 3-2 15,-8-9 3-15,15-13 0 16,-4-3-6-16,8-15-3 0,-5 6 6 15,-13-23 1-15,0 11 7 16,-18-8 5-16,0 8 4 16,-18-11 4-16,4 4-3 15,-11-9 2-15,4 6-9 16,-7 9-2-16,3 0-14 16,0 13-4-16,4 6-32 15,7 9-10-15,3-3-51 16,22 7-60-1,-7 3 53-15</inkml:trace>
  <inkml:trace contextRef="#ctx0" brushRef="#br0" timeOffset="34242.5546">3461 13614 248 0,'-39'-19'93'0,"39"19"-50"0,-42-35-13 0,38 35 34 15,-14-9-16-15,4-1-3 16,-3 4-15-16,-4 3-4 16,-1 3-15-16,5 0-7 0,-1 9-2 15,4 1-2-15,0 18 2 16,3-3 1-16,8 28 1 16,3-9 4-16,0 22 3 15,3-6-6-15,11 18-3 16,-3-6-1-16,10 10-1 15,18 43 0-15,7-18 2 16,-7-19-10-16,3-16-4 0,-3-6-25 16,-18-26-11-16,0-11-35 15,-10-1-14-15,-4-3-37 16</inkml:trace>
  <inkml:trace contextRef="#ctx0" brushRef="#br0" timeOffset="34394.9675">3115 14213 264 0,'-11'-19'101'0,"11"19"-54"0,15-10-39 0,-12 10 24 15,11 0-16-15,0-3-3 16,15-3-8-16,-1-4-4 16,7 4 0-16,-3-3 1 0,14-1 3 15,-8 1-70-15,5 0-33 16,-4 2-20-1</inkml:trace>
  <inkml:trace contextRef="#ctx0" brushRef="#br0" timeOffset="34982.5396">4060 13664 280 0,'4'12'107'0,"-4"-12"-58"0,32 41-33 15,-25-38 27-15,10 25-19 16,1-9-3-16,3 25-7 16,0-3-1-16,4 6-7 15,-4-3-6-15,0 9-1 0,-3-6 5 16,0 6 2-16,-1-2-2 15,-10-4-3-15,0-10 2 16,-3-2 2-16,-4-1-4 16,-4-18-3-16,1-3-2 15,-4-23 3-15,3 7-2 16,-6-22-1-16,3 0 0 0,3-3 0 16,1 3 0-16,6-7 3 15,1 1-2-15,6-4-1 16,1 13 0-16,10-3 3 15,-10 0 0-15,13 13 1 16,1-4 2-16,0 16 3 16,-1 0 0-16,1 19 2 15,-4-4 13-15,-3 11 7 16,0-8-5-16,-15 17-2 16,1-7-8-16,-11 0-2 15,0 1-6-15,-8 2-3 16,1-9-22-16,-10 3-11 15,2-6-22-15,1-13-6 16,4-3-47-16,6-12-19 0,-7-1 13 16</inkml:trace>
  <inkml:trace contextRef="#ctx0" brushRef="#br0" timeOffset="35412.3825">4734 14140 316 0,'4'10'121'0,"-4"-10"-66"0,7 25-47 16,-4-16 27-16,4 1-20 16,-3 5-6-16,7-2-8 15,-1 3-1-15,-3-7 0 16,4 0 0-16,3 1 0 0,-4-10-5 16,8-3-1-16,-11-4 0 0,11-11 4 15,-11 8-1-15,3-18-1 16,1 3-4-16,-4-10 0 15,0 10 2-15,0 6 3 16,-3 1 0-16,-4 8 1 16,0 1 0-16,7 25 0 15,-4-7 11-15,11 19 5 16,-3-3-2-16,21 29-2 16,7 27-5-16,17 1-2 15,-10 5-1-15,0 4-2 16,-4-9 3-16,-10-4 2 15,-7 4 0-15,-11-13 0 16,-11-6-1-16,-6-7 0 0,-26-3 0 16,1-18 0-16,-11-7-2 15,15-19-2-15,-5 7 3 16,-2-22 0-16,-15-4-1 16,7-8-2-16,7-1-2 15,8-9-1-15,13-7-18 16,4 1-7-16,7-1-53 15,14 4-23-15,11-10-23 16</inkml:trace>
  <inkml:trace contextRef="#ctx0" brushRef="#br0" timeOffset="35988.4888">5648 13614 220 0,'-4'0'82'0,"4"0"-44"0,0 6-33 15,0-3 17-15,0 6-3 16,0 1 3-16,0 21-1 15,0-9-1-15,4 28-10 16,0-12 2-16,-1 25 4 0,1-10 1 16,3 19-1-16,-4-9-6 15,8 6-2-15,-1-13-4 16,8-2-1-16,14 15-1 16,-8-32 1-16,-2-2 2 15,9-17 2-15,-2-2-3 0,6-16-1 16,-3 0-1-16,10-9 1 15,-7-1-2-15,8-5-1 16,-5-1-10-16,-6 7-6 16,-4-1-32-16,-17 1-14 15,-1-1-71 1,-13 1-36-16,-4 0 86 16</inkml:trace>
  <inkml:trace contextRef="#ctx0" brushRef="#br0" timeOffset="36166.8611">5644 14165 280 0,'0'0'107'0,"0"0"-58"0,18 0-57 0,-14 0 18 0,20-6-7 15,-3 6 3-15,15-12-3 16,-4 2-2-16,13-15 0 16,-6 9-1-16,11-5 2 0,-8-1 1 15,-3 3 1-15,-4 6-20 16,-10-2-9-16,-4-1-42 15,-14 6-20-15,0 1-9 16</inkml:trace>
  <inkml:trace contextRef="#ctx0" brushRef="#br0" timeOffset="36400.0119">5457 13676 288 0,'-17'0'107'0,"17"0"-58"0,3 0-53 0,-3 0 21 15,11-3-4-15,0-3 4 16,10-4-3-16,0 1 0 16,28-7-8-16,-10 4-2 0,10-4 2 15,-6 0-3-15,6 13 0 16,-6 3 1-16,-1-9 2 16,-3 0-38-16,-1 12-18 15,-2 6-37-15,-5-3-15 16,-2 4-1-1</inkml:trace>
  <inkml:trace contextRef="#ctx0" brushRef="#br0" timeOffset="36585.1933">6124 13908 232 0,'11'41'88'0,"-11"-41"-48"0,32 31-16 16,-25-24 27-16,10 12-13 15,19 6-2-15,-1-3-12 16,4 9-3-16,-11-12-12 15,-7 0-1-15,11 9 2 0,-4-9-6 16,0 6 0-16,7 9-7 16,-10-9 0-16,-7-3-43 15,-4-6-17-15,-3-10-85 16</inkml:trace>
  <inkml:trace contextRef="#ctx0" brushRef="#br0" timeOffset="36845.5382">6675 13846 212 0,'-4'-19'82'0,"4"19"-44"0,-11 0-5 0,11 0 31 16,-3 0-24-16,-1 0-10 16,-6 9-12-16,3-3-2 15,-11 13-9-15,4-6-2 0,-14 18-1 16,3-3-2-16,-21 10 1 15,7-3-4-15,-10 12 0 16,10-4 1-16,4 1 0 16,3 0-33-16,11-6-13 0,3-4-34 15,18-15-15 1,0-3-11 0</inkml:trace>
  <inkml:trace contextRef="#ctx0" brushRef="#br0" timeOffset="37321.5701">6939 13890 244 0,'-17'0'90'0,"17"0"-48"0,-18-10-18 0,18 10 27 16,-11 10-11-16,1-10-3 16,-8 9-13-16,0 0-4 15,-6 16-12-15,-12 4-3 0,15-1 1 16,4-6-1-16,-5 6 0 16,5-3-1-16,3 6 0 15,3-5-2-15,8 2-2 16,-1-3-6-16,15-16-1 15,-4 7-10-15,17-25-4 16,19-13-5-16,-19 3-1 16,-2 0 8-16,2-9 4 15,-3 3 9-15,-6 0 3 0,-1 6 9 16,-4 0 6 0,-3 10 11-16,0 9 8 0,0 9-12 15,1 7-3-15,2 2-10 16,-3-2-4-16,0-3-1 15,4 12-1-15,-1 0-14 16,4-3-3-16,4 12-37 16,-7-18-18-16,-1-3-64 15</inkml:trace>
  <inkml:trace contextRef="#ctx0" brushRef="#br0" timeOffset="37833.3095">7116 13836 288 0,'-11'38'107'0,"11"-38"-58"0,3 50-35 0,1-25 26 15,0-6-20-15,-1-7-3 16,4 14-13-16,4 8-3 16,-4-15-1-16,0-3 0 0,3-4 2 15,1-3-3-15,0-9 0 16,-1 7 1-16,1-23 0 15,-1 4-5-15,4-20-1 16,-3 10-2-16,3-12 2 16,-3-1-1-16,3 10 2 15,0-3 3-15,-3 9 1 16,-1 10 12-16,1 12 5 16,-4-3 9-16,3 16 5 0,4 21-10 15,1-12-4-15,-1 10-7 16,0-10-1-16,-4-6-7 15,4-7-1-15,1-12-2 16,-1-3 0-16,0-13 2 16,-4-2 2-16,1 8-1 15,0-18 2-15,-1 3-2 16,4 0-1-16,0-3 1 16,-3 9-1-16,-4 3 0 15,0 13 2-15,0-3 3 16,0 24 2-16,0 8-1 0,4 11-1 15,-1 13-3-15,1-3-2 16,-4-3-21-16,4 0-9 16,-1-6-45-16,1-7-18 15,-1-18-56 1</inkml:trace>
  <inkml:trace contextRef="#ctx0" brushRef="#br0" timeOffset="38311.0519">7726 13852 240 0,'-4'22'90'0,"4"-22"-48"0,14 53-25 0,-7-31 25 15,4 9-13-15,3 10-2 0,4 6-12 16,7 13-2-16,-4-19-7 16,-4-1-4-16,4 17-1 0,4 31-1 15,-11-29 2-15,0-12-3 16,-3 10 0-16,0 18-15 15,-8-37-4-15,1-4-10 16,-11-21-2-16,3 2 9 16,-10-24 4-16,-7-26 11 15,3 1 4-15,4 3 6 16,-7-35 3-16,-7-44-4 16,14 41-1-16,3 13-2 15,7-23 0-15,1 16 2 16,10 1 2-16,0 5-1 15,14 4 2-15,-3 3-2 16,6 6-1-16,-2 12 5 0,2 7 1 16,-2 10 20-16,-1 15 7 15,-4 0 3-15,-3 25 1 16,4 19-9-16,-7 3-5 16,-8 6-11-16,-6-9-3 15,-4 0-5-15,-4 0-3 16,-10-7-7-16,0-8-1 15,0-7-41-15,3-19-16 16,4-13-73 0,14-9-43-16,0 4 84 15</inkml:trace>
  <inkml:trace contextRef="#ctx0" brushRef="#br0" timeOffset="38778.864">8149 13222 276 0,'-7'18'104'0,"7"-18"-56"0,4 54-30 16,-4-48 31-16,7 28-23 16,0-12-4-16,3 22-4 15,1-9-3-15,3 18-7 16,0-6-3-16,4 13-1 0,-1-7 0 16,5 4 0-16,13 30 2 15,11-18 1-15,-7-12-1 16,-4-7-1-16,0-19-3 15,0-6-2-15,-6-15 1 16,-1-10-1-16,0-10 0 16,-10-8 2-16,-4 8-6 0,-4-18-1 15,1 3 2-15,-8-10 1 16,-3 7 4-16,-3-6 1 16,-1 9-1-16,-6 6 1 15,-1 0-2-15,-3 10-1 16,0 9 1-16,-7 15 1 15,3-2 3-15,4 21 4 16,4 29 5-16,10 6 3 16,7-3-3-16,10-7 0 15,8-12-8-15,10-3-4 16,8-15-4-16,6-4 1 0,0-16-10 16,4-12-5-1,0-13-41-15,-11 1-17 0,-10-4-53 16,-21-16-19-16,-18 7 31 15</inkml:trace>
  <inkml:trace contextRef="#ctx0" brushRef="#br0" timeOffset="39705.8761">2187 14736 108 0,'-21'0'44'0,"21"0"-24"0,14 3 9 15,-7 4 23-15,-7-7-13 16,4 3-2-16,6 3-13 16,1 3-3-16,3 1-12 15,25-1 1-15,17 7 1 0,15-13-2 16,-22 3 0-16,-3-6-5 15,28 0-3-15,60-9 0 16,0 0 1-16,-7-1 3 16,7 4 4-16,11-4-6 15,0 7-2-15,-1-3 1 0,22-3 1 16,-7 2-4 0,0-2 1-16,13 0 0 0,1-4 2 15,-7-3-1-15,14-3 2 16,-11-6-4-16,-6 7 0 15,-5 2 5-15,8 6 2 16,-7 1 0-16,-7 9-1 16,3 0 3-16,-7 0 3 15,-10-3-2-15,-4-3 0 16,10 6-1-16,-3 0 0 16,-10-3 2-16,-4-4 4 15,3 7 1-15,1 0 3 0,-4 0-4 16,-11 7 0-16,8-4-4 15,3 3 1-15,0-3 0 16,25-3 1-16,-4 0-4 16,7 0 0-16,-7-9-1 15,-3 6 3-15,-4-4-5 16,-4 1-1-16,-2 3-4 16,-16 3-1-16,-2 0 1 15,-8 0 2-15,11 0 1 16,-14 0 1-16,-7 0-2 15,-15-6-2-15,-2 6-21 16,-5-4-11-16,-6-2-24 16,6 6-7-16,-10 0-38 0,-7 6-15 15,-10-2-2 1</inkml:trace>
  <inkml:trace contextRef="#ctx0" brushRef="#br0" timeOffset="58686.2888">4925 2406 128 0,'-7'-19'49'0,"7"19"-26"0,0 0 4 0,0 0 21 15,0 0-1-15,7 0-1 16,-7 10-3-16,3-1 0 15,1-3-24-15,-4 4 3 0,3-1-1 16,-3 1-11-16,4 5-3 16,-1-2-3-16,1-7 2 15,-1 4-3-15,1-10-2 16,-4 0 0-16,0-10 1 16,0 4-1-16,0-3 2 15,-4-1 0-15,1-2 1 16,-4 2-5-16,3 4 1 15,1 6-7-15,-1-6-3 16,1 6-43-16,3 0-17 0,-11 6-64 16</inkml:trace>
  <inkml:trace contextRef="#ctx0" brushRef="#br0" timeOffset="59217.4708">4949 2732 144 0,'-3'0'55'0,"3"0"-30"0,0-6-21 0,0 6 15 16,0 0 6-16,0 0 5 15,0 0 19-15,0 0 8 16,0 0-29-16,0 0 11 0,0 9 2 16,0 1-10-16,-4 9-6 15,1 6-8-15,3 0-3 16,0-6-8-16,0-10-4 16,0 1-1-16,3-1-1 15,-3 0-3-15,4-9 2 16,-1 0 1-16,1-9 0 15,3 0 4-15,-7-1 2 16,0-6-2-16,0 4-1 0,0 6 3 16,-7-4 3-16,3 10 11 15,4 6-11 1,0 4-4-16,0-1-3 16,0 7-2-16,0-3 0 15,0 2 0-15,0-5-3 16,0-1 0-16,0-3 2 15,0-3 2-15,0-3-7 16,0 7-3-16,0-4-44 16,0-3-17-16,0 0-66 15,11-10-57 1,-11 7 73-16</inkml:trace>
  <inkml:trace contextRef="#ctx0" brushRef="#br0" timeOffset="62272.7316">6015 2218 116 0,'-4'-3'46'0,"4"3"-24"0,0-6-8 0,0 6 15 16,4 0 1-16,-4 0 4 0,0 0 8 15,0 0 4-15,3 6-25 16,-3-3 17-16,4 16 6 0,-1 3-4 15,5 15 0-15,-1 1-17 16,3 15-4-16,-3 1-5 16,7 18-1-16,-3-13-10 15,3 7-3-15,0-12 1 16,0-1 3-16,-3-3-10 16,-4-6-5-16,0-6-33 15,-7-4-13-15,-7-3-31 16,-4-9-12-16,-3-18-17 15</inkml:trace>
  <inkml:trace contextRef="#ctx0" brushRef="#br0" timeOffset="62603.4116">5874 2196 132 0,'3'-16'52'0,"4"10"-28"0,4-3-11 0,-8 9 19 16,8-10-3-16,-4 10 3 15,11-9-7-15,-4 0-1 16,14 2-9-16,-3 4 7 16,7-3-12-16,-1 6 5 15,12 0-2-15,-1 6 2 16,-3 4 1-16,-4-1 10 16,0 10-13-16,-6-4 15 15,-1 4-16-15,-11 16 11 16,1-7-13-16,-11 10 4 15,0-4-9-15,-14 10 4 16,-4-6-5-16,-10 6-6 16,4-1 0-16,-12-8-56 15,8-7 31-15,-3-3-122 16,6 0 82-16,-3-12-84 16,7 3 87-16</inkml:trace>
  <inkml:trace contextRef="#ctx0" brushRef="#br0" timeOffset="63219.9209">6428 2585 224 0,'14'34'85'0,"-14"-34"-46"0,21 44-21 0,-18-34 23 16,8 15-12-16,-4-6-2 16,4 9-5-16,-1-3-2 15,1 0-10-15,-1 3 0 0,-3-9 3 16,-3 0 4-16,0-3 2 15,-1-1-4-15,-6-12-1 16,-1 7-8-16,-3-20-4 16,3 7-4-16,-3-28-1 15,0 12 2-15,4-15 0 16,-1 2-2-16,8 1 2 16,-1 3-4-16,4 3-1 15,0 3 3-15,11-3 3 0,-4 6 1 16,11 0-1-1,-4 3 1-15,7 1-1 0,-7 5 4 32,1 1-2-32,-5-1 10 15,-3 1-6-15,-3 9 14 16,-1 0-11-16,-10 6 5 16,4-3-9-16,-8 13 0 15,1 3-3-15,-8 6-2 16,8-3 1-16,-1 12-4 15,4 1 2-15,0-7-1 16,7 7 0-16,4-17-3 0,7 7 3 0,3-6 1 16,7-16-4-16,-3 4 1 15,3-14 0-15,-7 4 2 16,0-16 1 0,0-15 3-16,-14 15 1 0,1 0 1 0,-16-12 0 15,-9 3-7 1,3 0 2-16,-15 2-35 15,5 8 19-15,-4 8-69 16,3 4 48-16,0 6-32 16,11 9-56-16,0-2-25 15</inkml:trace>
  <inkml:trace contextRef="#ctx0" brushRef="#br0" timeOffset="63534.7989">7059 2566 244 0,'-3'0'90'0,"3"0"-48"0,3 6-18 16,-3-2 27-16,7 5-9 15,-3-3-2-15,3 10-9 16,0-4-3-16,3 14-15 16,-3-11-1-16,4 17 1 0,0-7-5 15,-1 9 0-15,1 4 0 16,-4-13 0-16,0 0-4 15,0-6-3-15,-4 0-3 16,5-10 1-16,-5 0 5 0,4-9 2 16,0 0 0-16,4-18-1 15,-4-1-3-15,3-25-2 16,1 9 3-16,0-2 0 16,-4 2-12-16,0-2-4 15,0 5-58-15,-4 4-25 16,1 9-53-1,-1 13-36-15,-3 6 83 16</inkml:trace>
  <inkml:trace contextRef="#ctx0" brushRef="#br0" timeOffset="63849.1305">7447 2761 280 0,'11'18'104'0,"-11"-18"-56"0,14 7-34 0,-7-14 41 16,0 7-32-16,0 0 5 0,4-9-5 15,-1 0 1-15,4-10-7 16,-3 3-2-16,-1-9-9 16,1 6-4-16,-7-9 1 0,-4 3 0 15,-7-10 1-15,-1 7-2 16,-6 6 1-16,0 0-2 16,-3 13-1-16,2-1 1 15,-6 26-1-15,4 3 4 31,6 6-2-31,4 6 1 16,4 10-1-16,6-3 1 16,8-1-2-16,3-2-20 15,7-4 10-15,14 1-16 0,0-14-48 16,-3-11-125 0,0 2 104-16</inkml:trace>
  <inkml:trace contextRef="#ctx0" brushRef="#br0" timeOffset="64222.281">7899 2362 308 0,'-53'7'115'0,"53"-7"-62"0,-25 9-40 0,18 0 39 16,4 1-31-16,-5-1 1 16,8 1-14-16,-3 5-8 15,3 4 0-15,0-3 0 16,7 3-3-16,-3-1 0 15,17-2 4-15,-4-3 1 0,8 2 0 16,-4 1-2-16,11-3 1 0,-4 2 1 16,7 1 1-16,-6-4 3 15,6 4 1 1,-7-6-3-16,4 8-3 0,-7-8 13 16,-4 9 5-16,-4-10 10 15,-13 16 7-15,-1-6-8 16,-13 6-2-16,-1-6-13 15,-20 0-3-15,2-4-17 16,-27 4-6-16,6-3-44 16,-2-13-18-16,6 6-76 15,3-37-31-15,-20-16 50 16</inkml:trace>
  <inkml:trace contextRef="#ctx0" brushRef="#br0" timeOffset="65634.3315">9137 2099 120 0,'0'-6'46'0,"0"6"-24"0,0-10-10 16,0 10 16-16,3 0 1 15,1 0 5-15,0 0-3 16,-1-3-1-16,1 3-17 16,-1-6 12-16,1 0 5 0,-1 6-2 15,1 0-2-15,-1 0-6 0,-3 6 0 16,0-6-7-16,4 6 0 16,-1-6-8-16,-3 3-3 15,0-3-1-15,4 7 1 16,-4-4-3-16,0-3 0 15,0 0 3-15,0 0 3 16,0 0-4-16,0 0-1 16,0 0 0-16,0 0 2 15,0 0-1-15,0 0 2 16,0 0-2-16,0 0-1 16,0 0-4-16,0 0 0 15,0 6 2-15,0 6 3 16,0 4 0-16,7 28-1 15,0-9-2-15,4 21 1 16,-4-12 1-16,3 25 0 0,1-16 0 16,6 22 2-16,-6-15-1 15,3 3-1-15,-3-10-8 16,-1-6-3-16,-3-9-36 16,0-4-16-16,0-9-28 15,-7-15-54 1,0-4 36-16</inkml:trace>
  <inkml:trace contextRef="#ctx0" brushRef="#br0" timeOffset="66070.9255">9045 2165 128 0,'0'-19'49'0,"0"19"-26"0,7-19-7 0,-3 19 16 16,3-6 0-16,0-4 16 15,0 1-26-15,0 0 4 16,14-1-9-16,-3 1-1 16,7-7-5-16,-4 7 1 15,18-10-7-15,-8 3-1 0,29 13 0 16,-14-3 0-16,11 6 0 15,-8 6 2-15,0 4 1 16,-6-1 10-16,-5 16 4 16,-6-6 6-16,-7 6 6 15,-4-3-7-15,-14 12-3 0,0-9-5 16,-17 13 1-16,-1-3-8 16,-24 2-4-16,7-5-4 15,-18-1 0-15,7 0-4 16,-3-3-2-16,6-12-20 15,1-3-8-15,3-4-37 16,11-9-14-16,3 0-36 16,15-3-47-1,-1-3 58-15</inkml:trace>
  <inkml:trace contextRef="#ctx0" brushRef="#br0" timeOffset="66714.8185">9867 2494 228 0,'-7'-3'88'0,"7"3"-48"0,0 0-25 0,0 0 24 16,4 0-12-16,-1 0-1 15,4 0-4-15,0 0 1 16,11-6-13-16,-4 6 5 0,21-7 5 15,1 4 17 1,-1 3-19-16,7 0 4 16,1-6-13-16,6 3 8 15,0 3-10-15,8-6 5 16,-4 6-7-16,0-10 7 16,-4 10-8-16,-3-3 5 15,-4 3-5-15,-7-6 11 16,-3 6-8-16,-11-10 12 15,1 10-11-15,-15-9 3 16,-4-1-7-16,-13 4-2 16,-1-3-1-16,-14-1-1 15,4 1 0-15,-7-10 0 16,3 4 0-16,-3 2-3 16,10-3 2-16,-3 7-6 0,11-1 4 15,-5 4-5 1,5 3 4-16,3 3 0 0,7 0 0 0,3 3-2 15,4 3 3-15,8-2 4 16,6 8 0 0,3-2-1-16,5-1 1 15,2 0-4-15,1 4 2 0,-4-4 7 16,1 7-3-16,-8 3 10 16,0-4-7-16,-11 4 3 15,-2 6-5-15,-12-6 2 16,-3 9-3-16,-14-2-22 15,3-1 11-15,-10-3-70 16,3-7 43-16,-3-5-115 16,7-1 85-16,0-9-114 15,10-3 103-15</inkml:trace>
  <inkml:trace contextRef="#ctx0" brushRef="#br0" timeOffset="67227.2948">11381 2080 180 0,'-7'-16'68'0,"7"16"-36"0,-15-15-9 0,15 15 24 16,-3 0 0-16,-1 0 2 16,1-10-8-16,-1 10 0 15,-6 0-23-15,3 0 1 0,-7 10-1 16,-1 5-6-16,-6 11 1 16,4-5-2-16,-4 23 1 15,3-3-2-15,0 6-1 16,4 0-5-16,14 7-3 15,0-1 2-15,14 10 0 16,-3-10-4-16,17 6-1 16,-3-12-2-16,17-12 0 15,0-16 7 1,8 0-2-16,3-19 2 16,0-10-1-16,-8-2 1 0,1-20 2 15,-7 4 4-15,-11-6 2 16,-3 2 3-16,-14-21-7 15,-1 9 0-15,-24-16 3 0,4 13-8 16,-22 3-1-16,4 1-3 16,-15 8 0-16,8 1-33 15,-14 24-15-15,6 1-42 16,-6 28-20-16,7 3-37 16</inkml:trace>
  <inkml:trace contextRef="#ctx0" brushRef="#br0" timeOffset="67484.6284">11448 2403 356 0,'3'9'132'0,"-3"-9"-72"0,18 10-35 0,-15-10 36 16,11 16-20-16,-3-7-4 15,10 10-15-15,-3 0-4 16,14 9-10-16,-4-3-5 0,7 13 0 15,-7-4 0-15,8 10 1 16,-8-6-5-16,4 2-1 16,-4-8-24-16,-4 2-10 15,-2-9-34-15,-8 0-14 0,0-6-67 16,-18-9-53 0,-6-7 86-16</inkml:trace>
  <inkml:trace contextRef="#ctx0" brushRef="#br0" timeOffset="69341.9787">13000 2102 100 0,'-4'-19'38'0,"4"19"-20"0,14-15 1 0,-10 15 18 16,0-4 6-16,-1 4 4 16,1 0 8-16,-1-6 2 15,1 12-30-15,-1-2 9 0,4 21 4 16,0-7-8-16,4 26-3 16,-4-3-11-16,7 9-3 15,-3 0-7-15,3-2 0 16,0-5-7-16,0 8-1 0,-3-14 2 15,-1 7 1-15,1-16-1 16,-4 1-2-16,0-11 5 16,-7-5 1-16,0-4 0 15,-4-15-1-15,4 3-6 16,-3-19-1-16,-1 3-2 16,4-9 0-16,0 3 3 15,4-13 0-15,-1 10-2 16,8-7 2-16,-4 10-1 15,11 0 0-15,-4 7 0 16,10-1 0-16,-2 6 0 16,6 13-2-16,-7 0 7 0,4 10 3 15,-4-7-6-15,0 16 1 16,-3-4-1-16,-8 13 0 16,1-3 4-16,-8-6 2 15,1 6 9-15,-11-3 2 16,3 3-8-16,-13 1-3 15,2-11-4-15,-13 4 1 16,7-6-7-16,-7 2 1 16,7-5-45-16,0-4-18 15,3-3-60-15,11-12-22 16,3 2 25 0</inkml:trace>
  <inkml:trace contextRef="#ctx0" brushRef="#br0" timeOffset="69970.6912">13698 2334 212 0,'-10'0'79'0,"10"0"-42"0,-7 10-17 16,7-10 27-16,0 9-14 16,0-3-1-16,3 13-10 15,1 0-2 1,-1 0-11-16,1 6-1 15,3 3-5-15,0-3 3 16,4 3-4-16,3-6 1 16,0-3-1-16,3-6-2 15,1-4 1-15,0-9 1 0,3 0-1 16,0-13 2-16,0-2-2 16,-3-10-1-1,-4 6 1-15,4-3 1 0,-11-9-1 0,0 2 2 16,-4 4-4-16,1 3 0 15,-1 0 1-15,1 10 0 0,-1 12 2 16,1 0 1-16,3 19 1 16,0-4-2-16,4 23-2 15,-1-10 1-15,8 41-1 16,-1-16 4-16,1 20 2 16,0-17 0-16,-1 13-1 15,-3-16-3-15,1 19 1 16,-5-12-2-16,-3 6-1 15,-7 31 3-15,-7-25 2 16,-11-12-4-16,-10-16-3 0,-7-16-4 16,-14-9 1-16,3-10 3 15,10-9 3-15,12-6 0 16,3-16-1-16,3-3-2 16,11-10 1-16,0 7-4 15,24-16 1-15,-2 7 0 16,13-7-1-16,-3 6-38 15,20-15-17-15,26-26-81 16</inkml:trace>
  <inkml:trace contextRef="#ctx0" brushRef="#br0" timeOffset="71445.068">15109 2171 128 0,'-3'-6'49'0,"3"6"-26"0,0 0-9 16,0 0 15-16,0 0 3 15,-4 0 19 1,1 0-28-16,-4 0 4 0,-7 6-6 16,3-6 1-16,-10 3-9 0,3 3-3 15,-6-6-6 1,2 0-3-16,1 4 0 0,4 2-1 0,-1 0 0 15,4-6 0-15,3 3 0 16,1 7-3-16,3-4 0 16,0-3-3-1,3 6 3-15,1 1 0 16,3-4 1-16,3 4 4 16,8-4-1-16,3-3-1 15,0 6 1-15,4 1-4 16,-1 5 2-16,4-11 1 15,4 11 0-15,0-5 0 16,-1-1 0-16,-2 7 2 16,-1-7-1-16,-4 1 17 15,-2 5-10-15,-5-2 28 16,1 2-21-16,-15 4 22 16,4 0-21-16,-10 0 7 15,-1-3-13-15,-10 2-4 16,3 8-3-16,-10-17-3 15,7 10 1-15,-7-10-41 16,6 1 22-16,-2-10-94 16,6 0 62-16,0-10-103 15,8-2 87-15</inkml:trace>
  <inkml:trace contextRef="#ctx0" brushRef="#br0" timeOffset="71714.7132">15289 1904 236 0,'-3'0'88'0,"3"0"-48"0,3 10-27 0,-3-4 42 16,4 7-32-16,-1 12 21 16,5 0-27-16,-1 13 14 15,3 5-18-15,1 1 1 16,-1 3-8-16,1 7 1 15,-1-4-4-15,1 3-2 16,3-6 0-16,-3 0-30 16,-1-3 16-16,-3-9-87 15,4 9 55-15,-7-19-112 16,3-3 89-16</inkml:trace>
  <inkml:trace contextRef="#ctx0" brushRef="#br0" timeOffset="72180.8178">15240 2387 176 0,'-4'0'66'0,"4"0"-36"0,8 0-22 0,-5-3 36 16,8 6-26-16,3-6 28 15,3 3-27-15,8-6 21 16,0 6-23-16,7-9 18 16,3 9-20-16,0-10 8 15,0 4-14-15,1-3 4 16,-5-4-8-16,-2-3 2 16,-5-3 0-16,-6 4 5 15,3 5-6-15,-7-8 6 16,0 8-8-16,-10-6 5 15,-1 4-5-15,-10-4-2 16,0 13-1-16,-7-9-4 16,0 12 2-16,-4 12 1 15,4-2 0-15,0 11-3 16,4 5 2-16,-1 2 1 16,8 6 0-16,-1 1-3 15,8-1 2-15,3-2 1 16,3 2 0-16,4-9-20 15,7 3 11-15,4-12-87 16,3-6 53-16,1-1-131 16,2-3 98-16</inkml:trace>
  <inkml:trace contextRef="#ctx0" brushRef="#br0" timeOffset="72661.1531">15995 2155 288 0,'-42'10'107'0,"42"-10"-58"0,-11 15-37 0,11-5 26 15,0 15-7-15,0-3 2 16,7 22-17-16,0-13-4 16,11 19-8-16,-4 0-1 0,7 16 1 15,-3-6-2-15,3 12 1 16,-3-19-4-16,-1 10 0 16,-3-13-10-16,-3-9-3 15,-4 0-22-15,-4-19-9 16,1 3-3-16,-8-25-1 15,1 0 23-15,-8-35 12 16,1 13 10-16,-11-37 5 16,3 5 0-16,0-21-1 15,4 6 1-15,11-9-1 0,-1 6 0 16,11 9 2-16,0 10 12 16,7 9 6-16,0 6 5 15,11 13 2-15,-4 3-12 16,8 6-4-16,-5 7-3 15,8 12 0-15,-7 3 9 16,-1 13 4-16,-2 6 2 16,-8 4 3-16,-4-1-1 15,-10 6 0-15,0 1-1 16,-10-7 2-16,3 0-12 16,-18-6-5-16,4-3-11 15,-18-6-1-15,4-4-129 31,3-3 72-31,0-12-134 0,11-3 110 16</inkml:trace>
  <inkml:trace contextRef="#ctx0" brushRef="#br0" timeOffset="73217.4889">16824 2036 260 0,'0'-6'99'0,"0"6"-54"0,7 19-26 0,-3-19 29 0,3 15-8 15,0 4 1-15,3 19-8 16,1-7-3-16,3 13-16 16,-3-6 0-16,3 9 2 0,-4-6-6 15,1-4-1-15,-4 1 1 16,0-4 4-16,-4-5-8 15,1-4-1-15,-4 3-1 16,0-19 2-16,0 1-1 16,-7-4 2-16,3-6-9 15,-3-9 0-15,0-1 0 16,4-15 3-16,-1 6 0 16,4-15-1-16,0 5-2 15,7-5-1-15,-3 9-3 16,6-3 1-16,1 9 3 0,10 0 1 15,-3 0 1-15,10 10 0 16,-3-4-3-16,3 20 2 16,-3-7 1-16,-1 15 0 15,-3-2 4-15,-3 2 5 16,0 4-3-16,-8 0 2 16,-3 0 1-16,-10 6 2 15,-1 0-5-15,-17-6-4 16,4 0-4-16,-15 0-1 15,4-10-29-15,-8 0-14 16,5-9-155 0,6 7 109-16,7-17-82 15,8 1 101-15,6-1-11 16</inkml:trace>
  <inkml:trace contextRef="#ctx0" brushRef="#br0" timeOffset="73651.5786">17360 2296 324 0,'7'29'121'0,"-7"-29"-66"0,7 19-40 16,-3-13 31-16,-1 3-18 16,1 1-4-16,6 5-16 15,1-2-6 1,0-7-1-16,3 3-6 16,0-5 3-16,7-8-8 15,4 4 6-15,-1-6-3 0,1-3 4 16,-4-10 4-16,0 3 0 0,-6-6 2 31,-1-3-2-31,-7 6 4 0,0 4-3 0,-7-4-1 16,0 19 0-16,-4 6 1 15,8 7-1-15,-1 12 13 16,11 3-8-16,-3 16 13 16,3 0-11-16,4 19 1 15,-1 6-6-15,1-7 0 16,7 14 1-16,-4-7 0 15,-3 3-5-15,-4-10 1 16,-14 7 0-16,0-12-7 0,-11 2-3 16,0-15-8-16,-24-22-1 15,7 3 8-15,-18-25 3 16,4 3 6-16,3-15 1 16,4-4-2-16,10-12 2 15,4 0-1-15,14-16-2 0,0 6-28 16,31-12-12-16,22-28-109 15</inkml:trace>
  <inkml:trace contextRef="#ctx0" brushRef="#br0" timeOffset="74225.839">18595 2312 120 0,'18'-41'46'0,"-18"41"-24"0,10-28-2 0,-6 22 50 16,-1 6-39-16,-3-10 42 15,4 10-43-15,-11-9 22 16,3 6-30-16,-10-3 6 16,3 3-17-16,-13-4 1 15,3 7-8-15,-8 10 0 16,8-1-2-16,-7 7-4 15,7 3 1-15,0-4-6 16,7 4 4-16,3-6-1 16,11 2 2-16,0 4 2 15,7-3 0-15,4-4 2 16,6 4-1-16,1 3 4 0,10-13 4 16,-3 3 21-1,3 1-16-15,-10 6 21 16,3-4-21-16,-18 7 6 15,1 3-11-15,-15 0 1 16,-3-3-6-16,-7 3-13 16,7 0 5-16,-11-7-65 0,4 1 38 0,-4-13-122 15,4-3 86 1,4-9-92-16,6-7 90 0</inkml:trace>
  <inkml:trace contextRef="#ctx0" brushRef="#br0" timeOffset="74762.1377">18775 1798 272 0,'-4'0'101'0,"4"0"-54"0,0 50-26 0,0-47 28 15,4 25-20-15,-1-9-3 0,4 31-5 16,0-12 1-16,4 25-12 16,-4-19-6-16,4 18-2 0,-4-8-5 15,0 8 0-15,0-11-25 16,-4 2-9-16,1-12-19 15,-8-1-5-15,1-11-16 16,-11-11-6-16,3 1 1 16,-17-28 0-1,3-1 46-15,-6-8 70 16,2 8 38-16,8-5-19 16,0 2-9-16,10 4-12 15,4-1-3-15,14-2-16 16,0 8 5-16,18-2 3 0,-4-3-5 15,15 9-1-15,-5-10-5 16,12 7-1-16,-8-3 1 16,11-3 1-16,-7 2-3 0,-1-2 0 15,-6-4 4-15,0-5 2 16,-4 2 1-16,-10-3 1 16,-4 3-4-16,-7-9-2 15,0 6-6-15,-14 10-3 16,0-3 2-16,-7 15 0 15,3-3-1-15,-3 25 1 16,3-6 4-16,4 24 6 16,0-14 2-16,7 8 3 15,0-2-12-15,14 6-6 16,-3-10 0-16,21-6 1 16,-4 0-29-16,11-15-11 15,-4-7-40-15,4-6-15 0,-7-7-34 16</inkml:trace>
  <inkml:trace contextRef="#ctx0" brushRef="#br0" timeOffset="75209.1109">19449 2196 244 0,'-22'0'90'0,"22"0"-48"0,0 22-27 16,0-13 26-16,4 10-7 16,0 3 1-16,3 10-7 15,-4 2 0-15,4 16-14 16,0 4-8-1,4 8-4-15,-4 4 1 16,3-3-2-16,-2 0-12 16,2 6 7-16,-3-16-10 0,-3 0-17 0,-4-15-20 15,3 6 26 1,-10-25-9-16,0-1 21 0,-11-18-2 16,4-9 9-16,-3-29 3 15,3 4 3-15,-4-32 4 16,7 6-2-16,1-18 10 15,6 22-6-15,4-23 19 16,4 26-14-16,6-10 12 16,4 19-13-16,8-3 15 15,2 19-15-15,12-7 20 16,-5 20-17-16,8 2 22 16,0 7-20-16,-4 12 28 15,-3 7-24-15,-7 2 15 16,-4 4-20-16,-14 10 1 15,-4-4-9-15,-6 3-1 0,-18 3-38 16,3-9-16-16,-17 3-46 16,7-6-19-16,-39 0-37 15,7-10-16-15</inkml:trace>
  <inkml:trace contextRef="#ctx0" brushRef="#br0" timeOffset="75617.5008">16461 2325 180 0,'10'0'68'0,"-10"0"-36"0,28 0-4 0,-21 0 25 0,11 0-10 16,-4 0 0-16,11 0-22 15,0 0-10 1,3 0-7-16,0 0-63 16,0 0 32-16,-3 6-121 15,3-3 83-15</inkml:trace>
  <inkml:trace contextRef="#ctx0" brushRef="#br0" timeOffset="75964.1511">17572 2331 192 0,'21'-6'74'0,"-21"6"-40"0,32-3-13 0,-18-4 44 16,0 14-35-16,7-14 18 15,4 7-28-15,7-9 2 16,3 3-13-16,4-4-6 16,-4 1-1-16,0 9-108 15,1 0 58-15,-5 0-122 16,-2 0 97-16</inkml:trace>
  <inkml:trace contextRef="#ctx0" brushRef="#br0" timeOffset="77002.0271">20743 2005 140 0,'7'-3'52'0,"-7"3"-28"0,11-7-2 0,-7 7 20 15,3 7-3-15,-4-7 2 16,8 9-3-16,-1-6-2 16,8 32-19-16,-4-16 3 0,7 24 3 15,-3-8-3-15,3 18 0 16,-3-9-9-16,-1 9-4 15,-3-15-2-15,0 6-1 16,-3-6-5-16,0-4 1 16,-4-6 0-16,-4-3 0 15,1-9 0 1,-8-13 2-16,1 4-3 0,-15-23 0 16,0 6 1-16,-13-8 2 15,6 2-1-15,-10-6-1 16,6 3 3-16,-2 3 2 15,6 10-2-15,0 6 0 16,4 0-3-16,4 16-1 16,2-7 1-16,8 16 0 0,0-6 0 15,14 9 0-15,0-2 4 16,18-8 2-16,-4 1 4 16,18 0 1-16,-7-3-3 15,14-10 0-15,-7-3-3 16,10-12 2-16,-7-1-4 15,8-15-2-15,-8 6 6 16,0-6 5-16,-6 3-2 16,-8-12 2-16,-4 6-5 15,-9-4 1-15,-1 4-3 0,-14 0 0 16,0 3-3-16,-7 6 1 16,0 3-4-16,-4 7-2 15,0 9 2-15,1 15 0 16,-1 4 1-16,1 10 0 15,-1 2 0-15,4 6 2 16,4-8-3-16,3 8-2 16,0-2-1-16,14-4 0 15,0-9 0-15,17-3 3 16,-2-3-22-16,13-10-7 16,-7-3-49-16,8-3-21 15,-5 0-52 1</inkml:trace>
  <inkml:trace contextRef="#ctx0" brushRef="#br0" timeOffset="77464.037">21682 1876 260 0,'-11'-6'99'0,"11"6"-54"0,0 16-33 16,0-13 24-16,4 12-2 15,-1 4 2-15,8 16-6 16,-4-10-4-16,10 19-14 16,-2-7 1-16,2 17 3 0,1-7-6 15,0-3-3-15,-4 0-4 16,0-1 0-16,-4-5 0 0,1-3 1 16,-4-7 0-16,-4-13 2 15,1 4-5-15,-8-12-3 16,1-4 1-16,-15-13 0 15,4 7 1-15,-10-13 2 16,2 1-1-16,-9 5-1 16,2-2 1-16,-2 6 1 15,6 6-6-15,0 9 1 16,4 0 1-16,7 16 1 16,3-6 1-16,11 16 0 15,0-10-3-15,14 6 2 16,-3-6-6-16,14-6 0 15,-4 0-43-15,14-13-17 16,-3-3-39-16,14-6-13 16,-7-3 8-1</inkml:trace>
  <inkml:trace contextRef="#ctx0" brushRef="#br0" timeOffset="77810.8756">22080 2215 296 0,'-7'0'112'0,"7"0"-60"0,-3 38-39 0,3-23 41 16,3-2-32-16,-3 6 11 16,4 6-19-16,-1 3 0 15,4-3-8-15,0 9-1 16,8-5-3-16,-1-4 1 16,3 0-2-16,-3-3 6 15,4-6-4-15,-4-16 3 16,4 0-3-16,-1-7 3 15,1-2-4-15,-4-29 6 0,4 13-5 16,-11-13 1-16,4 4-2 16,-8-4 3-16,8 10-3 0,-11 3 6 15,3 9-5-15,-3 16 10 16,0 10-7-16,0 5 10 16,4 4-9-16,-1 10 1 15,4-4-5-15,0 9-13 16,0-6 6-16,4 7-50 15,3-1 30-15,4-12-109 16,-1 0 75-16,5-9-124 16,2-4 103-16</inkml:trace>
  <inkml:trace contextRef="#ctx0" brushRef="#br0" timeOffset="81247.2429">22765 2296 84 0,'3'-34'33'0,"-3"34"-18"0,7-19 9 16,-3 13 19-16,-1 3-3 15,1-4 1-15,-1 4 8 16,-3-3 3-16,0-3-27 16,0 6 10-16,-3-4 5 0,-1 7-1 15,-10 0 1-15,4 7-16 0,-8 5-4 16,4 7-6-16,-4 6-1 16,4-6-7-16,4 12-4 15,-1-9-4-15,8 13 1 16,3-7-1-1,10 13 0-15,1-10 2 0,10 0 2 16,-4-2-6-16,19-26 1 16,-4 9-30-16,13-18-11 15,-6 6-48-15,-4-19-21 16,-3 3-11 0</inkml:trace>
  <inkml:trace contextRef="#ctx0" brushRef="#br0" timeOffset="81430.6856">23089 1942 304 0,'-17'25'115'0,"17"-25"-62"0,-4 44-40 15,4-34 30-15,4 24-11 16,-1-9 1-16,4 22-14 16,0 0-6-16,4 6-8 15,-1 1-4-15,5-1 2 0,-5-9-15 16,1 6-7-16,-1-12-45 15,-3-4-21-15,-3-5-51 16,-4-20-33-16,0 7 80 16</inkml:trace>
  <inkml:trace contextRef="#ctx0" brushRef="#br0" timeOffset="81722.5296">22934 2227 216 0,'4'0'82'0,"-4"0"-44"0,31 0-20 0,-24 0 25 15,8 0-15-15,-1 0-6 16,7 0-7-16,-4 0 0 16,12 0-8-16,-5 0 0 0,8 7 0 15,-4-4 3-15,4 13 1 16,-7-7 3-16,10 10 2 16,-7-4-5-16,1 11 1 15,-5-8-5-15,-3 11 1 16,-3-1-5-16,-4-9-2 15,-3 6-27-15,-11-6-10 16,0-1-48-16,-11 4-19 0,4-9-19 16</inkml:trace>
  <inkml:trace contextRef="#ctx0" brushRef="#br0" timeOffset="82061.3352">23357 2108 180 0,'15'13'68'0,"-15"-13"-36"0,28 22-37 16,-21-19 12-16,10 6-11 16,1 1-1-16,10-10-1 0,-3 9 4 15,3-3 1-15,-3-6-2 0,0 0 0 16,-4 0 19-16,-7 4 11 16,0 2 22-16,-10 0 11 15,-1-3-14-15,-6 22-4 16,-1-6-16-16,-7 9-7 15,1-3-8-15,6 13-5 16,1-13-6-16,6 13-2 16,1-19-8-16,10 6-2 15,-3-6-4-15,6-13-3 16,-3-3 4-16,4-12 4 16,0-1 4-16,-11-9 2 15,0 0 3-15,-14-15 1 16,3 6 1-16,-10-7 2 15,3 7-12-15,-10 9-6 0,4-3-40 16,2 19-16 0,1 3-31-16</inkml:trace>
  <inkml:trace contextRef="#ctx0" brushRef="#br0" timeOffset="82405.5248">23911 2218 316 0,'4'9'121'0,"-4"-9"-66"0,10 54-47 0,-6-45 29 16,3 7-12-1,-3 3 0-15,3 9-10 0,-4-6-2 16,4 6-7-16,-3-9-4 0,-1 6 1 16,1-6-2-16,-1-10-1 15,1 7 1-15,6-22 1 16,-3 6-3-16,15-19 0 15,-1 3 3-15,7-22 1 16,-7 10-6-16,7-12 0 16,-3 11 1-16,0 4 3 15,-8 3 0-15,5 16-1 16,-5-3 3-16,1 27 0 16,-4 1-1-16,4 16 1 15,-4-7-24-15,0 16-11 16,0-10-60-16,4 4-28 15,-4 6-15 1</inkml:trace>
  <inkml:trace contextRef="#ctx0" brushRef="#br0" timeOffset="82793.3902">25449 1851 188 0,'-14'-19'71'0,"14"19"-38"0,-21-9-12 0,21 9 22 16,-10-6 1-16,2-4 1 15,-6 10-10-15,0-3-4 16,-7 3-17-16,3 0-7 0,-13 13-2 16,2 2-1-16,-2 23 0 15,6-10-7-15,-3 38 0 16,7-19 1-16,-1 32 1 16,5-14 3-16,6 23 1 15,1-6-4-15,6 15 1 16,1-16-16-16,6 7-6 15,-3-9-47-15,7-14-17 16,0-5-33 0</inkml:trace>
  <inkml:trace contextRef="#ctx0" brushRef="#br0" timeOffset="83466.5975">24896 2353 168 0,'3'-9'63'0,"-3"9"-34"0,28-10-14 16,-21 10 18-16,11-3 1 16,7-3 16-1,3-4-28-15,7 1 8 16,4 9-18-16,0-10 3 0,3 14 1 0,-7 2 3 16,4 3 3-16,-7 1 1 15,-4 15-12-15,-3-6 0 0,-4 9 0 16,-3-3-2-16,-4 0 2 15,-7-3-2 1,3 0-5-16,-6 0 7 16,-1-13-7-16,-3-2 5 15,0-7-5-15,0 0-2 16,0-10-1-16,0-9-4 16,8-3 2-16,-1 4-1 15,0-1 0-15,3 0 0 16,1 9 0-16,3-15 2 15,4 16 0-15,3 6 0 16,3-3 0-16,5-1 0 16,2 7 0-16,-2-3 2 15,-1 3-1-15,-3-6-1 0,-4 6 12 16,-4-3 4 0,-3 3-2-16,-3 0 2 0,-7 9-9 15,-1-6 0-15,-13 19 0 0,2-9-6 16,-2 12 0-16,3 0-3 15,3-3 0-15,1 3-3 16,13-6-1-16,1-3-8 16,7-7-2-16,-4 0-11 15,7-12-5-15,-4-3 3 16,1-3 3-16,-4-1 12 16,-7-9 9-16,0-6 5 0,-10-3 5 15,-1 3-9-15,-13-10-2 16,3 10-41-16,-8 7-19 15,5-1-52 1,-4 9-38-16,3 10 67 16</inkml:trace>
  <inkml:trace contextRef="#ctx0" brushRef="#br0" timeOffset="83905.1834">25894 2378 260 0,'3'19'96'0,"-3"-19"-52"0,4 34-16 0,-1-27 30 0,5 5-21 16,-5 7-6-16,4-3-19 16,-3 2-5-16,3 1-3 15,0-12-7 1,0 8 2-16,0-12-7 16,3 4 5-16,1-14-1 15,0-2 2-15,3-7-3 16,0-3 3-16,7-9-3 15,-3 9 2-15,-4-9 2 16,3 12 1-16,-6-9 2 16,3 16-1-16,-7 6 6 15,4 6-4-15,-4-3 1 16,0 9-2-16,0 1-2 16,0 5 1-16,0-11-4 15,4 8 2-15,3-9-1 0,0-3 0 16,3-3 2-16,5-3 0 15,-1 0 0-15,3-7 2 0,-2-3 1 16,-1-2 7-16,-4-1 4 16,5 3-7-16,-5 7 20 0,1 9 11 15,-4 0-10-15,-3 9-6 16,-1 1-11-16,1 15-5 16,-1-7-6-16,1 17-2 15,-4-10-28-15,0 3-10 16,0 0-59-16,0-2-26 15,0-8-26 1</inkml:trace>
  <inkml:trace contextRef="#ctx0" brushRef="#br0" timeOffset="84160.7602">27104 1857 296 0,'0'10'110'0,"0"-10"-60"0,14 31-28 16,-10-25 31-16,3 29-4 16,0-7 1-16,3 26-17 15,1-11-8-15,-1 20-14 16,1-10-5-16,0 10-2 0,-4-10-7 16,0 13-2-16,-4-6-18 0,-3-7-8 15,0-6-25 1,-3-12-12-16,-1-7-35 0,-3-22-14 15,0-3 2 1</inkml:trace>
  <inkml:trace contextRef="#ctx0" brushRef="#br0" timeOffset="84415.9614">27139 1832 168 0,'25'0'66'0,"-25"0"-36"0,39 0-11 0,-32 0 21 16,17 0-11-16,-2 0-5 15,13 0 2-15,-7 4 0 16,14 8-13-16,-6-9 3 0,-1 13 2 0,-3-4 9 16,-8 13 8-1,-2-6 2-15,-15 22 1 16,0-13-11-16,-18 7-5 0,1-7-3 16,-15 7-1-16,4-7-5 15,-18 6-3 1,4-6-14-16,-11-2-5 0,7-8-53 15,0-15-24-15,4 7-86 16</inkml:trace>
  <inkml:trace contextRef="#ctx0" brushRef="#br0" timeOffset="84701.1063">28441 2049 284 0,'-14'-10'107'0,"0"20"-58"0,0-10-37 0,14 6 24 16,0 7-15-16,-4 2-2 15,1 23-5-15,-1-7-1 16,1 13-7-16,-1-6-2 0,0 15 2 15,1-9-3-15,-1 9-2 16,1-9-18-16,-4-3-9 16,0 3-44-16,-7-13-19 15,3-9-38 1</inkml:trace>
  <inkml:trace contextRef="#ctx0" brushRef="#br0" timeOffset="85124.3368">28159 2353 228 0,'14'6'88'0,"-14"-6"-48"0,46 0-38 16,-39 0 17-16,14 0-15 15,21 0-1-15,4 0-3 16,4-6 0-16,-8 6 0 16,4-3 4-16,-7-3 5 0,-11 2 10 15,0 4 8-15,-10 0 12 16,-8 0 8-16,-10 0-8 15,-3 10-3-15,-11 2-16 0,6 10-7 16,-2 6-4-16,3 1-1 16,0-1-7-16,10 6-2 15,4-8-5-15,11 2 1 16,3-13 1-16,4-5-1 16,3-10-5-16,4-6-4 15,-4-13-3-15,-3 0-3 16,-4-6 16-16,-10-10 9 15,-11 7 2-15,-8-16 2 16,-6 7 3-16,-7-1 3 16,-11 3-6-16,-3 20-1 15,0-4-11-15,0 19-3 0,6 19-35 16,8-4-13-16,11 4-56 16,13 0-22-16,11-3 18 15</inkml:trace>
  <inkml:trace contextRef="#ctx0" brushRef="#br0" timeOffset="85525.0936">29693 2064 260 0,'25'-34'96'0,"-25"34"-52"0,0-28 12 0,0 21 46 15,-4-2-23 1,-3 0-11-16,0 5-31 0,-3-2-13 15,-11 16-14-15,-1-4-7 0,-2 22-2 16,-15 19-4-16,7 16 0 16,4-4 2-16,7 4 0 15,7 0-2-15,10-19 0 16,-3-10 4-16,25 4 1 16,6 9-5-1,5-22-2-15,-5 0-1 0,19-15 4 16,-12-7-4-16,26-13 0 15,-18 1-2-15,17-19 2 16,-17 3 6-16,0-13 2 16,-11 3 2-16,-10-12 2 15,-4 3-3-15,-14-9-2 16,0 9-3-16,-25 0 1 16,0 10-19-16,-17 3-7 15,0 5-37-15,-18 20-14 0,17 3-54 16,-10 12-63-1,4 7 64-15</inkml:trace>
  <inkml:trace contextRef="#ctx0" brushRef="#br0" timeOffset="85726.0436">29665 2165 332 0,'7'0'126'0,"4"9"-68"0,3 7-21 16,-11-7 41-16,4 10-23 15,0 0-7-15,8 6-30 0,-5 0-14 16,15 10-3 0,-11-7-11-16,11 9-1 0,-1-8-36 0,1 5-16 15,-4 1-52-15,-7-7-20 16,8-3-3 0</inkml:trace>
  <inkml:trace contextRef="#ctx0" brushRef="#br0" timeOffset="85871.6256">30328 2585 416 0,'-10'6'156'0,"10"-6"-84"0,-11 10-73 0,11-10 31 16,0 6-48-16,0-3-15 0,0-3-113 16,0 0-49-16,-3 0 64 15,-1-3 36-15</inkml:trace>
  <inkml:trace contextRef="#ctx0" brushRef="#br0" timeOffset="87150.216">6731 5222 296 0,'-11'-6'110'0,"11"6"-60"0,-3 0-25 16,3 0 31-16,0 0-32 16,0 0-12-16,0 0-31 15,0 0-11-15,0 6-93 16,0-3-41-16,0 7 55 15,0-4 28-15</inkml:trace>
  <inkml:trace contextRef="#ctx0" brushRef="#br0" timeOffset="87281.6619">6851 5376 392 0,'-35'0'145'0,"35"0"-78"0,-18 6-67 0,18-6 27 15,-3 0-46-15,3 0-15 16,3 0-90-16,1 0-39 15,13-16 40-15,-3 10 20 16</inkml:trace>
  <inkml:trace contextRef="#ctx0" brushRef="#br0" timeOffset="87975.148">7564 5090 168 0,'-4'-9'63'0,"4"9"-34"0,4-16-16 0,-4 16 19 0,0 0-9 16,0 0-1-16,7 7-7 15,-4-7 1-15,4 9-9 16,0 0 11-16,4 20 5 0,-4-4 0 16,3 19-2-16,-2 0-3 15,2 9 1-15,1-9-10 16,-1 9-3-16,-3-6-2 15,0 0 0-15,0-3-24 16,-3-9-12-16,0 2-41 16,-4-12-16-16,0-6-21 15</inkml:trace>
  <inkml:trace contextRef="#ctx0" brushRef="#br0" timeOffset="88277.5845">7320 5056 152 0,'-25'-38'57'0,"25"38"-30"0,4 0-14 0,-4 0 19 16,11-6-5-16,-4 3-1 15,14-6 1-15,-4-1 2 16,19-12-15-16,-8 10 1 0,11-13-1 16,-4 6-3-16,18-6-1 15,-7 6-6-15,17-6-1 16,-10 6 1-16,4 10 2 0,-11-1-1 15,-4 20 2-15,-3-10 13 16,-11 28 10-16,-3-6-3 16,-15 15-1-16,1 1-6 15,-25 12-2-15,3-12-8 16,-21 24-4-16,8-8-6 16,-8 8-2-16,4-2-35 15,3-13-12-15,4-9-53 16,10-13-20-16,1-6 0 15</inkml:trace>
  <inkml:trace contextRef="#ctx0" brushRef="#br0" timeOffset="88830.7379">8005 5323 228 0,'-4'28'88'0,"4"-28"-48"0,14 34-34 0,-10-24 20 16,6 8-5-16,1-2 2 15,6 3-7-15,-2 0-1 16,-1 0-9-16,-4-4 7 0,1 4 6 16,-1-10 7-16,-6-2 5 15,-1 2-11-15,-6-3-2 16,-1-2-10-16,1-14-3 16,-1 1-5-16,1-10-3 15,-1 3-3-15,4-18-1 16,0 12 4-16,7-10 1 15,0 4-1-15,8 0 0 16,-5 3-1-16,11-3 3 16,-3 9 0-16,3-6 1 0,0 9 0 15,0 4 2-15,-3 2-3 16,-4 1 0-16,0 2 14 16,-7 7 6-16,0 7 2 15,-7 15-1-15,0-7-6 16,-3 14-1-16,-1-4-8 15,1 9-1-15,3-6-4 16,7 7-1-16,-4-7-1 16,22-3 0-16,-7-6 0 15,13-10-2-15,-2-5 3 16,2-8 2-16,-6 4 0 0,-4-15 2 16,0 5 0-16,-10-8 1 15,0 2-2-15,-15-3 1 16,1 0 0-16,-19-6 1 15,5 6-11-15,-11 1-5 16,3-1-30-16,-3 12-12 16,3 4-27-16,7 6-12 15,4-3-43 1</inkml:trace>
  <inkml:trace contextRef="#ctx0" brushRef="#br0" timeOffset="89130.28">8657 5266 228 0,'14'3'85'0,"-14"-3"-46"0,7 19-21 0,-3-13 23 0,3 4-1 16,0-1 3-16,0 16-15 16,0-6-5-16,0 9-13 15,0 0-2-15,0-2 2 0,0-1-4 16,0-7 2-16,0 1-5 15,0-3 0-15,1-7 3 16,2-24 3-16,1 5-2 16,3-15 1-16,0 6-3 15,0-25 2-15,-3 13-4 16,-1-10-2-16,-3 4-29 16,-3-1-14-16,-1 7-55 15,1 18-26-15,-1-3-6 16</inkml:trace>
  <inkml:trace contextRef="#ctx0" brushRef="#br0" timeOffset="89482.1495">9017 5448 180 0,'7'16'68'0,"-7"-16"-36"0,25-16-15 0,-22 16 22 16,11-9-7-16,-3 2 1 15,10-5-7-15,-3-4-4 16,3-6-12-16,-3 0-2 0,3-6-1 15,-4 9 1-15,-6-15 2 16,0 9 1-16,-11-4 1 16,0 4-4-16,-11 6 0 0,0 7-3 15,-10 12 2-15,4 0-4 16,-8 12 0-16,4 4 1 16,3 19 2-16,4-13 1 15,10 18 1 1,4-5-7-16,11-4-2 0,0 1 0 15,13-4 0-15,-3-9-28 16,18-4-10-16,-7-5-45 16,28-17-19-16,-11-2-11 15</inkml:trace>
  <inkml:trace contextRef="#ctx0" brushRef="#br0" timeOffset="89747.2786">9624 5138 212 0,'-43'-32'82'0,"43"32"-44"0,-74-9-11 0,64 9 27 15,-11 3-17-15,3 6-6 16,0 1-21-16,4-1-6 16,4-3-3-16,3 4-6 0,14 5 1 15,0-5 2-15,21 2 1 16,-7-5 1-16,18 5 2 16,-7 1-1-16,10-1-1 15,-7-2 1-15,11 5-1 16,-7 1 0-16,0 3 0 15,-4-7 13-15,-10 14 8 16,-4-8 14-16,-18 7 6 16,1 4-11-16,-18-4-3 0,3 3-16 15,-17 0-4-15,3-3-18 16,-24 3-6-16,7-6-66 16,-11-9-30-16,10-4-41 15</inkml:trace>
  <inkml:trace contextRef="#ctx0" brushRef="#br0" timeOffset="90226.4568">10915 4786 176 0,'-14'-19'68'0,"14"19"-36"0,0-18-20 0,0 11 19 0,3 7-10 16,-3-6 1-16,7 6 7 16,-3 0 3-16,10 22-16 15,0-9 15-15,7 31 6 0,-3-7-4 16,3 29-2-16,-3-16-15 15,3 35-5-15,-3-19-5 16,-1 12-1-16,1-6-6 16,-4-3-1-16,0-12-39 15,-10-7-15-15,-1-9-47 16,-10-16-17-16,0-7 10 16</inkml:trace>
  <inkml:trace contextRef="#ctx0" brushRef="#br0" timeOffset="90543.6624">10813 4708 152 0,'17'-22'57'0,"-17"22"-30"0,25-22-10 0,-21 22 22 16,13-9-5-16,-3 5 1 16,18-11-9-16,-4 5-2 15,18 1-13-15,-7 0 2 0,14 2 1 16,-7 7-5-16,0 7-1 15,-8-4 2-15,1 12 1 16,-7-5 14-16,-11 18 9 16,0-3-5-16,-14 13 0 15,0-4-3-15,-17 7 1 0,3-10-11 16,-25 10-4-16,7-10-7 16,-14 10-2-16,4-13-10 15,-4 1-3-15,8-4-41 16,2-10-19-16,8-5-46 15,14-10-17-15,4 0 14 16</inkml:trace>
  <inkml:trace contextRef="#ctx0" brushRef="#br0" timeOffset="91052.1109">11553 5037 200 0,'4'0'74'0,"-4"0"-40"0,18 10-11 0,-15-10 26 15,11 6-12-15,0-3-3 16,15-3-12-16,-5 0-3 16,15 0-11-16,-4 0 4 0,11-3 1 15,-7-3-2-15,10 6 1 16,-10-4 2-16,4-2 1 16,-8 6-2-16,-3 0 0 15,-8 0 1-15,-3-3 4 16,-3-3-6-16,-14-1-2 15,-1 4-8-15,-13-12-1 16,-1 5-1-16,-14-9 0 16,8 4 2-16,-12-4 3 15,5 10-4-15,3-4-1 16,3 0-2-16,4 10-2 16,3-3-4-16,8 3 0 0,-1-3 4 15,15 6 2-15,-1-3-1 16,15 3 2-16,-4 0 1 15,15 0 0-15,-8 0 0 16,14 3 0-16,-7-3 2 16,1 9 1-16,-8 0 1 15,-3 13 2-15,-4-3 10 16,-11 9 7-16,1-2-8 16,-18 2-3-16,0 0-5 15,-14 0-2-15,3 4-10 16,-10-4-4-16,3-3-42 0,0-6-16 15,4-1-45-15,7-8-18 16,0-1-1 0</inkml:trace>
  <inkml:trace contextRef="#ctx0" brushRef="#br0" timeOffset="91441.2252">12566 4780 184 0,'18'-28'68'0,"-18"28"-36"0,10-19 2 0,-6 13 31 16,-1 6 0-16,-3 0 3 16,-3 6-24-16,-1-6-11 15,-3 19-20-15,0-10-4 0,-4 26-2 0,1-7-1 16,-1 16-1 0,4 0-1-16,0 9 0 0,0 0-5 15,7 10-1-15,0-10 1 16,18 10 0-16,-4-10-2 15,21 1 0-15,-7-10 4 16,18-16 3-16,-7 0-1 16,10-28 0-16,-6 0-1 15,-1-19 1-15,-3 0 0 16,-7-6 3-16,-4-3 6 16,-14-10 2-16,0 4-7 15,-21-19-4-15,4 15 0 16,-19-12 0-16,1 12-28 15,-14-3-12-15,3 13-37 16,-3 9-16-16,3 4-58 16,0 24-30-16,8 4 90 15</inkml:trace>
  <inkml:trace contextRef="#ctx0" brushRef="#br0" timeOffset="91653.6586">12838 5081 260 0,'3'0'96'0,"-3"0"-52"0,14 16-10 0,-10-13 34 16,6 6-13-16,-3 1-3 15,11 15-25-15,-4-6-11 0,7 9-10 16,-3 3-5-16,7 13 0 0,-1-13-12 16,5 13-3-1,-5-3-42-15,1 0-15 0,-4 0-57 16,-3-7-54-1,-4-6 66-15</inkml:trace>
  <inkml:trace contextRef="#ctx0" brushRef="#br0" timeOffset="92537.8481">14034 4661 244 0,'0'-6'93'0,"0"6"-50"0,3 6-33 0,1-3 25 16,3 13-4-16,0-7 4 16,3 26-10-1,1-7-3-15,6 16-13 0,1 0 3 0,7 9 2 16,-4-9-1-16,4 9 2 16,-4-6-2-16,-4-3 2 15,1 0-4-15,-4-6 1 16,-3-10-7-16,-1 6-1 15,-3-15 2-15,1-3 1 16,-5-7-6-16,1-9 0 16,-1-3-3-16,1-19 0 15,-1 10 0-15,8-23 0 16,-1 10 0-16,8-9 0 16,-4 5 0-16,7 1-2 15,-3 3 3-15,3 3 2 16,-3 0-2-16,6 10-2 0,-2-4 2 15,2 22 2 1,-3-3 0-16,-3 7-1 0,-4 5 3 16,-14 14 0-16,0-11 1 15,-7 23 0-15,0-13-2 16,-11 10-2-16,4-4 1 16,-7 1 1-16,3-10-25 15,-3-6-12-15,4-7-29 16,6-5-9-16,4-7-8 15,14-16-1-15,-3-3-25 16</inkml:trace>
  <inkml:trace contextRef="#ctx0" brushRef="#br0" timeOffset="93077.2128">14728 4984 156 0,'8'-3'60'0,"-8"3"-32"0,0 9 0 0,0-6 25 16,3 7-14-16,1-1-2 15,-1 16-16-15,1 0-3 16,3 3-10-16,0 1-1 0,7 11 3 16,-4-11-4-16,5 8-1 15,-1-12-2-15,7 4 0 16,4-11-2-16,-4-2-1 16,-4-6 3-16,1-10 0 15,-4 0-4-15,-3-19 1 16,-1 9 2-16,-3-15 1 0,-3 6-1 15,-4-6 1-15,0-3-2 16,0 3-1 0,0 6-2-16,3 4-1 0,1 5 2 15,-1 7 0-15,1-3 1 16,-1 15 0-16,1 1 2 16,3 24 1-16,0-9-4 15,7 22-1-15,-3-6 1 16,10 15 0-16,-3-2 1 15,3 18 2-15,-4-13-1 16,1 17 2-16,-4-7-2 16,-3 3-1-16,-4-10 5 0,-11 1 1 15,1-13 4-15,-8-6 4 16,1-6-2-16,-8-10 1 16,4-9-7-16,-4-10-4 15,4-9 1-15,-7-19 0 16,3 1-4-16,4-26-1 15,4 9-2-15,10-2 0 16,0-1-11-16,7-3-5 16,-4 13-49-16,11-6-22 15,-3 5-35 1</inkml:trace>
  <inkml:trace contextRef="#ctx0" brushRef="#br0" timeOffset="93423.6841">16044 4840 244 0,'-3'18'90'0,"3"-18"-48"0,3 29-42 0,-3-23 16 15,4 6-14-15,-1 4 0 16,4 0-26-16,-3-4-10 15,3 4-61-15,0-7-27 16,0 1 57-16,0-4 27 16</inkml:trace>
  <inkml:trace contextRef="#ctx0" brushRef="#br0" timeOffset="93558.6931">16161 4849 260 0,'0'0'99'0,"0"0"-54"0,3 9-39 0,1-9 22 0,3 16-17 16,-4-6-4-16,8 2-6 15,-4 4-4-15,7 3 2 16,-3-1-44-16,3-2-19 0,-4 3-48 16</inkml:trace>
  <inkml:trace contextRef="#ctx0" brushRef="#br0" timeOffset="94446.7872">23132 4655 252 0,'-7'-4'93'0,"7"4"-50"0,3 4-33 15,-3 2 25-15,4 3-17 16,-1 1-4-16,8 5-9 15,-4-2-4-15,7 3 0 16,-3-4-8-16,-1 4-3 0,1-1-49 16,-8-2-22-16,-3-7-26 15</inkml:trace>
  <inkml:trace contextRef="#ctx0" brushRef="#br0" timeOffset="94592.8687">23432 4664 324 0,'-15'16'121'0,"15"-16"-66"0,-3 47-58 0,3-38 24 16,3 13-17-16,-3-9-2 15,7 18-99-15,1-9-42 16,16-3 21-16,-3-4 16 16</inkml:trace>
  <inkml:trace contextRef="#ctx0" brushRef="#br0" timeOffset="96083.4208">26550 4680 124 0,'4'-16'46'0,"-4"16"-24"0,3-19-4 0,1 16 18 0,-4-3 8 15,0 6 6 1,0-3-1-16,0-4 0 0,-4 1-27 16,1 3 5-16,-1 3 1 0,1 0-9 15,-5 3-3-15,1 3-14 16,0 4-4-16,0-10 1 15,4 6 0-15,-1-3 1 16,1-3 0-16,-1 0-5 16,1-3 1-16,3 3 2 15,3-6 1-15,-3 6 1 16,4 0 2-16,-4 0-1 16,0 0-1-16,0 0 1 15,0 0 1-15,0 0-3 0,0 0 0 16,0 0 1-16,-4-3 0 15,4 3-3-15,4 0 2 16,-4 0 1-16,0 0 0 16,0 0 0-16,-4 0 2 15,4 0-1-15,-3 0-1 16,3 0 1-16,0 0 1 16,0 0 1-16,0 0 3 15,0 0-5-15,0 0-3 16,0 0 5-16,0 0 5 15,0 0-4-15,3 0-2 16,1 0-4-16,3 3 1 16,0-3 7-16,10 6 6 0,-2-6 0 15,9-6 3-15,-3 6-2 16,15-10 0-16,-8 4-5 16,4 3 0-16,-4-3-5 15,-3 6-2-15,-4-3 4 16,0-4 1-16,-3 7 0 15,-4 0-1-15,-4 0-1 16,-3 7 2-16,0-4 1 16,-7 12 3-16,0 1-1 15,0 12 0-15,0 0-1 16,0 7 0-16,0 3-7 16,0 2 0-16,0-8-1 0,-3 12 0 15,3-10 0-15,0 1 0 16,0-7 0-16,0-3 0 15,0-6-11-15,0 0-5 16,0-4-52-16,0-12-20 16,0 4-76-1,3-14-44-15,-3 7 96 16</inkml:trace>
  <inkml:trace contextRef="#ctx0" brushRef="#br0" timeOffset="96591.4806">27305 4545 140 0,'4'-16'55'0,"-4"16"-30"0,17-19-5 16,-13 19 21-16,-1-6 2 15,1 3 2-15,-8-3-1 16,4-4 0-16,-3 10-24 16,-1-3 6-16,-6 3 2 0,-1 0-9 15,-3 10-1-15,0-7-4 16,-7 22-1-16,3-6-5 16,-3 15-3-16,3-6-2 0,1 26-3 15,2-1 1 1,5 0-1-16,-1 1 0 0,11 8 0 15,0-8-3-15,14 8 2 16,-3-8-1-16,24-11-2 16,-7 1 3-16,15-19 2 15,-8-3 2-15,7-22 3 16,-3 0-1-16,-4-22 2 16,-3-3 7-16,-7-19 5 15,-4 10 0-15,-7-19-2 16,-3 9-7-16,-11-19-4 15,0 10-3-15,-14-4 0 16,3 7-20-16,-10 3-6 16,3 9-23-16,-13 13-9 15,2 0-46-15,-6 22-18 16,7-3-10 0</inkml:trace>
  <inkml:trace contextRef="#ctx0" brushRef="#br0" timeOffset="96819.7944">27354 4843 224 0,'36'9'85'0,"-36"-9"-46"0,31 44 1 15,-24-38 33-15,8 10-13 16,-5-3-3-16,8 12-17 16,-4-7-7-16,7 11-19 15,-3-4-4-15,-1 9-3 0,-3-12-3 16,4 10-3-16,-4-10-3 0,0 3 1 15,-3 0-34-15,0-13-15 16,-4 4-34-16,0-7-12 16,0-9-44-1</inkml:trace>
  <inkml:trace contextRef="#ctx0" brushRef="#br0" timeOffset="97471.9211">27873 4695 144 0,'25'0'55'0,"-25"0"-30"0,10 0-12 0,-6 0 17 0,3 3 9 16,0-3 8-16,7 7 1 15,-3-7 1-15,10 0-27 16,0 0 11-16,11 3 7 0,-8-3-6 16,19 0 0-16,-8 6-13 15,18-3-5-15,-7-3-5 16,7 7-2-16,-7-4-3 16,6-3-1-16,-6 0-3 15,-3 0 1-15,-8 0-2 16,-3 0 2-16,-4-3 0 15,-10-4 3-15,3 7-1 0,-11-9 0 16,1 6-3 0,-18-13-2-16,3 0-6 0,-13-2-1 15,-1 8 1-15,-17-9 3 16,7 10-3-16,-4 0 2 16,7 2 2-16,4-2 1 15,0 6-4-15,7-4-1 16,7 7 0-16,14 0 4 15,0 0 3-15,10 7 2 16,-3-4 7-16,8 3 4 16,2-3-3-16,8 7 1 15,-7-4-3-15,3-3 2 16,-3 3-4-16,-4 4 1 16,-4-4 4-16,-2 7 4 0,-5-4-6 15,-6 13-1-15,-1-10-3 16,-13 14 1-16,-4-8-15 15,-4 7-7-15,0-6-36 16,-6 0-17-16,2-3-42 16,-2-4-18-16,3-2-23 15</inkml:trace>
  <inkml:trace contextRef="#ctx0" brushRef="#br0" timeOffset="97883.8501">29030 4664 280 0,'-7'0'107'0,"7"0"-58"0,7 0-35 0,-3 0 26 16,3 0-7-16,-4 0 1 16,8 0-8-16,-1 0-2 15,8 0-13-15,7 6 0 0,-1-6 0 16,-2 0-2-16,9 0 0 0,-2 0-1 16,6 3 0-16,-7-3 0 15,7 7 2-15,-3-7 4 16,-4 9 1-16,-7 0 3 15,-6 10 1-15,-5-3-6 16,-10 3 0-16,7 0-8 16,-7 12-1-16,0-9-2 15,-7 3-2-15,7-6-19 16,-3 0-8-16,3-4-43 16,-7 1-20-16,7-3-37 15,0-7-15-15,0-3 16 16</inkml:trace>
  <inkml:trace contextRef="#ctx0" brushRef="#br0" timeOffset="98212.3763">29916 4495 232 0,'-4'9'88'0,"4"7"-48"0,0 9-7 0,0-6 31 16,4 9-16-16,-1 6-2 0,1 1-21 16,3-7-7-16,0 16-11 15,10 25-1-15,-3-6 1 0,-3-7-3 16,0 7-3-16,-4-10-3 15,-11-9 1-15,-6 3-43 16,6-12-18-16,-7-10-44 16,-3-7-18-16,0-2 15 15</inkml:trace>
  <inkml:trace contextRef="#ctx0" brushRef="#br0" timeOffset="98541.3097">29676 4510 260 0,'-4'-34'99'0,"25"15"-54"0,-10-15-24 0,-1 15 30 16,5 3-16-16,-1 4-3 15,21-4-12-15,0 6-2 16,8 7-11-16,10-3 2 0,-15 6 2 16,-6 0-4-16,17 19-2 15,-10-10 2-15,11 7 0 16,-15 0-1-16,11 2-1 15,-11-5 8-15,-3 9 3 16,-4-10 8-16,-14 17 2 16,4-14 4-16,-18 14 1 15,0-4-8-15,-18 3-1 16,4-3-13-16,-11 3-3 16,-21 16-6-16,4-9-1 15,-4-10-26-15,4-3-11 0,7-7-43 16,6-5-16-16,5-1-44 15,3 1-18-15,10-10 34 16</inkml:trace>
  <inkml:trace contextRef="#ctx0" brushRef="#br0" timeOffset="102899.3594">6929 7966 160 0,'-7'-3'63'0,"7"3"-34"0,0-6-16 0,0 6 17 16,0 0-11-16,0 0-3 15,0 0-7-15,0 0-4 16,3 0-2-16,1 0 8 0,-4 0 6 16,0 0-1-16,3 6 3 0,-3-6-4 15,0 3 1-15,0-3-7 16,4 6-1-16,-4-3-4 16,3 4-3-16,1-1 0 15,-1-3-1-15,-3-3 0 16,4 0 0-16,-4 0 0 15,0 0 2-15,0-3 1 16,0-3 1-16,0 6 4 16,0-10 3-16,0 4-2 15,0 6 2-15,0-3-11 16,0-3-2-16,0 6-1 16,0 0 1-16,0 0-15 15,0 0-5-15,0 6-27 16,0-3-9-16,0-3-55 15</inkml:trace>
  <inkml:trace contextRef="#ctx0" brushRef="#br0" timeOffset="103711.2224">6978 8515 200 0,'-4'3'77'0,"4"-3"-42"0,0 9-30 0,0-9 19 16,4 7-13-16,-4-4-3 16,3 3-5-16,1-3-3 15,0-3 1-15,-1 6-1 0,1-2 2 16,-1 2 3-16,1-6 2 15,-1 0 1-15,-3 0 2 16,0-6-1-16,0-4 0 16,0 7-1-16,0-13 0 15,0 7 15-15,0-1 10 16,0 1 3-16,-3 0 0 16,-1 2-13-16,1 7-4 0,-1 0-9 15,1 7-4-15,-1-4-6 16,0 9 0-16,1-9 0 15,3 7 0-15,0-1 0 16,0-2 0-16,0-4-3 16,3 3 2-16,1-3 3 15,0-3 3-15,-1 0-4 16,1-9-3-16,-1 6 1 16,-3-7 0-16,0 1 3 15,0-1 1-15,0 4-1 16,0 0 1-16,0 3-7 15,0 6 1-15,0 3-10 0,0 0-4 16,0-3-40 0,4 13-15-16,-1-6-47 15,8-1-46-15,-4-6 62 16</inkml:trace>
  <inkml:trace contextRef="#ctx0" brushRef="#br0" timeOffset="104771.0249">7842 8625 128 0,'0'28'49'0,"0"-28"-26"0,7 19-5 0,-3-13 20 16,-1 3-6-16,-3 1 1 16,4-10-7-16,-4 6-2 15,7-6-13-15,0 0 9 0,0-9 6 16,0-1-3-16,7-15-1 15,-3 0-8-15,6-19-4 16,1 6-5-16,3-31-2 16,-3 13-1-16,7-32-2 15,-4 16 1-15,-4-25 1 16,1 15-1-16,0 4-1 16,-4 6 1-16,-4 6 1 15,1 6 1-15,0 26 1 16,-4-4-2-16,0 38-2 0,0-6-2 15,3 37 1-15,1-9 3 16,7 38 3-16,-4-13-2 16,7 31 0-16,-4-15-1 15,5 15 1-15,-5-12-2 16,8 6 2-16,0-9 0 16,-8 0 1-16,1-10-13 15,-8 0-7-15,1-9-51 16,-14-9-21-16,-1-1-37 15</inkml:trace>
  <inkml:trace contextRef="#ctx0" brushRef="#br0" timeOffset="104970.5358">8015 8430 240 0,'-14'-9'90'0,"14"9"-48"0,7-10-40 0,-3 10 19 15,6-9-2-15,1 9 3 16,13-10-10-16,-2 1-4 16,16-7-5-16,-6 4 0 0,21 2 0 15,-7 1-34-15,3 3-14 16,-3 6-75 0</inkml:trace>
  <inkml:trace contextRef="#ctx0" brushRef="#br0" timeOffset="105373.6666">8809 8145 276 0,'-35'-3'104'0,"35"3"-56"0,-29 9-43 16,26-3 22-16,-11-3-13 16,3 7-3-16,-6-1-9 15,2 7-1-15,-6 3-1 16,4-4 0-16,-1 4 0 0,0-6-3 15,8 9 0-15,-1-10-3 16,11 7 1-16,0-3 1 0,14 3 2 16,0-10-1-16,11 0 1 15,-4-2 2-15,15 2 2 16,-5-3-1-16,8-3-1 16,-7 7 5-16,0-1 1 15,-4 1 17-15,-11 5 8 16,1 1-3-16,-14 3-2 15,-4 0-6-15,-15 9-2 16,1-3-8-16,-10 3-2 16,3-9-4-16,-15 12-3 15,8-9-20-15,-4-3-10 16,4-9-38-16,10-14-15 16,4 4-25-1,18-18-49-15,-1 2 50 16</inkml:trace>
  <inkml:trace contextRef="#ctx0" brushRef="#br0" timeOffset="105748.2451">9384 8151 316 0,'-25'0'121'0,"25"0"-66"0,-42 9-44 16,38-9 28-16,-13 10-19 15,-1-1-6-15,-14 1-8 16,8-1-5-16,-12 7 0 15,8 3-10-15,-4-1-2 0,8-2 8 16,6 3 6-16,4-3-6 16,14 2-2-16,0-2 0 0,14-3 3 15,0 2 1-15,11-5 3 16,-4-1-3-16,11-3-2 16,-8-3-1-16,12 7 3 15,-5-1 2-15,-2 1 4 16,-8 5 2-16,-7 4 1 15,-3-3 4-15,-15 12 5 16,4-9-7-16,-14 9-1 16,3-6-3-16,-13 6-1 15,2-3-10-15,-6-3-2 16,7-3-45-16,0-19-20 16,3 6-36-16,11-24-15 15,0 2 22 1</inkml:trace>
  <inkml:trace contextRef="#ctx0" brushRef="#br0" timeOffset="106094.0314">9550 8314 268 0,'21'6'101'0,"-21"-6"-54"0,3 25-31 16,-3-21 27-16,4 14-10 16,-1-2 0-16,5 12-14 15,-5-3-6-15,4 19-8 16,0-16-6-16,4 1 0 0,-1-10 1 15,4-4 2-15,-3 4-1 16,7-19 2-16,-4 0-2 16,0-19 2-16,-4 4 2 15,1-14 2-15,-4 1-3 0,-3-6-1 16,-4 5-3 0,0 4-1-16,0 3 5 0,3 7 2 15,-3 8-2-15,7 14-1 16,0-4-3-16,0 22-3 15,0 0 4-15,4 13 1 16,0-4-3-16,3 4-1 16,-4-4-26-16,8-6-11 15,-4-2-49-15,0-8-20 16,-3-8-19 0</inkml:trace>
  <inkml:trace contextRef="#ctx0" brushRef="#br0" timeOffset="106829.3563">9938 8204 216 0,'0'16'82'0,"0"-16"-44"15,14 53-3-15,-11-43 32 0,4 12-8 16,1-7-2-16,2 23-24 16,-3-7-7-16,11 10-16 15,-4-6-4-15,0-1 0 0,-3-6-3 16,-1-3 0-16,-3-6 1 15,0-3 0-15,0-7-2 16,0-15-2-16,-3-3-2 16,3-20-1-16,0 4-5 15,0-12-2-15,0-1-2 16,0-3 2-16,0 4 4 16,0 12 1-16,0-1 5 0,0 23 2 15,0 3 6-15,4 10 3 16,-4-1-2-16,7 10 0 15,-7 0-3-15,4 6 1 16,-4-6-4-16,4-4-2 16,-4 4-3-16,7-19-1 15,-4 6 4-15,4-21 3 16,-3 5-3-16,7-18-3 16,-4 3 1-16,3-9 0 15,-3 5 1-15,1-8 2 16,-5 5-1-16,1 14-1 0,-1-1 3 15,1 19 2 1,-4 0 2-16,0 19 1 0,0-1-2 16,4 14-1-16,-4-10 1 15,7 18 1-15,-4-11-1 16,5 18-1-16,-1-13-8 16,10 1 0-16,-3-10 1 15,8-3 1-15,-5-7 3 16,8-5 3-16,-4-4-2 15,8-22 0-15,-8 7 1 16,4-19 2-16,-8 3-5 16,-3-13-3-16,1 7 1 15,-12-16 2-15,1 12-5 16,-15-9 1-16,1 7-1 16,-8 8 2-16,1 4-6 15,-5 25 1-15,1 0 3 0,0 25 2 16,4-6 2-16,3 25 0 15,3-13 0-15,11 20 2 16,0-4-6-16,18-3 1 16,-4-4-8-16,36-8-3 15,-8-7-43-15,25-6-20 16</inkml:trace>
  <inkml:trace contextRef="#ctx0" brushRef="#br0" timeOffset="107429.7052">12118 8242 144 0,'0'-28'55'0,"0"28"-30"0,-7-44-3 0,7 34 20 16,-4-5 4-16,1 5 4 16,-8-2-3-16,4 2-2 15,-7 4-24-15,3-3-4 0,-13 24-2 16,6-5-8-16,-7 18-2 16,4 0-3-16,4 16 1 15,3-9-2-15,3 12-1 16,4-3-2-16,14-1 1 15,-4-5-4-15,19-3 1 0,-5-1 0 16,15-28-1-16,-7-3-5 16,14-12-2-16,-11 0 9 15,-11-16 4-15,1 6 2 16,-18-9 3-16,0 2 6 16,-14-2 2-16,3 3-7 15,-10 0-2-15,4 6-1 16,-5 7 2-16,1-4-23 15,-3 16-8-15,2-6-34 16,8 21-15-16,0 1-52 16</inkml:trace>
  <inkml:trace contextRef="#ctx0" brushRef="#br0" timeOffset="107626.2753">12386 8223 184 0,'4'28'68'0,"-4"-28"-36"0,7 63-7 0,-4-57 27 16,8 29-4-16,-4-7-1 16,7 25-20-16,-4 1-8 15,5 8-12-15,-5-5-3 0,4 31 2 16,-3-10-10-16,-1 10-2 16,1-13-41-16,-4-3-19 15,-3-3-61 1</inkml:trace>
  <inkml:trace contextRef="#ctx0" brushRef="#br0" timeOffset="107910.5766">12241 8160 160 0,'25'-28'63'0,"-25"28"-34"0,39-41-21 15,-32 38 16-15,11-3-3 16,-1-3-1-16,11-1 1 15,-6 7 1-15,9 6-12 16,-2-3 5-16,2 19 3 0,-2-10 5 16,-8 26 6-16,-4-4-5 15,-10 10-2-15,-3 0-1 16,-11 6 1-16,0-10-12 16,-7 14-6-16,3-4-2 15,-10-13 0-15,3 1-41 16,-3-26-16-16,4 0-80 15,6-18-44-15,0-7 82 16</inkml:trace>
  <inkml:trace contextRef="#ctx0" brushRef="#br0" timeOffset="108105.543">12820 8292 252 0,'21'66'93'0,"-21"-66"-50"0,21 113-17 0,-17-94 31 15,6 28-21-15,-3-13-5 16,4 35-17-16,-4-12-6 16,4 15-5-16,-4-3-7 0,0-7 0 0,-4-5-33 15,-3-4-16-15,0-3-60 16,-10-37-55 0,-1 3 61-16</inkml:trace>
  <inkml:trace contextRef="#ctx0" brushRef="#br0" timeOffset="108375.9419">12682 8035 156 0,'14'-6'60'0,"-14"6"-32"0,50 6-9 16,-40-6 23-16,12 0-10 16,-5 0-1-16,15 0-5 0,-4 0 1 15,4 6-15-15,-7-3 15 0,-1 13 7 16,-2-3-3-16,-8 18-1 15,0-9-5-15,-14 19-4 16,0-10-7-16,-14 10-4 16,3-7-5-16,-10 4-4 15,3-10-5-15,-6 0-2 16,2-3-50-16,12-6-23 16,-1-9-65-1,15-10-38-15,-1-3 86 16</inkml:trace>
  <inkml:trace contextRef="#ctx0" brushRef="#br0" timeOffset="108743.7748">13264 8029 340 0,'-31'6'129'0,"31"-6"-70"0,-32 47-53 16,28-41 25-16,-6 13-15 15,-1 0-4-15,1 22-10 16,-1-10-1-16,8 19-1 15,-1-12 0-15,11 12 2 0,0-12-6 16,21 6 1-16,-3-10-6 16,10-12-1-16,-3-3-6 15,7-22-3-15,-7 3 2 16,-1-19 2-16,-2 3 7 16,-12-18 4-16,-3 12 7 15,-17-19 3-15,3 6 2 16,-28-2 2-16,3 2-3 15,-14 4-2-15,7 0-2 16,-6 21-3-16,6 1-17 0,4 18-9 16,3-2-39-16,14 11-16 15,1-2-35 1</inkml:trace>
  <inkml:trace contextRef="#ctx0" brushRef="#br0" timeOffset="109081.3765">13896 8051 272 0,'-57'-16'104'0,"57"16"-56"0,-63 6-30 0,56-6 31 0,-18 3-27 16,4 7-6-16,-4-1-13 16,4 1-5-16,0 8 1 15,3-2-2-15,4 9 1 0,4-6 0 16,10 6-2-16,0-6 0 15,14-7 0-15,0 4 0 16,18 0 3-16,-8-7 0 16,15-6 1-16,-4 4 2 15,4 2 1-15,-7-3-4 16,-4 4 1-16,-3-7 6 16,-7 13 4-16,-4-7 12 15,-14 3 8-15,0 4-6 16,-29 9-5-16,8-6-6 15,-14 0-3-15,3 0-15 0,-3-4-4 16,7 4-38-16,3-13-16 16,4-2-56-1,10-14-64-15,1 1 57 16</inkml:trace>
  <inkml:trace contextRef="#ctx0" brushRef="#br0" timeOffset="109233.129">14118 8267 264 0,'0'28'99'0,"0"-28"-54"0,-3 41-26 0,3-38 29 16,0 16-24-16,0-3-7 0,0 12-16 15,0-9-6 1,0 6 3-16,0-6-64 0,0 6-27 0,0-10-28 16</inkml:trace>
  <inkml:trace contextRef="#ctx0" brushRef="#br0" timeOffset="109366.103">13889 7938 272 0,'-11'-13'104'0,"11"13"-56"0,7 3-65 16,-3-3 14-16,6 10-53 16,5-10-20-16,6 6-19 15,-4-3-6-15</inkml:trace>
  <inkml:trace contextRef="#ctx0" brushRef="#br0" timeOffset="109538.9927">14288 7841 340 0,'-4'6'126'0,"4"-6"-68"0,-7 44-48 0,7-41 30 15,0 28-11-15,0-3-2 16,7 19-15-16,0-6-8 16,7 16-2-16,-3-13-5 0,6 18 2 15,1-8-26-15,0 2-9 16,-4-6-48-16,-4-6-19 15,1-6-32 1</inkml:trace>
  <inkml:trace contextRef="#ctx0" brushRef="#br0" timeOffset="109892.6343">14235 8248 260 0,'-4'3'96'0,"4"-3"-52"0,21-3-34 16,-17 3 23-16,13 0-14 15,-2 0-1-15,16 0-8 16,-3 0-2-16,18-6-4 16,-7 6 2-16,11-9 0 0,-8 5 0 15,11-2-1-15,-7-3-6 16,7-1 1-16,-8 1 2 16,1-16 1-16,-7 6 1 15,0 0 0-15,-7 0 9 16,-15-6 6-16,1 0 5 15,-25 3 3-15,0 0 5 16,-18 3 3-16,4 10-15 16,-11 9-4-16,8 6-4 0,-1 16 2 15,4 3-1-15,7 19 2 16,3-6-6-16,11 6-3 16,0 0-8-16,21 0-1 15,-3 0-15-15,24-10-5 16,-3-6-52-16,17-15-21 15</inkml:trace>
  <inkml:trace contextRef="#ctx0" brushRef="#br0" timeOffset="110538.8077">16277 8000 212 0,'-17'-28'79'0,"17"28"-42"0,-39-25-17 0,35 22 24 16,-10-3-2-16,0-4-1 16,-14 20-16-16,3-4-5 15,-10 7-12-15,7 2-5 0,-4 13 0 16,4-2 0-16,6 11 1 16,5-9-5-16,17 13-1 0,0-6-2 15,24-4 3-15,-2-6-2 16,16-6 1-16,-6-3 2 15,7-23 0-15,-7 7 0 16,-4-12 2-16,-3-4 14 16,-15-9 7-16,1 6 6 15,-18-9 2-15,0 9-10 16,-14-9-5-16,3 3-12 16,-17 0-2-16,3 6-4 15,-3 3 0-15,3 4-27 16,7 5-13-16,4 7-42 15,10 0-19-15,4 7-37 16</inkml:trace>
  <inkml:trace contextRef="#ctx0" brushRef="#br0" timeOffset="110839.2393">16683 7552 316 0,'-32'-44'118'0,"32"44"-64"0,-39-28-37 0,36 22 33 16,-18-4-17-16,3 1-1 16,-7 9-19-16,4-6-8 15,-4 21-3-15,4-5-2 0,-3 24 2 16,2 4 1-16,5 34 3 16,-1-12-1-16,11 30 0 15,0-8-3-15,14 25 1 16,-3-23-2-16,13 17-1 15,-3-20 3-15,15 10 0 0,-5-13-26 16,4-5-11-16,-6-11-30 16,-5-12-9-1,1-6-28-15,-11-15-9 0,-3-11 8 16</inkml:trace>
  <inkml:trace contextRef="#ctx0" brushRef="#br0" timeOffset="110991.4676">16228 8151 208 0,'0'-16'79'0,"0"16"-42"0,24-22-19 16,-20 16 25-16,14 3-20 0,-1-3-5 15,22-4-9 1,-7 10-1-16,17-6-5 0,-6 6-33 0,17 0-14 16,-11 0-71-1</inkml:trace>
  <inkml:trace contextRef="#ctx0" brushRef="#br0" timeOffset="111438.0141">17328 7982 296 0,'-21'0'112'0,"21"0"-60"0,-3 6-25 0,3-3 32 16,-4 6-16-16,1 1-4 0,-1 15-21 15,1-6-6-15,-1 18-8 16,1-2-1-16,-1-1 3 0,1 1-3 15,3-7-2-15,0 0 0 16,10-3 1-16,-3-6-8 16,4-12-3-16,-1-4-4 15,8-13 0-15,-4 1 7 16,4-19 3-16,-4 3 3 16,0-10 0-16,0 7 0 15,-3 3 2-15,-1 6-1 16,1 6-1-16,-4 4 5 15,7 18 4-15,-3-5-1 16,10 21 1-16,-4-7-3 16,12 8-1-16,-5-8-3 0,8 11-2 15,-4-11 3-15,4-2 2 16,-11-7 7-16,0-2 4 16,-3-4-4-16,-4-16-2 15,-3 1-5-15,-4-16-4 16,-4 9-9-16,-6-25-5 15,-1 9-31-15,-10-12-11 16,4 3-49-16,-15 0-21 16,4 1-16-1</inkml:trace>
  <inkml:trace contextRef="#ctx0" brushRef="#br0" timeOffset="111814.1262">17822 7618 340 0,'-17'16'129'0,"17"-16"-70"0,17 53-45 16,-13-44 31-16,6 26-12 15,-2-7-2-15,2 16-11 16,1-6-2-16,-1 21-11 16,-3-6-2-16,4 4 1 0,-4-4-3 15,0 1 0-15,0-14-1 16,0-8 1-16,0 2-2 15,4-15 2-15,-1-3-4 16,8-26-2-16,-4 4 2 16,7-29 2-16,-3 14-2 15,10-23 0-15,-7 9 1 16,0 1 2-16,-3 5-3 0,-4 11-2 16,0 2-1-16,-3 16 0 15,-1 6-2-15,1 19 1 16,-4-3-13-16,4 19-3 15,-1-10-38-15,8 13-14 16,-4-3-33-16,18-3-11 16,-8-1 3-1</inkml:trace>
  <inkml:trace contextRef="#ctx0" brushRef="#br0" timeOffset="112238.7666">18567 8098 260 0,'-25'-63'96'0,"25"63"-52"0,-32-25-16 0,29 22 32 0,-8-4-11 16,4 7-4-16,-7 0-25 16,3 7-12-16,-6 12-6 15,3-1 6-15,0 20 5 0,3-7 2 16,0 7 4-16,1-10-11 16,6 7-4-16,1-10-6 15,10-6 1-15,0-4-10 16,7-15-3-16,0 0-9 15,7-15 0-15,-3 8-1 16,3-21 2-16,-3 9 14 16,-4-6 7-16,-4 3 10 15,-3 0 5-15,0 10 17 16,-3 6 9-16,0 2-16 16,-1 17-8-16,1 3-8 0,3 12-3 15,0-3-6-15,7 9 1 16,-7-5-16-16,11 5-6 15,-4-6-42-15,3 1-16 16,1-11-41 0,0-11-57-16,-4 2 53 15</inkml:trace>
  <inkml:trace contextRef="#ctx0" brushRef="#br0" timeOffset="112398.1573">18817 7518 312 0,'-7'18'118'0,"7"-18"-64"0,4 63-30 0,-1-53 33 16,1 24-11-16,-1 1-2 0,8 21-21 15,-4-3-9-15,7 16-8 16,0-12-5-16,4 21 0 0,-4-15-19 16,0 0-5-16,0-4-31 15,-3-12-13-15,-4-3-59 16,-18-9-66-1,4-14 64-15</inkml:trace>
  <inkml:trace contextRef="#ctx0" brushRef="#br0" timeOffset="112535.6104">18711 8107 296 0,'22'-9'110'0,"-22"9"-60"0,38-16-36 0,-31 16 26 15,18-3-22-15,-4-3-5 16,22-4-26-16,-8 1-9 15,25-1-123-15,24-15-54 16</inkml:trace>
  <inkml:trace contextRef="#ctx0" brushRef="#br0" timeOffset="113328.6881">19911 7859 176 0,'-11'-9'66'0,"11"9"-36"0,4-3-18 0,-4 3 21 16,0 3-17-16,0-3-4 16,3 22-1-16,1-10 0 15,6 29-5-15,-3-9 3 0,11 21 3 16,-4-9 3-16,4 6 3 16,-1-12-8-16,5-4-3 15,-1-6-2-15,7-12 1 16,-3-3-3-16,10-23 0 15,-7 7 1-15,4-19 0 16,-4 3-2-16,-7-15 1 16,-3 12-2-16,-11-19 2 15,0 13-2-15,-7-7-1 0,0 7 3 16,-3 9 0-16,-1 4-6 16,4 24 0-16,0-3 1 15,7 22 1-15,0 1 1 16,7 24 0-16,-3-9 2 15,6 25 3-15,-2-13 11 16,2 29 5-16,-3-13-3 16,-3 10 0-16,0-10-4 15,-8 9-1-15,1-9-3 16,-11-3 1-16,-1-6-2 16,-13-6 2-16,4-7-4 0,-19-13 1 15,8-2-3-15,-18-16 0 16,7 0-8-16,-6-29 0 15,6 10-19-15,-4-38-8 16,8 13-28-16,11-22-11 16,2 3-46-1,19-9-49-15,-1 6 56 16</inkml:trace>
  <inkml:trace contextRef="#ctx0" brushRef="#br0" timeOffset="113735.2596">20722 7866 244 0,'-10'-16'90'0,"10"16"-48"0,-25 0-18 0,21 0 29 0,-6 0-14 15,3 0-2-15,-4 6-18 16,1 4-6-16,-5 8-8 16,5-2-4-16,-8 9 0 0,4-3 1 15,4 19 3-15,-1-10-9 16,11 10-2-16,0-13 3 15,7 10 3-15,0-4 1 16,14-15-1-16,-3-3-2 16,10-16-1-16,-7 0-1 15,7-16 3-15,-6 4 0 16,-12-13 3-16,1 0-1 16,-15-10 2-16,1 7-2 15,-11-7 2-15,0 7-2 0,-4 3 2 16,4 3-15-16,-11 6-5 15,4 13-31-15,3 16-14 16,4-7-58 0,18 7-38-16,-1-4 69 15</inkml:trace>
  <inkml:trace contextRef="#ctx0" brushRef="#br0" timeOffset="114048.5955">21004 7837 244 0,'-3'-15'90'0,"3"15"-48"0,-7 0-16 0,7 0 31 16,-4 6-23-16,1-3-9 16,-1 22-7-16,1-6-2 0,3 16-8 15,0-1-1-15,0 4 0 0,0-1-1 16,3 4-1-16,1-10-3 16,3 4-2-16,0-10 1 15,3-6 1-15,-2 0-3 16,9-19-2-16,-3 0-5 15,7-22-2-15,-3 0 7 16,0-6 6-16,-1 2-6 16,-3-2 1-16,1 0 4 15,-5 3 4-15,-3 6 3 16,-3 19 5-16,-1-3-4 16,1 15 0-16,-1-2-4 15,4 15-1-15,0 3-6 0,4 7 1 16,-4-1-2-16,7 1-2 15,0-7-50-15,7 0-22 16,-3-3-78 0</inkml:trace>
  <inkml:trace contextRef="#ctx0" brushRef="#br0" timeOffset="114592.9378">21982 7957 320 0,'-11'6'121'0,"11"-6"-66"0,4 25-49 0,-1-22 25 0,1 16-4 16,-1-10 1-16,1 26-13 15,-1-7-4-15,1 7-7 16,-4-10-1-16,3 9 3 0,1-12-1 16,-1 3 0-16,1-6-6 15,3-10 1-15,-4 1-2 16,8-13-2-16,0-4-6 16,3-21-2-16,-4 9 5 15,8-15 1-15,-4 6 1 16,0 3 4-16,-3-4 2 15,-1 14 2-15,1-4 10 0,-4 19 6 16,0-3-4-16,4 15 0 16,-1-2-9-16,8 15-2 15,-4 0 0-15,11 3 0 16,-4 0-2-16,7-3 1 16,-3-6-2-16,6-3-1 15,-2-7 7-15,-1-15 3 16,-3-3-5-16,-4-10-1 15,-4 0-2-15,-6-16 1 16,0 7-11-16,-19-16-4 16,1 7-47-16,-3-4-19 15,-1 6-64 1,4 23-57-16,0-4 74 16</inkml:trace>
  <inkml:trace contextRef="#ctx0" brushRef="#br0" timeOffset="114990.0814">22807 8007 260 0,'-10'-16'96'0,"10"16"-52"0,-15-19-21 15,15 13 29-15,-3-3-5 16,-1 5-1-16,-3-5-12 16,0-7-4-16,-7 13-17 15,4-3-6-15,-5 15-2 0,1 7-6 0,0 6 1 16,0 3-2-16,4 10 0 15,-1-1 4-15,7 4 1 16,1-10-6-16,6 3-2 16,1-9-9-16,10-12-4 15,0-4-1-15,4-12-1 16,-4-4-3-16,4-9 0 16,-4 1 10-16,0-7 5 15,-4 6 6-15,1-6 3 16,-4 6 11-16,0 9 4 15,-3 1-5-15,-1 18-4 16,-3-2 0-16,0 15 0 16,0 3-17-16,0 12-7 15,0-2-34-15,4-1-15 16,-1-5-42-16,4-4-44 16,-3-7 55-16</inkml:trace>
  <inkml:trace contextRef="#ctx0" brushRef="#br0" timeOffset="115357.7557">23058 7884 216 0,'3'-37'82'0,"-3"37"-44"0,0 3 0 15,0-3 32-15,0 6-23 16,0 4-9-16,0 8-11 16,0 1-4-16,4 16-12 15,-4-7 9-15,3 16 3 0,-3-10-7 0,4 1-4 16,-1-7-7-16,1-3-2 15,-1-6 3-15,4-13 3 16,0-3-6-16,7-6-2 16,-3-3-6-16,7-19 1 15,-1 6-9-15,5-6-4 16,-5-3 6-16,4 0 6 16,0 2 2-16,-3 1 1 15,-4 7 8-15,-3 8 4 16,-1 1 6-16,-3 18 2 15,1 1-7-15,-5 21-2 16,1-9-5-16,-4 12-1 16,0 1-1-16,0 9 1 15,0-7-42-15,0 1-16 16,0-7-45-16,7-9-19 16,0-6-21-16</inkml:trace>
  <inkml:trace contextRef="#ctx0" brushRef="#br0" timeOffset="115569.1646">23559 7565 300 0,'-22'40'112'0,"22"-40"-60"0,4 66-25 16,-4-50 32-16,7 22-18 15,0-4-4-15,0 19-19 16,0-6-9-16,4 19-5 15,-1-9-4-15,1 2 1 0,-1-9-32 0,-3 4-14 16,-3-10-35-16,-4-4-14 16,0-11-43-1</inkml:trace>
  <inkml:trace contextRef="#ctx0" brushRef="#br0" timeOffset="115729.986">23410 8000 332 0,'7'0'126'0,"-7"0"-68"0,36-3-54 0,-29 3 26 16,24-6-21-16,-6 6-5 15,25-16-19-15,-12 7-5 16,26-4-131-16,42-12-57 0</inkml:trace>
  <inkml:trace contextRef="#ctx0" brushRef="#br0" timeOffset="116200.4528">24652 7499 160 0,'0'-7'63'0,"0"7"-34"0,0 0-5 0,0 0 24 16,-3 7-15-16,-1-4-6 16,8 22-10-16,-1-6-3 0,4 25-8 15,-3-7 3-15,3 26 3 0,-4-10-4 16,4 16-2-16,-3-6-3 15,-1 9-3-15,-3-12-30 16,0-4-13-16,0-2-51 16,-3-11-44-1,3-5 48-15</inkml:trace>
  <inkml:trace contextRef="#ctx0" brushRef="#br0" timeOffset="116619.7965">24430 7884 204 0,'-11'-18'77'0,"11"18"-42"0,7-10-37 0,-3 10 17 16,6 0-9-16,1-6 2 16,21 6-1-16,-4-3 3 15,18-3-5-15,-7 6-1 0,17-10 2 16,-10 1-1-16,10 6 0 16,-6-4 10-16,-4-2 5 15,-8 9 9-15,-6-6 5 16,-4 3 1-16,-10 12 1 15,-4-9-17-15,-10 19-7 16,-4-4-5-16,-7 14 0 16,3-4-2-16,-3 9 2 15,0-2-6-15,4 2-1 16,-1-6-2-16,11 4-2 16,-3-10-2-16,13-7 1 15,-3-5 1-15,15-10-1 0,-5-7-1 16,1-2-1-16,0 0 6 15,-15-10 2-15,-3 6 1 16,-10-18 1 0,-1 12-2-16,-13-15 2 0,2 5-2 15,-2 4 2-15,-1-3-20 16,1 19-8-16,2-7-40 16,5 16-16-16,-1 0-51 15</inkml:trace>
  <inkml:trace contextRef="#ctx0" brushRef="#br0" timeOffset="117158.0574">25774 7850 240 0,'-4'-3'90'0,"4"3"-48"0,4 9-23 0,-1-9 29 16,1 19-13-16,0 0 0 15,3 15-14-15,0-5-3 16,3 24-10-16,-3-12 1 0,4 15 4 16,-4-6-7-16,0 16-3 15,0-13-2-15,-3 20 1 16,-1-20-1-16,-3 6-1 16,0-12-2-16,0-3-1 15,0-9-18-15,-3-23-9 16,-1 4 0-16,-3-32 3 15,0 7 13-15,-7-38 5 0,3 3 2 16,1-25 0-16,3 6 6 16,3-12 5-16,1 6-7 15,10-3 1-15,0 9 0 16,7 1 3-16,-4 8 0 16,15 7-1-16,-4 6 3 15,4 7 0-15,-4 6 5 16,4 9 3-16,-4 3 5 15,4 23 2-15,-4-7 2 16,0 18 0-16,-7-2-3 16,-7 12 2-16,0-3-1 15,-10 4 0-15,3 5-5 0,-11-6 0 16,4 0-6-16,-14-2-2 16,3-1-11-16,-6-13-6 15,2 7-47-15,1-19-19 16,4 6-66-1,2-21-39-15,5 2 83 16</inkml:trace>
  <inkml:trace contextRef="#ctx0" brushRef="#br0" timeOffset="117747.305">26176 7837 244 0,'4'22'90'0,"-4"-22"-48"0,10 51-18 0,-6-42 27 0,3 10-13 15,0 0-4-15,3-4-18 16,-2 4-7-16,-1 0-6 16,0-3 0-16,-4-7 2 0,1 0 2 15,-8 1 1-15,1-4-4 16,-4-12-3-16,0 6-5 16,-1-19-2-16,1 3 3 15,4-12 1-15,-1 3-1 16,8-13 0-16,-1 10-1 15,12 0 3-15,-5 6-2 16,11 3 1-16,-3 0 0 16,14 10-2-16,-8 0 5 15,12 2 1-15,-8-2-3 0,7 9-1 16,-3-3 3-16,0 3 1 16,-4 0 2-16,-7 0 0 15,-3 0 15-15,-8 3 10 16,1 6-6-16,-11 1-4 15,0 5-6-15,-7 10-3 16,0-6-4-16,0 6 1 16,3-3-4-16,1 3-2 15,-1 0-3-15,8-3-1 16,-1 3 2-16,8-6 2 16,-4-3-5-16,10-10 1 15,-2-3-4-15,6-6 2 16,-4 3 3-16,-3-12 3 15,1 2 0-15,-8-9-1 0,0 7 1 16,-14-13 1 0,3 0-8-16,-10-10-3 0,0 13-15 15,-4-3-5-15,4 10-34 16,-7 2-11-16,3 4-46 16,4 12-43-1,4 3 61-15</inkml:trace>
  <inkml:trace contextRef="#ctx0" brushRef="#br0" timeOffset="118059.2478">26758 7778 228 0,'4'0'85'0,"-4"0"-46"0,24 9-17 0,-17-9 26 16,1 16-10-16,-1-7-2 15,3 10-9-15,-3 0-5 16,4 12-12-16,-1-9 5 0,-3 3 2 15,1 4-5-15,-1 2-2 16,-4-9-1-16,1 9-1 16,-1-9-4-16,1-3-1 15,-1-3-1-15,4-10-2 16,0-3 1-16,4-12-1 16,-1 2 0-16,8-11 2 15,3-1-1-15,-3-16 2 16,-4 7-4-16,0-16-2 15,0 7-36-15,-3-1-14 16,-1 7-55-16,-3 2-23 0,1 11 11 16</inkml:trace>
  <inkml:trace contextRef="#ctx0" brushRef="#br0" timeOffset="118478.3355">27097 8007 240 0,'3'3'90'0,"-3"-3"-48"0,11 0-29 16,-7 0 22-16,6 0-12 16,1 0 0-16,6 0-8 15,1-3-1-15,14-7-8 0,-4 1 0 0,4-13 4 16,-4 9-2-16,0-12 3 16,-3 7-4-16,-4-11 1 15,0 4-1-15,-7 0 1 16,-3-3-4-16,-8 3-1 15,1 3 1-15,-8 0 0 16,1 3 0-16,-11 10 0 16,0-1 0-16,-8 17 0 15,5-4 2-15,-8 25 1 16,4-6 8-16,0 16 2 16,3-10-2-16,8 16-1 15,-1-10-6-15,15 10-3 16,-1-13 0-16,15 4-1 15,-4-10-2-15,10 0 1 16,-2-6-2-16,6-7 2 16,-7 4-7-16,7-6 1 15,-3-1-26-15,3-9-8 16,-7 6-52-16,1-6-20 0,-5 0-38 16</inkml:trace>
  <inkml:trace contextRef="#ctx0" brushRef="#br0" timeOffset="120870.3836">28014 8179 260 0,'-3'0'96'0,"3"0"-52"0,3 7-23 15,1-4 30-15,-4-3-7 16,0 6-1-16,3 3-18 15,-3-6-7-15,4 23-11 16,-4-8-3-16,3 7 0 0,-3 4 0 16,0 5 0-16,0-6-2 15,-3 7 1-15,-1-7-11 16,-3 7-4-16,4-7-54 16,-1-16-23-16,1-2-61 15</inkml:trace>
  <inkml:trace contextRef="#ctx0" brushRef="#br0" timeOffset="121329.9096">28797 7903 240 0,'0'-19'90'0,"0"19"-48"0,0-9-36 0,0 9 20 15,0 0-3-15,0 0 1 16,0-3-2-16,0 3 1 16,-7 0-13-16,0 0-3 0,-7 3-3 15,3-3 2-15,-6 9 1 0,-1 1-1 16,-10-1 1-16,7 7-4 16,-4 3-2-16,4-4 0 15,3 7-1-15,1 0 0 16,3-3 0-16,10-6-3 15,8 2 0-15,-4 1-1 16,21-3 3-16,-7 2 0 16,11-5 1-16,-4 5 2 15,10-2 3-15,-2-4 0 16,2 7 0-16,-2-7 10 16,-5 10 7-16,1-9 2 15,-18 15 1-15,0-6-6 16,-10 6 1-16,-1-7-11 15,-17 1-5-15,7 0-8 0,-11 3 0 16,4-9-40 0,-11-4-18-16,7 0-56 0,-6-9-26 15,3 0 19 1</inkml:trace>
  <inkml:trace contextRef="#ctx0" brushRef="#br0" timeOffset="121857.1922">28995 7527 236 0,'-4'9'88'0,"4"-9"-48"0,7 25-36 16,-7-21 21-16,11 2-5 15,-4 3 3-15,0-2 0 16,4-4 1-16,-4 3-13 15,0-3 9-15,0 7 3 0,-4-1 6 16,8 13 2-16,-4-10-5 16,0 17-2-16,-7-4-7 15,11 19-2-15,-8-7-5 16,8 17-1-16,-1-11-5 16,1 17-3-16,-4-13 0 15,0 6-1-15,-7 1 2 16,7-7 1-16,-3-3-1 15,-1-4 1-15,-3-8-4 16,4-7 0-16,-4-6 1 16,7-10 2-16,0-3-3 0,3-21 0 15,-3 2 1-15,11-21 0 16,-4 5-3-16,7-5 0 16,-3-1 2-16,3 7 0 15,0 0 1-15,-3 6 0 16,0 3 2-16,-4 16 1 15,0 16 1-15,-7 5 2 16,0-2-3-16,-7 22 0 16,0-4-3-16,0 10-3 15,7-9-38-15,0 2-15 16,0-2-40-16,7-16-17 16,7-1-31-1</inkml:trace>
  <inkml:trace contextRef="#ctx0" brushRef="#br0" timeOffset="122249.9286">29640 7972 360 0,'-17'-15'134'0,"6"21"-72"0,-3 3-52 16,3 1 28-16,11 5-17 16,-3-2-4-16,-4 12-6 15,3 3-2-15,1 7-5 16,-4-1-1-16,14 1 1 0,-7-4-5 15,10-6 1-15,8 10 0 0,0-17 0 16,-4-2-5 0,3-13-1-16,15-12-4 15,-7-1-1-15,-11 1 6 0,4-16 2 16,-11 6 0-16,3-25 2 16,-20 7 3-16,-4 2 1 15,-8 10-8-15,8 12-2 16,0-2-5-16,-7 15 0 15,3 0-14-15,1 9-5 16,3 1-35-16,3 8-15 16,0-2-48-1</inkml:trace>
  <inkml:trace contextRef="#ctx0" brushRef="#br0" timeOffset="122653.7137">29954 7944 316 0,'-10'13'121'0,"6"5"-66"0,-3 14-44 0,4-4 28 0,3 0-3 15,0 7 0-15,0 2-13 16,0-2-4-16,3 2-11 16,4-2-5-16,0-4 0 0,4-9-2 15,3-6 2-15,7-13-4 16,0-3 0-16,-3-9 1 15,7-4 2-15,-8-12-6 0,1 6-1 16,0-6 2-16,-4 0 1 16,-4-3 2-16,1 18 2 15,-4 1-3-15,4 9-2 16,3 9 4-16,-4 7 3 16,1 3-1-16,13 6 0 15,-2 6-3-15,-1-6-1 16,4 4 1-16,3-14 2 15,-4 1 8-15,1-13 5 16,0-3 6-16,-4-3 2 16,-7-13-1-16,-3 1 1 15,-4-4-9-15,-7-9-3 16,-4-7-9-16,-3-9-3 16,-7-9-27-16,-4 0-9 15,1 6-30-15,-1-13-12 16,-7 4-33-16,1-4-12 0,-12 7-9 15</inkml:trace>
  <inkml:trace contextRef="#ctx0" brushRef="#br0" timeOffset="123747.8963">8079 9239 180 0,'-11'-9'68'0,"11"9"-36"0,-3-7-7 0,3 7 25 15,3 0-12-15,-3 0-4 16,4 10-5-16,-1-10 1 15,4 25-16-15,-3-6 10 0,10 25 3 16,-4 0-6-16,4 18 1 16,-3-5-11-16,3 21-4 15,-3-15-2-15,3 15-1 16,-4-15-13-16,1 9-4 16,0-12-67-16,-4-13-27 15,-4 0-35 1</inkml:trace>
  <inkml:trace contextRef="#ctx0" brushRef="#br0" timeOffset="124250.9911">7800 9760 248 0,'-25'0'93'0,"25"0"-50"0,0 6-46 16,0-6 19-16,11 0-10 15,-4 0-1-15,21-16 2 16,-7 7 0-16,18-19-3 15,-7 3-1-15,10-13 1 0,-7 3 4 16,4 1 3-16,-7 3 2 16,0-4 3-16,-4 1 2 0,0 9 1 15,-3 6-4-15,0 9-1 16,-4 4-4-16,3 31 1 16,-2-6 3-16,6 25 1 15,-7-10 7-15,7 20 4 16,-7-7-6-16,1-3 1 15,-5-1-12-15,1-5-3 16,-4-3-4-16,0-7 1 16,-3-3 0-16,3-16 1 15,0 1-2-15,3-13 1 16,-2-4-4-16,2-21-2 16,-3 3 4-16,0-3 1 15,1 0-3-15,-5 2 1 16,1 8 0-16,-1 18 2 15,-3-7-3-15,4 29 0 16,0-9 3-16,-1 15 3 0,1-3-2 16,-1 3-2-16,-3 4-18 15,0-4-6-15,0 0-46 16,4-9-20-16,-4 0-49 16,4-13-51-1,-1 0 70-15</inkml:trace>
  <inkml:trace contextRef="#ctx0" brushRef="#br0" timeOffset="124427.2087">8890 9731 244 0,'-4'19'90'0,"4"-19"-48"0,8 41-27 0,-5-38 24 16,4 16-8-16,0-3-1 16,4 9-19-16,-1-6-6 15,4-1-4-15,1 1-1 0,-5 0 0 16,1-3-33-16,-11-7-13 15,0 1-54 1,-14-14-54-16,3 4 52 16</inkml:trace>
  <inkml:trace contextRef="#ctx0" brushRef="#br0" timeOffset="124541.1863">8738 9534 156 0,'-7'0'60'0,"7"0"-32"0,11 19-50 0,-8-10 0 16,8 10-39-16,0-10-16 15</inkml:trace>
  <inkml:trace contextRef="#ctx0" brushRef="#br0" timeOffset="124889.502">9282 9597 272 0,'-18'-10'101'0,"18"10"-54"0,-28 0-31 15,24 0 29-15,-6 0-20 16,-1 0-6-16,-3 0-11 15,3 3-6-15,-3 7-1 16,0-4-1-16,0 13 0 0,3-10 0 16,4 7 0-16,0 0-7 15,11-4 0-15,-1 7 3 16,11-10 2-16,1 1 2 0,6 5 0 16,0 1 0-16,11-3 2 15,-1-7 1 1,5 10 3-16,-5-7 6 0,5 0 2 15,-5 1 15-15,-9-1 6 16,-5 4-3-16,-17 9 1 16,0-10-17-16,-17 13-4 15,3-6-6-15,-11 0-1 16,4 0-17-16,-15 3-6 16,8-10-33-16,-7-2-15 15,0-4-53-15,3-22-25 16,7 7 22-1</inkml:trace>
  <inkml:trace contextRef="#ctx0" brushRef="#br0" timeOffset="125507.2357">10530 9543 108 0,'0'7'44'0,"0"-7"-24"0,0 9-10 16,0-6 14-16,4 3 2 15,-1-2 2-15,1 2 4 16,0-3 3-16,10 16-19 16,-4-4 8-16,4 14 4 0,-3-4-7 15,3 12-1-15,-3-2-10 16,3 6-2-16,-4-10-13 0,-3 10-6 16,0-10-64-16,-3 0-27 15,-1-9 3 1</inkml:trace>
  <inkml:trace contextRef="#ctx0" brushRef="#br0" timeOffset="125656.7913">10470 9634 176 0,'-21'-62'68'0,"21"62"-36"0,-7-29-13 0,7 23 21 16,0 3-22-16,0-3-10 15,7 6-16-15,0-4-8 16,7 4-28-16,-3 0-9 15,17 4-27-15,-3-4-10 16</inkml:trace>
  <inkml:trace contextRef="#ctx0" brushRef="#br0" timeOffset="126152.0975">10788 9615 220 0,'7'10'82'0,"-7"-10"-44"0,21 50-29 16,-17-41 22-16,3 4-6 15,-4 3 3-15,4 2-3 16,0 1 0-16,0 6-14 15,1-6 0-15,-1 6 0 0,-4-6 0 16,1-3 3-16,-1-4-7 16,1-5-2-16,-1-4-5 15,4-13-1-15,-3 1 1 16,6-16 2-16,-3 6-1 0,4-19-1 16,0 4 1-1,-1-4-1-15,1 10 0 0,-1 3 2 16,-3 9-3-16,4 13 0 15,0-3 12-15,-1 22 7 16,1-7-7-16,-1 10-3 16,1-4-5-16,-1-2-3 15,1 3 1-15,7-7 1 16,-1 0-1-16,8-9-1 16,-7 0 3-16,3-18 0 15,-4 8-1-15,1-15 1 16,0 0-2-16,-4 6-1 15,0 0 5-15,-3 4 1 16,-1 2 0-16,1 16 1 16,-4 4 0-16,3 18 1 15,1-3-4-15,0 18-1 16,-4-8-1-16,3 12 1 0,1-4-15 16,3-2-5-16,-4 0-40 15,1-7-17-15,0-9-44 16,3-6-62-1,-4-7 55-15</inkml:trace>
  <inkml:trace contextRef="#ctx0" brushRef="#br0" timeOffset="126646.8746">11455 9572 228 0,'-4'0'85'0,"4"0"-46"0,7 25-32 15,-3-25 20-15,6 28 4 0,-3-9 3 16,8 25-5-16,-1-10-3 15,3 13-14-15,-3-3-3 0,8 19-2 16,-5-10-1-16,4 16-1 16,1-6-6-16,-5 9-1 15,-3-13-30-15,-3-2-14 16,-1-4-9-16,-10-15-2 16,0-7 9-16,-10-31 4 15,-1 0 19-15,-6-31 7 16,3 3 12-16,-8-45 5 15,1 17 2-15,0-38 2 16,3 22 9-16,4-16 4 16,4 16 8-16,6 9 5 15,1 7 1-15,10 2 4 16,-4 11-5-16,15 2-3 0,-4 13-1 16,14-7-1-16,-3 13-5 15,7 6-1-15,-8 7 7 16,5 18 4-16,-5 1-2 15,-6 15 1-15,0 0-3 16,-8 13 2-16,1-4-13 16,-11 1-3-16,0-7-5 15,-14 6 1-15,3-5-6 16,-10-4-1-16,3-3-22 16,-7-7-8-16,4-2-31 15,0-16-12-15,4-4-32 16,6-33-11-16,0-1 5 15</inkml:trace>
  <inkml:trace contextRef="#ctx0" brushRef="#br0" timeOffset="126826.4476">11765 9064 244 0,'7'6'90'0,"-7"-6"-48"0,18 37-9 0,-15-27 31 16,8 15-20-16,-4 0-5 15,7 13-21-15,0-1-6 16,4 17-8-16,-4-11 2 0,0 20 0 15,0-3-2-15,0-4-3 16,-3-6-33-16,-1 4-16 16,-2-7-42-16,-1-10-18 15,0-2-12 1</inkml:trace>
  <inkml:trace contextRef="#ctx0" brushRef="#br0" timeOffset="126991.8386">12076 9481 268 0,'0'28'101'0,"0"-28"-54"0,14 44-37 16,-11-29 23-16,4 7-16 15,0 3-2-15,4 4-9 16,0-4-4-16,-1 9-1 16,-3-6-41-16,0 1-18 0,-3-4-67 15</inkml:trace>
  <inkml:trace contextRef="#ctx0" brushRef="#br0" timeOffset="127138.5838">11949 9230 128 0,'-4'12'49'0,"4"-12"-26"0,11 35-31 0,-8-29 7 15,8 13-52-15,-4 0-21 16</inkml:trace>
  <inkml:trace contextRef="#ctx0" brushRef="#br0" timeOffset="127486.2056">12291 9568 276 0,'3'4'104'0,"-3"-4"-56"0,25 9-45 0,-18-3 23 0,7-6-11 15,0 0 2-15,7-6 1 16,-3 6 1-16,7-13-10 15,-4-2 6-15,0-4 2 0,-3 0-5 16,-8 0 1-16,1 4-4 16,-8-10 2-16,-3 6-6 15,-7 3-3-15,4 7-1 16,-15 5 1-16,4-2-3 16,-4 22 0-16,4 0 1 15,0 15 0-15,4-6 0 16,6 13 2-16,1 2-3 15,13-8 0-15,-3-1-1 0,14-9-2 16,-3 3-37 0,17-15-15-16,-6-1-32 0,20-9-12 15,-7 0-17 1</inkml:trace>
  <inkml:trace contextRef="#ctx0" brushRef="#br0" timeOffset="127756.7622">12873 9380 280 0,'-42'-25'104'0,"42"25"-56"0,-60 0-23 0,53 0 31 16,-8 3-30-16,5 4-9 16,-1 2-9-16,1 0-1 15,6 1-4-15,4 5-6 0,14-2-3 0,0 3 7 16,11 3 4-16,-4-1 6 16,14-2 4-16,-3 0-6 15,11-4-3-15,-8 4-1 16,4 3-1-16,-1 0 4 15,-9-1 3-15,-5 4 13 16,-13 0 8-16,0-6-4 16,-19 3-2-16,1 0-10 15,-17-1-3-15,3-2-9 16,-29-7-3-16,11 1-23 16,-17-1-10-16,10 1-55 15,-7-20-21-15,7 10-67 16</inkml:trace>
  <inkml:trace contextRef="#ctx0" brushRef="#br0" timeOffset="128535.3173">14506 9474 144 0,'-7'-9'55'0,"7"9"-30"0,-3-19-5 0,3 19 21 15,-4-3 4-15,1-3 3 16,-8-4-7-16,4 4 0 16,-18 3-23-16,4-3 5 0,-11 2 4 15,4-2-4-15,-7 12-1 16,7-2-10-16,-4 11-5 15,4-5-4-15,-1 18-3 16,5-3 1-16,6 9-1 16,4-5-5-16,7 5 1 15,0-9 0-15,10-6-1 16,1-6 1-16,17-13 0 16,-3-3 0-16,10-16 3 15,-3 3 0-15,3-9 1 16,-3-3 0-16,-4 9 2 0,-4 0 3 15,-3 3 4-15,1 1 2 16,-5 12 3-16,-3-4-7 16,0 14-4-16,0 2 0 15,4 10 0-15,-4 0-1 16,4 12 1-16,-1-9-4 16,4 3-2-16,-3 0-3 15,3-6-1-15,-3 0-34 16,3 0-13-16,-4-4-38 15,1-5-15-15,-1-1-7 16</inkml:trace>
  <inkml:trace contextRef="#ctx0" brushRef="#br0" timeOffset="129379.2931">15744 9509 164 0,'-3'-28'63'0,"3"28"-34"0,-7-25-3 0,7 25 23 15,-7-10-7-15,3 1-2 16,-10-10-9-16,4 3-5 16,-8-3-14-16,4 1 3 0,-11 2 3 15,4 6-4-15,-14 7 0 16,3-3-11-16,-3 15-1 0,6 1-4 15,1-1 0-15,7 1 0 16,7 5-2-16,0 1 0 16,21-3 3-16,-4 2-2 15,19-5-1-15,-1 5 0 16,11-5 3-16,-4-1 0 16,7 1 3-16,-3-7-1 15,0 9 2-15,-4-9 0 16,-7 7 1-16,-3-1 20 15,-8 7 11-15,-3 0-9 16,-10 15-5-16,-1-12-6 16,-13 6-2-16,-1 0-5 15,-14 0-3-15,4-3-11 0,-14-6-4 16,6 2-48-16,1-8-21 16,7-4-48-1,10-31-60-15,4 6 63 16</inkml:trace>
  <inkml:trace contextRef="#ctx0" brushRef="#br0" timeOffset="129586.8253">15840 8935 312 0,'-4'19'115'0,"4"-19"-62"0,11 62-35 0,-8-46 28 15,8 16-11-15,-1 2-3 16,5 19-12-16,-1-9-2 0,7 19-11 15,-3-3-2-15,-1 12-1 0,1-16-16 16,-8 13-4-16,1-12-32 16,-11-4-14-16,0-3-38 15,-11-12-14-15,1-10-2 16</inkml:trace>
  <inkml:trace contextRef="#ctx0" brushRef="#br0" timeOffset="130053.8069">15713 9311 156 0,'17'0'57'0,"-17"0"-30"0,29 19 1 16,-22-13 27-16,21-3-17 0,-7 7-4 15,21-10-14-15,-3 6-5 16,18-6-8-16,-12 0 2 0,8 0 3 16,-10 0 3-16,3-6 0 15,-8-4 1-15,-2 7 0 16,-8-3 11-16,-7-3 5 15,-3 6-5-15,-11-10-4 16,-4 10-7-16,-6-3-2 16,-1 6-4-16,-13 6 1 15,-1 3-6-15,-7 10-3 16,4 0-4-16,0 15 1 16,3-5-1-16,8 2 0 15,-1-3-3-15,11 0 1 16,0-9 0-16,14-9 2 15,-3-1-6-15,10-12 1 16,-3-3 1-16,6-7 1 0,-3-3 0 16,4-2 1-16,-4-1 3 15,-3 3 0-15,-4 7 5 16,0 9 2-16,-3-3 4 16,-1 15 1-16,1-2-5 15,0 8-4-15,-1 4-1 16,1 10 1-16,-1-1-30 15,-3-3-11-15,0 0-53 16,0-9-23-16,-3-3-24 16</inkml:trace>
  <inkml:trace contextRef="#ctx0" brushRef="#br0" timeOffset="130279.3997">16552 8863 316 0,'-14'31'121'0,"14"-31"-66"0,25 79-40 0,-18-70 31 16,4 35-16-16,-1-16-3 15,4 25-13-15,0-2-4 16,4 14-6-16,-4-11-3 0,4 24 2 16,-4-15-22-16,0 3-9 15,0-7-19-15,-10-2-9 16,-1-13-27-16,-6-10-10 15,-1-6-18-15</inkml:trace>
  <inkml:trace contextRef="#ctx0" brushRef="#br0" timeOffset="130625.7058">16471 9311 208 0,'14'0'79'0,"-14"0"-42"0,57 28-26 15,-47-21 23-15,12 2-7 16,-5-6 1-16,18 7-9 15,-6-4-1-15,13 0-11 16,-3-3-2-16,7-12 1 0,-8 0 3 16,8-7 5-16,-7 3-6 15,-7-12 0-15,-4 10-4 0,-17-14-1 16,-4 11 1-16,-14-1 2 16,3 0-5-16,-13 10-1 15,2-4 2-15,-9 29 3 16,3-7-2-16,-4 19 0 15,4-3 8-15,3 26 2 16,4-11-6-16,14 14-2 16,0-1-5-16,11-3-3 15,-4-6-9-15,14-6-3 16,-4-4-30-16,15-15-10 16,-7 0-38-16,10-19-14 15,-3-3 8 1</inkml:trace>
  <inkml:trace contextRef="#ctx0" brushRef="#br0" timeOffset="131586.4673">17163 9167 240 0,'-11'19'90'0,"11"-19"-48"0,4 56-18 16,-4-49 27-16,7 21-9 15,-4-9 1-15,4 21-14 16,0-11-3-16,4 18-15 15,-4-13-4-15,4 10-3 0,-4-6 2 16,0-7 1-16,0-3-3 16,0-3-1-16,0-6-3 15,0-25-1-15,-4 3-4 16,4-22 1-16,0 9-7 16,1-28-3-16,-1 16 5 0,3-16 3 15,1 13 1-15,-4-4 4 16,0 4 0-16,0 12 3 15,0 0 5-15,0 16 6 16,-3-3 4-16,-1 24 4 16,1-8-7-16,-1 15-3 15,1 0-4-15,3-3 0 16,-4 3-4-16,4-6-2 16,0-3 0-16,4-13-1 15,0 3-3-15,6-15 2 16,-3 2 1-16,7-11 0 15,-3 5 0-15,3-18 2 16,-3 9-3-16,3-10 0 0,-3 4 1 16,-4 3 2-16,0 6-3 15,-3 10 0-15,-1 6 5 16,-3 15 2-16,0-2 4 16,0 15 4-16,0-7-4 15,4 23 0-15,-4-9-6 16,4 12-1-16,-4-10-3 15,7 4-1-15,-4-4 1 16,8-9 0-16,-4-6 0 16,11-10 2-16,-4-2-6 15,4-23 1-15,-4 7-8 16,7-16-1-16,-7-4-2 16,0-5 1-16,-3-1-6 0,-7-5-1 15,-4-1 4 1,-7-3 2-16,0 6 11 0,-4 23 6 15,1-4-1-15,-12 28-1 16,5-3 6-16,-1 20 5 16,1-5 0-16,10 14 3 15,0 3-6-15,7 6-1 16,0-1-4-16,7-8-1 16,-4 3-1-16,8-13-2 15,0-7 3-15,3-2 0 16,-3-3-1-16,3-23 1 15,-4 7-2-15,12-22 2 16,-5 6-2-16,5-15-1 0,-5 9 3 16,4-13 0-1,-3 4-1-15,0-1-2 0,-4 7 3 16,0 9 0-16,-3 3 7 16,3 13 4-16,-3-3 8 15,-4 22 4-15,-4-7-12 16,1 10-3-16,-4 0-7 15,4 15-1-15,-4 1-12 16,0 2-7-16,0-5-35 16,-4-1-17-16,1-6-56 15,-1-9-23-15,1-4-2 16</inkml:trace>
  <inkml:trace contextRef="#ctx0" brushRef="#br0" timeOffset="131800.849">18397 8904 304 0,'-3'-4'112'0,"3"4"-60"0,14 19-34 0,-11-19 28 15,5 25 0-15,-1-6 2 16,3 19-15-16,1 3-6 16,3 12-15-16,0-12-8 0,4 12 0 15,-4-3-5-15,3 7 0 16,-3-14-32-16,1 17-13 15,-5-13-48-15,1-3-17 16,-4-10-35 0</inkml:trace>
  <inkml:trace contextRef="#ctx0" brushRef="#br0" timeOffset="131961.075">18327 9358 336 0,'0'-3'126'0,"0"3"-68"0,10-6-50 16,-6 6 29-16,14 0-19 15,-4-3-4-15,17-4-9 16,-6-2-4-16,21 0 0 16,-7 6-4-16,7-10 0 0,-4 4-71 15,-7-1-32-15,-3 7-38 16</inkml:trace>
  <inkml:trace contextRef="#ctx0" brushRef="#br0" timeOffset="132442.3693">19554 9098 260 0,'-7'6'96'0,"7"-6"-52"0,0 44-32 16,0-34 26-16,4 12-13 15,-4 0-3-15,3 15-12 16,1-9-6-16,0 16-3 15,-1-6-4-15,1 12 2 0,-1-12-39 0,1-4-15 16,-1-6-68 0,-3-28-33-16,0 7 76 15</inkml:trace>
  <inkml:trace contextRef="#ctx0" brushRef="#br0" timeOffset="132892.6093">19480 9035 192 0,'-17'0'71'0,"17"0"-38"0,17 0-41 0,-13 0 12 16,7 7-11-16,3-4-3 16,14 3-16-16,-3-3-9 0,20 7 10 15,-6-4 6 1,4-6 12-16,-5 3 4 16,-6 3 40-16,-4-6 17 15,-10 10-2-15,-4-4-1 0,-10 3-12 16,-1 1-1-16,-17 2-22 15,0-2 2-15,-7 12 2 0,3-10-11 16,0 7-2-16,4-3-10 16,4 2 0-16,-1 1-1 15,11-3 2-15,0 0-4 16,18-4 2-16,-1-2 6 16,12-4 4-16,-5 3-6 15,15 1 1-15,-7-1 5 0,3 0 4 16,-3 1 8-16,-4-1 6 15,-7 1 11-15,-7 5 6 16,-3 4-11-16,-11-3-6 16,0 3-11-16,-11 0-4 15,4-1-5-15,-10-2-1 16,3-7-17-16,-8 1-7 16,5-4-50-16,3-15-21 15,3 2-56 1,11-18-39-16,0 3 84 15</inkml:trace>
  <inkml:trace contextRef="#ctx0" brushRef="#br0" timeOffset="133356.0949">20839 8857 316 0,'3'18'118'0,"-3"-18"-64"0,4 63-39 16,-1-53 29-16,8 21-13 15,-4-3-3-15,7 19-14 16,-3-3-4-16,3 9-6 16,-4-9-1-16,-3 19 1 0,0-10-2 15,-3 4 1-15,-1-7 2 16,-3-6 2-16,0-7-6 16,-3-18 0-16,-1-3-3 15,-3-22-2-15,4-4 0 16,3-12 0-16,0 0 0 0,3-25 3 15,1 13-2-15,6-10 1 16,1 13 0-16,7-4-2 16,-4 4 0-16,10 9 3 15,-2-3 0-15,6 9 1 16,-7 7 0-16,4 9 0 16,-4 6 4-16,-4 13 2 15,-2-4 4-15,-12 14 4 16,1-4-2-16,-15 6 1 15,4 0-5-15,-14 1-3 16,3-1 0-16,-14-3-1 16,8-3-18-16,-19-12-5 15,8 3-37-15,3-13-17 16,8 3-45-16,13-22-18 16,1 7 21-16</inkml:trace>
  <inkml:trace contextRef="#ctx0" brushRef="#br0" timeOffset="133728.1402">21470 9158 312 0,'-3'0'115'0,"3"0"-62"0,-8 9-44 16,8-6 27-16,-3 7-11 16,-1-4-2-16,-10 13-9 15,0-4-1-15,0 14-8 0,4-1-5 16,2 6-1-16,1 1 1 0,14 2 2 15,1-8-3-15,9 2-2 16,-3-9 2-16,7-13 0 16,1-2-2-16,2-14 0 15,-3 4-3-15,-3-12-1 16,-4 2 4-16,-10-12 3 16,-1 9 3-16,-13-18 3 15,-1 5-5-15,-17-5-1 16,3 6 0-16,-7 0 2 15,4 9-17-15,0 12-6 16,3 7-39-16,4 0-16 16,7 7-51-1,18-4-28-15,-1-3 73 16</inkml:trace>
  <inkml:trace contextRef="#ctx0" brushRef="#br0" timeOffset="133915.5825">21766 8857 252 0,'-3'-35'96'0,"3"35"-52"0,-7 0-5 0,7 0 37 0,0 9-32 16,0-2-12-16,0 21-11 15,0-9-3-15,3 31-9 16,1-12-3-16,3 24 0 0,0-12-3 16,0 13 0-16,0-9-19 15,0 2-7-15,-3-3-41 16,-1 1-19-16,-3-7-53 15,-3-22-35 1,-1 0 77-16</inkml:trace>
  <inkml:trace contextRef="#ctx0" brushRef="#br0" timeOffset="134333.8642">21519 9117 236 0,'18'6'88'0,"-18"-6"-48"0,46 19-38 0,-39-19 17 15,14 0-6-15,-3-6 2 16,17-4-6-16,-3 1-1 16,17-10-4-16,-10 6-3 0,3-2 0 15,-6-1 10-15,-5 13 7 16,-2-3 15-16,-5 15 9 0,-3 1-11 16,-3 15-6-1,-4 3-8-15,-3 6-1 0,-1-5-3 16,-3 5 2-1,1 1-8-15,-1-1-2 0,-4-6-3 16,4-3-2-16,0-3-6 16,7-15-1-16,0 2 5 15,11-18 3-15,-4 2-2 16,11-12-1-16,-4 1-2 16,8-1 0-16,-8 3 5 15,4 7 3-15,-1-1 12 16,-6 26 5-16,-4-7-5 15,-3 17-1-15,-1-5-12 16,1 14-3-16,0-1-48 16,-4 10-17-16,-4-6-74 0,-10 0-31 15,0-7 43 1</inkml:trace>
  <inkml:trace contextRef="#ctx0" brushRef="#br0" timeOffset="134816.4024">23340 8838 156 0,'-4'-44'57'0,"4"44"-30"0,0 0 8 0,0 0 27 15,0 9-16-15,0 1-6 16,4 18-10-16,-1-3-5 16,4 28-13-16,0-15 1 0,4 31 3 15,0-16-8-15,3 10-2 16,-4-3-2-16,-3 5 2 15,0-2-23-15,-3-3-10 16,-1-13-47-16,-3-3-17 16,0-7-26-1</inkml:trace>
  <inkml:trace contextRef="#ctx0" brushRef="#br0" timeOffset="135306.9475">23110 9098 180 0,'-7'0'68'0,"7"0"-36"0,18 0-31 16,-14 0 16-16,10 0 6 16,-4 0 6-16,15 0-4 15,-4 0-3-15,18 0-12 16,-11 0 0-16,22-3 1 0,-8 3-4 16,4-6-2-16,-7 6 0 15,-1 6 1-15,-6-3 6 16,0 16 2-16,-4-3 1 15,-3 12 4-15,-4-9 0 16,-3 15 1-16,-4-9-3 16,-4 3 2-16,1-3-6 15,-4 1 0-15,0-5-8 16,-3-5-1-16,-1-3 2 0,-3-7 1 16,0 3-3-16,0-12-3 15,0 3 0-15,-3-15-1 16,-1-1-3-16,4-12 2 15,0 9-1-15,4-6-2 16,-1 0 3-16,4 6 0 16,0 0 1-16,11 0 2 15,-4 4 1-15,4-4 1 16,-1 9-2-16,8-5-2 16,-4 5 1-16,7 1 1 15,-3 6-1-15,0-4 2 16,-4 7 0-16,0-3 1 15,-3-3-24-15,-8 6-12 16,1 0-41-16,-4 0-16 0,-4 0-54 16</inkml:trace>
  <inkml:trace contextRef="#ctx0" brushRef="#br0" timeOffset="135653.8506">24074 9089 264 0,'-7'6'101'0,"7"-6"-54"0,0 9-48 0,0-6 20 15,3 7-4-15,1 6 3 16,3 9 1-16,0-7 1 16,0 11-11-16,0-4 6 0,3-3 4 15,1 3-6-15,3 0 0 16,-3-6-3-16,10 6 1 15,-7-6-6-15,7-4-3 16,-3-2-1-16,3-13 1 16,-3 0 1-16,3-13 1 15,-4-2 0-15,1-11 2 16,-4 8-3-16,-3-17 0 16,-4 7 1-16,-4-7 2 15,1 7-34-15,-4 3-15 16,0 6-63-16,-4 10-25 15,4 0 7 1</inkml:trace>
  <inkml:trace contextRef="#ctx0" brushRef="#br0" timeOffset="136013.0319">24440 9296 224 0,'4'6'85'0,"-4"-6"-46"0,14 0-24 15,-10 0 26-15,10 0-11 16,-4 0-2-16,19-6-5 15,-5 6-3-15,8-10-10 16,-4 1 7-16,0-10 3 0,-3 3-2 16,-4-6 2-16,-3 4-7 0,-11-4 0 15,0 3-6-15,-10-9 1 16,-1 2-5-16,-14 4-2 16,4 1 0-16,-7 11 1 15,3 1-3-15,-6 18-2 16,3-3 2-16,-4 19 2 15,4-6 0-15,7 10 2 16,3-1 2-16,11 13 2 16,0-10-3-16,14 3-3 15,-3-5 0-15,20-4-1 16,-6 3-18-16,14-12-5 16,-4 2-51-16,8-2-19 15,-5-7-56 1</inkml:trace>
  <inkml:trace contextRef="#ctx0" brushRef="#br0" timeOffset="137288.4575">26236 9296 212 0,'-18'0'79'0,"18"0"-42"0,-14-10-28 0,14 10 19 15,-3-9-5 1,-1 9 0-16,-10-10 1 0,4 7 2 15,-12-3-14-15,1-3 6 0,-7 9 5 16,7-7-6-16,-11 14 1 16,0 2-9-16,1 10-3 15,6 0-6-15,4 6-2 16,0 3 1-16,14 3 0 16,-1-9-2-16,16 3 2 15,-5-6-1-15,15-13 0 16,-4-2 2-16,11-8 2 15,-4-2-3-15,0-13-2 16,0 4 2-16,-7-4 2 16,0 0 0-16,-3 3 2 15,-4 7 2-15,-4-1 2 0,1 1-3 16,-1 18-1-16,1 1-1 16,3 9 1-16,0-4-2 15,4 14-1-15,-4-4-6 16,3 3-4-16,-3-9-45 15,7 6-19-15,-3 0-52 16</inkml:trace>
  <inkml:trace contextRef="#ctx0" brushRef="#br0" timeOffset="137666.6789">26314 9211 228 0,'0'0'88'0,"0"0"-48"0,7 12-31 0,-4-5 22 16,4 5-4-16,0-2 2 16,4 15-3-16,-4-6 1 15,4 6-15-15,-4-7 4 0,3 8 4 16,-3-8-2-16,0 1-1 16,0-3-9-16,4-13-3 15,0 3-5-15,3-15-1 16,0 3 1-16,7-13 2 15,-3 0-1-15,3-6 2 16,-4 3 0-16,1-3 1 16,-4 9-2-16,-3 4-2 15,-1-4 3-15,-6 16 0 0,-1-6-4 16,-3 18 1-16,0-2-5 16,0 12 1-16,0 3-16 15,7 3-6-15,1 3-25 16,9-3-7-16,-3-9-23 15,14 0-7-15,-3-9-14 16</inkml:trace>
  <inkml:trace contextRef="#ctx0" brushRef="#br0" timeOffset="138016.0362">26977 9189 200 0,'-14'-19'77'0,"14"19"-42"0,-14-3-10 0,14 3 27 16,-4 3-19-16,1 7-7 15,-1 5-6-15,4-5-4 16,0 18-8-16,0-3 1 0,0 9 2 16,0-8-6-16,7 5-1 15,0-6-4-15,14 0-1 16,-6-6 1-16,9-3 2 16,-3-7-3-16,8-15-2 15,-5 6 2-15,-3-16 0 16,-3 7 9-16,-7-10 5 15,-4 6 7-15,-11-9 4 16,1 3-8-16,-11-2-4 16,-1-1-10-16,-9 3-1 15,3 6-1-15,-11-2 2 16,4 5-10-16,-4 4-4 0,0 6-36 16,7 0-14-16,4 0-32 15,11 0-13-15,3 0 2 16</inkml:trace>
  <inkml:trace contextRef="#ctx0" brushRef="#br0" timeOffset="138237.7634">27033 8857 244 0,'-14'-26'90'0,"14"26"-48"0,0 7-34 0,0-7 24 15,7 9-14-15,-3 1 0 16,3 15-1-16,0-7 1 15,4 20-10-15,-4-3-2 0,3 18 0 16,-3-9-1-16,0 12 2 16,0-6-4-16,0 7 0 15,0-4-23-15,4-9-12 16,-4 0-43-16,7-16-17 16,-3-3-16-1</inkml:trace>
  <inkml:trace contextRef="#ctx0" brushRef="#br0" timeOffset="138641.4642">28448 8973 212 0,'0'-35'79'0,"0"35"-42"0,-11-34-15 16,11 30 26-16,-10-11-8 16,-1 5 0-16,-6-8-4 15,6-1 3-15,-10 3-22 0,0 7-1 0,-8 6 1 16,5-4-7-16,-4 26-3 15,3-3 0-15,0 21 0 16,4-2 3-16,7 18 1 16,0-6-5-16,7 28-2 15,0-18-2-15,7 15-2 16,0-9-4-16,3 9 0 16,1-9-31-16,3-4-12 15,0-12-40-15,0-3-17 16,-4-9-29-1</inkml:trace>
  <inkml:trace contextRef="#ctx0" brushRef="#br0" timeOffset="139204.8795">27827 9104 264 0,'14'3'99'0,"-14"-3"-54"0,39 10-42 16,-28-10 23-16,13 6-11 15,-3-3 2-15,22-3-10 16,-8 7-4-16,25-4-2 16,-11 3-1-16,18-6 0 0,-10 6-5 15,6-6-1-15,-6 0-15 16,-4-6-6-16,-14-3 7 16,3 2 6-16,-7 7 9 15,-7-9 3-15,-3 6 6 16,-7-7 2-16,-4 4 15 0,-7-3 6 15,0 5 11-15,-18 4 3 16,4 0-8 0,-7 13-3-16,0-4-6 0,-7 17-3 15,3-1-9-15,1 6-3 16,3 0-3-16,3-2-1 16,0-1-10-16,8-3-2 15,-1-6 2-15,11-4 0 16,0-2-4-16,8-16 1 15,2-4-1-15,4-5 1 16,-3-4 5-16,3-3 1 16,-3 1 2-16,-1-7 2 15,-2-1 1-15,-5 8 1 16,1 2 11-16,-4 16 5 16,0 0-6-16,-4 16-3 0,1-1-4 15,-1 7-2-15,1 3-6 16,-1 0-1-16,-3-6-26 15,11 9-9-15,-7-9-36 16,6-3-14-16,-3-7-36 16,7-9-39-1,-3 0 65-15</inkml:trace>
  <inkml:trace contextRef="#ctx0" brushRef="#br0" timeOffset="139389.9797">28900 8778 324 0,'-11'-9'123'0,"11"9"-66"0,0 15-55 0,0-15 25 16,4 19-9-16,-4 0-1 16,7 16-3-16,-4-7-1 15,-3 22-7-15,7-12-2 0,-3 24 2 16,-1-18-10-16,4 13-4 16,0-7-38-16,0 3-17 15,4-9-43-15,0-9-18 16,-1-4 19-1</inkml:trace>
  <inkml:trace contextRef="#ctx0" brushRef="#br0" timeOffset="140038.0128">29252 8991 296 0,'-21'-3'112'0,"21"3"-60"0,-14 3-47 16,14-3 24-16,-14 10-16 15,7-4-4-15,-11 3-9 16,11 7 0-16,0 3 0 16,0-6 0-16,11 12 0 0,-4-7 2 15,7 8 1-15,0-8 1 16,7 1 2-16,-4 0-1 16,8 3 0-16,10 6-3 15,-3-3 1-15,0-3-2 16,-11-6-1-16,0 0 3 15,-7-4 2-15,0-3 4 16,-7 7 5-16,0-6-4 16,-14-1 0-16,-11 10-4 15,15-10-1-15,-1 1-8 0,-3-4 0 16,0 10-6-16,10-7 1 16,-3-6 2-16,14 7 3 15,-3-4 4-15,10-3 4 16,14-3 0-16,4-3 2 15,10-3-4-15,1-4 0 16,6-9 3-16,-3 0 1 16,7-6-3-16,-4-9-1 15,-7 6-1-15,-6-1-2 16,-12-14 3-16,1-1 0 16,-14 9 3-16,-11-2 3 0,-4 2-2 15,-10 7 1-15,-4 9 8 16,-6 10 5-16,-1 12-7 15,4 12-3-15,-4 14 5 16,0 15 1-16,1 3-2 16,17 3 1-16,0-3-9 15,7 3-2-15,10-3-5 16,8-3-1-16,3-6-1 16,0-13 0-16,-3-7-7 15,10-8-4-15,4 9-22 16,10-13-10-16,4-6-51 15,-11-6-23-15,4 2-44 16</inkml:trace>
  <inkml:trace contextRef="#ctx0" brushRef="#br0" timeOffset="142112.3099">8093 10964 464 0,'-11'0'173'0,"11"0"-94"0,0 0-88 0,0 0 31 16,4 6-20-16,-4-3-3 15,3-3-38-15,1 7-14 16,3-4-83-16,0 3-37 16,-7 13 37-16,0-10 19 15</inkml:trace>
  <inkml:trace contextRef="#ctx0" brushRef="#br0" timeOffset="142260.5716">8065 11393 460 0,'-25'13'170'0,"25"-13"-92"0,-4-6-93 16,4 6 26-16,4 0-29 16,-4 0-8-16,7-7-57 15,0 4-23-15,4-3-52 16,-4 3-20-16</inkml:trace>
  <inkml:trace contextRef="#ctx0" brushRef="#br0" timeOffset="144720.8317">9038 10747 176 0,'0'-15'66'0,"0"15"-36"0,4-10-15 16,-1 10 20-16,-3 0-2 15,0 0 3-15,4 7 0 16,-1-4 2-16,4 28-21 16,0-9 8-16,4 22 3 0,0 0 0 15,3 19 1-15,-4-10-10 16,1 16-1-16,-1-13-9 0,5 7-1 15,-5-10-4-15,1 1-3 16,-4-10-14-16,0-1-6 16,0-8-41-16,-7-7-16 15,0-3-51 1,-4-22-49-16,1 7 70 16</inkml:trace>
  <inkml:trace contextRef="#ctx0" brushRef="#br0" timeOffset="145141.9693">9267 11008 220 0,'0'9'82'0,"0"-9"-44"0,8 35-25 0,-5-29 22 0,4 13-1 15,0-7 5-15,0 23-5 16,0-1 0-16,0 10-19 15,0-9 0-15,0 2 1 0,1-9-6 16,-1 1-3-16,-4-4-4 16,4-6 0-16,-3-4-2 15,3-15-1-15,0 0 1 16,3-15-1-16,1 2 2 16,3-28 3-16,-3 4-4 15,6-10-1-15,-3-4-2 16,4 8 0-16,0 5 0 15,-1 13 0-15,-3 6 4 16,4 10 1-16,-4 9 7 0,4 18 4 16,-1 1-1-16,1 25 0 15,0-9-7-15,-1 18-4 16,-3-9 1-16,1 3 0 16,-5-13-30-16,4 4-14 15,0-3-54-15,1-17-24 16,-5 4-20-1</inkml:trace>
  <inkml:trace contextRef="#ctx0" brushRef="#br0" timeOffset="145990.5577">10128 10995 144 0,'11'-15'55'0,"-11"15"-30"0,10-26-12 0,-6 26 19 0,3-9 4 15,-3 0 5-15,-1 2-2 16,-3 4 0-16,0-3-21 15,0 6 5-15,-11-3 4 0,4-3-6 16,-14 6-2-16,4-4-9 16,-12 14-4-16,5-7-3 15,-5 13-3-15,5-1-2 16,-1 4 1-16,4-6-1 16,7 12-2-16,0-6 3 15,10-1 0-15,1 4-4 16,13-9 1-16,1 3 0 0,17-1 2 15,-3-2 1-15,10-4 1 16,-7 1 0-16,8 5 2 16,-5 1-1-16,-3 3-1 15,1 0 14-15,-12-1 5 16,1-2 2-16,-11 6 2 16,-3 3-7-16,-11 0-1 15,3-6-7-15,-17 9 0 16,0-9-7-16,-8 3-1 15,5-3-38-15,-8-7-16 16,7-5-66-16,4-23-28 16,3-3 29-1</inkml:trace>
  <inkml:trace contextRef="#ctx0" brushRef="#br0" timeOffset="146146.5304">10354 10675 220 0,'-3'72'82'0,"3"-72"-44"0,21 63-9 16,-18-53 28-16,11 27-12 15,-3-5-1-15,10 21-21 16,-3-6-9-16,6 16-8 16,-2-10 0-16,2 3 0 0,-3-2-20 15,1-1-8-15,-5-9-57 16,-6-10-24-16,-1-5-22 15</inkml:trace>
  <inkml:trace contextRef="#ctx0" brushRef="#br0" timeOffset="146343.1247">10365 11133 312 0,'7'0'118'0,"-7"0"-64"0,38-19-39 0,-30 19 31 15,13-9-18-15,-4 3-4 16,22-4-12-16,-7-2-3 16,7-4-5-16,-8 7-27 0,8-1-12 15,-7 4-57-15,3 6-24 16,-6-3-12 0</inkml:trace>
  <inkml:trace contextRef="#ctx0" brushRef="#br0" timeOffset="146736.2191">10834 11183 268 0,'3'-6'101'0,"-3"6"-54"0,22 9-39 16,-19-9 24-16,11 0-9 15,-3 0 1-15,10-9-2 16,-3 0 1-16,3-7-13 15,-4-3 3-15,1 0 3 0,-4 1-4 16,-3-1-2-16,-4 3-3 0,-7-3 0 16,0 4-2-16,-14-4 2 15,3 0-4-15,-7 19-2 16,4 0-3-16,-10 9 1 16,2 1 3-16,1 15 1 15,4-6 1-15,6 18 2 16,0-2-3-16,15-1-2 15,0-6 0-15,10 7-1 16,-4-7-14-16,22-9-3 16,-4 3-42-16,22-13-19 15,-8-6-65 1,21-3-40-16,-6-3 86 16</inkml:trace>
  <inkml:trace contextRef="#ctx0" brushRef="#br0" timeOffset="147080.1457">11356 11014 340 0,'-53'13'129'0,"53"-13"-70"0,-18 31-64 15,18-28 23-15,-3 16-12 16,-1-3-1-16,8 12 2 16,-1 0 0-16,8 6-3 15,-4-5-3-15,11-4 0 0,-4 0-1 16,7-6 2-16,-3-4-1 15,13-12 2-15,-2 4-2 0,6-17-1 16,-3 4 3-16,3-13 2 16,-7 4 2-16,-10-14 3 15,-1 11 1-15,-13-17 1 16,-1 10 0-16,-13-3 0 16,-1 9-4-16,-10-6-3 15,3 3-2-15,-10 0 0 16,4 3-2-16,-8 10 2 15,4 6-15-15,-1 6-7 16,5-3-37-16,6 6-16 16,4-3-31-16,10-3-10 15,1 0 0 1</inkml:trace>
  <inkml:trace contextRef="#ctx0" brushRef="#br0" timeOffset="147275.0203">11451 10641 324 0,'-10'-10'123'0,"10"10"-66"0,0 0-47 0,0 4 28 0,3 11-15 16,1-5 0-16,6 24-3 15,-3-9 2-15,11 19-12 16,0-13-8-16,3 29-2 0,-4-13 2 16,15 22 1-16,-7-12-41 15,3 5-19-15,-3-8-53 16,-1-14-20-16,-2-2 6 15</inkml:trace>
  <inkml:trace contextRef="#ctx0" brushRef="#br0" timeOffset="147889.2896">13067 10898 240 0,'-21'-35'90'0,"21"35"-48"0,-25-15-25 15,22 15 25-15,-8 0-7 16,0 0 0-16,-10 6-18 15,7-3-5-15,-11 13-8 16,4 3-3-16,-7 15 0 0,3-6-1 16,11 16 2-16,0-6-6 15,18 6 1-15,-1-3 1 16,18-4 3-16,0-2-2 0,15-13 0 16,-8 0-1-16,21-29 0 15,-10 7-5-15,7-18 0 16,-7 8 5-16,-14-18 6 15,-4 6 7-15,-21-6 5 16,0 3 1-16,-14-4-1 16,-1 1-6-16,-9 3-2 15,3 3-2-15,-11 7-1 16,4 5-10-16,-1 13-4 16,1-3-28-16,11 16-12 15,2 0-36-15,19-4-16 16,-4 4-12-1</inkml:trace>
  <inkml:trace contextRef="#ctx0" brushRef="#br0" timeOffset="148161.1243">13653 10531 264 0,'-32'-31'101'0,"32"31"-54"0,-28-22-20 15,24 16 34-15,-10-4-17 16,0 4-5-16,-7 6-18 15,3 0-8-15,-3 9-8 16,0-2-6-16,3 27-2 0,4-6 4 16,3 26 1-16,1-7-3 15,10 40 1-15,0-18 0 0,10 32 2 16,1-13-1-16,7 2-1 16,-1-8-2-16,8 6 1 15,-4-16-34-15,4 0-17 16,-4-3-42-16,-7-16-18 15,0-6-6 1</inkml:trace>
  <inkml:trace contextRef="#ctx0" brushRef="#br0" timeOffset="148331.8125">13321 11290 268 0,'21'-25'101'0,"-21"25"-54"0,49-19-39 0,-38 19 21 15,17-16-15-15,-3 1-3 0,28-14-7 16,-7 4-1-16,28-3-1 16,-11 9-74-16,11 1-34 0,-10 2-8 15</inkml:trace>
  <inkml:trace contextRef="#ctx0" brushRef="#br0" timeOffset="148714.7109">14824 11017 140 0,'10'-19'52'0,"-10"19"-28"0,11-9 7 0,-8 9 24 16,1 6-5-16,-1-3 0 16,8 16-11-16,-4-3-4 15,11 21-19-15,-1-2-1 0,5 18 1 16,-5-6-4-16,4 7-2 15,-3-1-5-15,0 10-2 16,-4-4-10-16,-4 4-3 16,1-10-39-16,-8-6-16 0,1-3-52 31,-11-16-39-31,3-6 68 0</inkml:trace>
  <inkml:trace contextRef="#ctx0" brushRef="#br0" timeOffset="148984.0222">14774 10882 124 0,'22'-88'46'0,"-22"88"-24"0,35-37-4 16,-28 31 18-16,21 2-3 15,-7 4 3-15,11 0-11 16,-4 0-6-16,11 10-10 0,-7-10 0 0,3 9 4 16,-7 1 6-16,0 8 5 15,-3-2 3-15,-7 22 1 16,-4-13-7-16,-7 19 0 15,-3-10-6-15,-12 10 1 16,1-6-9-16,-10-1-2 16,-1-2-8-16,-7-1 0 15,4-12-28-15,-3-6-9 16,2-7-46-16,12-21-20 16,3-1-6-1</inkml:trace>
  <inkml:trace contextRef="#ctx0" brushRef="#br0" timeOffset="149556.6906">15251 10785 236 0,'0'9'88'0,"0"-9"-48"0,10 35-18 0,-6-29 28 0,3 16-8 16,0-6-3-16,7 12-13 16,-3-3-3-16,6 13-14 15,-3-13 3-15,0 9 2 0,-3-12-1 16,-4 3 2-16,0-6-2 15,-3-3 0-15,-1-7-7 16,-6 1-2-16,-1-10-2 16,-3-13-2-16,3-2 1 15,1-11-1-15,-1-2-3 16,8-6 2-16,-1 6-4 16,8-7 1-16,-4 10 0 15,14 3-1-15,-3-3 1 16,10 6 3-16,-3 0 0 0,3-3 1 15,-3 10 4-15,-1 5 2 16,-2-2-2-16,-5 9-3 16,1 0 2-16,-11 9 0 15,0 1-1-15,-7 15 1 16,0-6-2-16,-4 15-1 16,1-5 3-16,3 5 2 15,0 1-7-15,3 2 0 16,1-2-2-16,14-17 2 15,-4 1-6-15,10-12 1 16,-2 2-4-16,6-25 0 16,-3 7 3-16,3-4 3 0,-7-2 3 15,-10-14 3-15,-1 4 2 16,-17 0 3-16,4-3-3 16,-15-6 0-16,4 5-3 15,-14 4-1-15,6 6-4 16,-2 7-1-16,3-1-24 15,-1 20-10-15,5-7-32 16,6 9-12-16,4 0-46 16</inkml:trace>
  <inkml:trace contextRef="#ctx0" brushRef="#br0" timeOffset="149856.0309">15946 10820 260 0,'3'0'96'0,"-3"0"-52"0,18 15-25 0,-15-12 29 16,8 13-15-16,-1-7-1 16,1 10-10-16,0 0-2 15,3 6-11-15,-4-6 6 0,1 9 4 16,-1-3-1-16,1 0-1 16,0-6-1-16,-4-3 0 15,0-4-4-15,3-12-2 16,-3 7-4-16,4-23 1 15,0 7-6-15,3-10-1 16,0 0 0-16,0-15 2 16,0 5-6-16,-3-11-1 15,-1 2-45-15,-6 10-16 16,-1-4-57-16,1 20-25 0,-1-4 19 16</inkml:trace>
  <inkml:trace contextRef="#ctx0" brushRef="#br0" timeOffset="150024.5681">16351 10863 312 0,'0'26'115'0,"0"-26"-62"0,4 47-44 15,-1-38 25-15,1 10-19 16,-1-3-6-16,4 9-5 16,-3-7-4-16,-1 1 1 15,1 0-32-15,-4 0-14 0,0-10-50 0,-7-9-22 16,0 0 13-1</inkml:trace>
  <inkml:trace contextRef="#ctx0" brushRef="#br0" timeOffset="150411.8292">16189 10490 212 0,'0'0'79'0,"0"0"-42"0,21 25-37 0,-17-15 16 15,6 9-11-15,1-4-3 16,10 20-41-16,-3-7-16 15,10 10-22-15,-7-10-7 16,11 13 43-16,-4-13 23 16,0 6 74-16,-3-5 36 0,-7-4 4 15,-4-7 3-15,-4 1-27 16,1 0-11-16,-4-9-35 16,0-1-3-16,4-3-1 0,-1-6-10 15,4-9-4-15,-3-1 1 16,3-15 4-16,0 6-3 15,4-6 0-15,-4-3-4 16,0 9 1-16,-4 1-2 16,5 8 0-16,-5-2-1 15,1 27 0-15,-4-5-2 16,0 18-2-16,0-6-2 16,0 9 1-16,4 1-6 15,3-1 0-15,0 3-43 16,3-8-19-16,1 2-36 15,10-13-12-15,-7-2-1 16</inkml:trace>
  <inkml:trace contextRef="#ctx0" brushRef="#br0" timeOffset="150907.1517">17201 10845 236 0,'-10'-35'88'0,"10"35"-48"0,-28-25-5 0,24 22 32 15,-14 3-8-15,4 0 0 16,-7 3-27-16,0 3-11 15,-4 7-13-15,4 3-2 0,0 12 1 16,3-9-6-16,8 12 0 16,-1-9 1-16,11 3 1 15,0 0-6-15,14-15-2 0,0-1-12 16,11-9-3-16,-4 0-4 16,4-9 3-16,-4-7 9 15,0-3 6 1,-3 0 3-16,-7-6 1 0,-1 6 6 15,-3 4 2-15,-3 5 2 16,-1 10 2-16,1 0-5 16,-1 16-3-16,1 3-1 15,6 15 1-15,1 1-1 16,10 21-1-16,-3-6 1 16,3 16 1-16,-3-13 1 15,-1 20 3-15,1-11-8 16,-8 17 0-16,1-17-9 15,-14 11-1-15,3-20-6 0,-18 6-4 16,4-12 3-16,-18-9 1 16,4-3 13-16,-15-17 7 15,8-8 11-15,-4-13 4 16,4 3 0-16,7-19 0 16,3 0-12-16,15-22-2 15,3 7-10-15,24-20 0 16,22-30-112-1,3-10-84-15,29 12 68 16</inkml:trace>
  <inkml:trace contextRef="#ctx0" brushRef="#br0" timeOffset="151567.4709">18337 10302 148 0,'-3'-25'55'0,"3"25"-30"0,3-9-1 0,-3 9 24 16,4-10-9-16,-1 7 0 15,5 6 4-15,-1-3 3 16,3 28-25-16,-3-2 1 0,4 17 2 16,-4-8-4-16,7 21 0 15,-3-5-5-15,3 5 1 16,-4-3-3-16,1 10 0 16,-4-10-7-16,0 10-2 15,0-10 0-15,0 1 0 0,-3-10-2 16,3-10-2-16,-4-6 3 15,4-12 0-15,0-3-1 16,4-26-2-16,-1-3 1 16,8-28-1-16,-4 7 0 15,14-42 2-15,-6 17-3 16,6-26-2-16,-7 13 4 16,4-4 1-16,-4 10 0 15,-4 13-2-15,-2 9-2 16,-1 6-1-16,-4 13-20 15,-3 12-10-15,0 4-27 16,-3 21-10-16,-1-6-38 16,1 28-56-16,-1-9 48 15</inkml:trace>
  <inkml:trace contextRef="#ctx0" brushRef="#br0" timeOffset="151915.8895">18877 10578 52 0,'0'-6'22'0,"0"6"-12"0,4 0 3 0,-1 0 14 0,1 0 24 15,-1 0 13-15,4 0 13 16,0 0 7-16,0 0-11 15,-3 6-2-15,7 4-40 16,-4-1 2-16,7 19 1 0,-4-6-12 16,15 9-4-16,-4-5-7 15,7 11 0-15,-3-2-6 16,14-1-3-16,-7-6-1 16,-1 7-1-16,-2-1 2 15,-8 1 3-15,-4-7-18 16,-2-3-8-16,-5-3-66 15,-3-6-31-15,0-7-45 16</inkml:trace>
  <inkml:trace contextRef="#ctx0" brushRef="#br0" timeOffset="152214.7346">19226 10553 196 0,'0'0'74'0,"0"0"-40"0,0 0-11 0,0 0 26 16,0 0 1-16,0 6 3 16,-7 7-10-16,0 3-1 15,-7 12-24-15,4-3 7 0,-15 22 5 0,4-13-3 16,-7 10-1-16,3-6-12 15,-7 6-6-15,7-3-5 16,1-4 0-16,3-9-40 16,3-2-16-16,0-8-56 15,8-11-21-15,-1-4-10 16</inkml:trace>
  <inkml:trace contextRef="#ctx0" brushRef="#br0" timeOffset="152486.0725">18468 10553 236 0,'-7'0'88'0,"7"0"-48"0,0 0-20 0,0 0 27 15,3 0-14-15,1 0-4 16,10 0-10-16,-3 0-2 16,13-3-10-16,-3-3-2 0,22 2-1 15,-11-2-18-15,3 3-7 16,-3-3-85 0,-4 6-77-16,-3 0 55 15</inkml:trace>
  <inkml:trace contextRef="#ctx0" brushRef="#br0" timeOffset="153367.5138">20391 10704 36 0,'-4'-10'16'0,"4"10"-8"0,4-16 21 15,-1 16 19-15,1-3 2 16,-4-3 3-16,0 3-2 16,0-3 3-16,-7-7-7 0,3 1-4 15,-14 2-24-15,4 1 6 0,-10-1 3 16,2 1-2-16,-6 15 2 16,4-3-14-16,-5 16-5 15,5 3-9-15,-1 9 0 16,4 1-2-16,7 5-2 15,3 1 0-15,8-10 3 16,3-3-5-16,14-6 2 16,-4-3 4-16,22-22 2 15,-7 2 0-15,6-21-2 16,-6 7-6-16,0-8-1 16,-4-2 1-16,-3-6 3 15,-4 6 4-15,-4 2 2 16,-3-2 1-16,0 9 0 15,-3 4-2-15,3 24-2 16,-3-9 1-16,3 25-1 0,0-6 4 16,3 22 2-16,-3-10-7 15,4 10-4-15,3-13-17 16,-3 10-6-16,-4-7-57 16,7-9-24-16,-4 3-7 15</inkml:trace>
  <inkml:trace contextRef="#ctx0" brushRef="#br0" timeOffset="153609.108">20567 10117 208 0,'-18'6'77'0,"18"-6"-42"0,14 19-17 0,-10-19 25 15,3 25 0-15,0 0 2 16,7 13-10-16,-3 0-2 15,6 21-18-15,1-12-5 0,0 25 1 16,-1-12-5-16,1 6 2 16,-4-7-7-16,-3-2-1 15,-1-7-29-15,1-12-10 16,-4-4-38-16,-4-15-16 16,1-10-28-1</inkml:trace>
  <inkml:trace contextRef="#ctx0" brushRef="#br0" timeOffset="153810.7527">20733 10221 288 0,'3'37'110'0,"-3"-37"-60"0,18 72-41 16,-15-62 27-16,12 15-9 16,-5 0 1-16,11 19-9 15,-3-6-4-15,0 5-8 16,-1 1-3-16,1 3 0 0,-4 4-38 15,4-11-14-15,-4 1-53 16,3-13-23-16,-3 0 12 16</inkml:trace>
  <inkml:trace contextRef="#ctx0" brushRef="#br0" timeOffset="154274.4689">22003 10594 228 0,'-11'-32'88'0,"11"32"-48"0,-17-37-29 0,17 37 23 16,-15-10 0-16,5 4 4 0,-11 6-1 15,3-3-1-15,-14 6-19 16,8 3-1-16,-8 13-2 0,7 0-3 16,-3 9 1-16,3-3-9 15,8 10-4-15,2-7-5 16,8-3-1-16,4-6-7 16,10-10-2-16,0 1 4 15,11-20 5-15,-4 1 4 16,7-10 2-16,-3 0 1 15,3-15 0-15,-4 9 0 16,-3 3 0-16,-3 0 13 16,0 9 6-16,-1-2-9 15,1 24-6-15,-4-3-2 16,7 13-2-16,-3 0 0 16,10 15 0-16,-4-5-18 0,8 8-5 15,-4-2-60-15,7-1-23 16,-6 1-24-1</inkml:trace>
  <inkml:trace contextRef="#ctx0" brushRef="#br0" timeOffset="154539.9615">22423 10067 244 0,'-4'0'90'0,"4"0"-48"0,7 31-34 15,-3-24 24-15,10 21 0 16,-4 0 3-16,4 16-2 16,1 0 0-16,-1 19-18 15,0-10-9-15,0 16-2 0,0-13-8 16,-3 7-1-16,-4-10-47 15,-4 1-20-15,1-10-69 16</inkml:trace>
  <inkml:trace contextRef="#ctx0" brushRef="#br0" timeOffset="154750.7466">22211 10472 268 0,'3'0'101'0,"-3"0"-54"0,43 6-39 0,-36-3 21 16,28-3-15-16,-7 0-3 16,22 0-7-16,-8 0-3 15,14 0 0-15,-10 0-1 0,11 0 2 16,-11 0-28-16,10 0-11 16,-7 0-24-16,11 0-10 15,-10 0-27 1</inkml:trace>
  <inkml:trace contextRef="#ctx0" brushRef="#br0" timeOffset="155125.4234">23403 10462 196 0,'-14'-6'74'0,"14"6"-40"0,-7 0-13 16,7 0 22-16,-3 6-12 15,-1-6-6-15,-3 10-6 16,3-4 0-16,-6 6-10 15,3-2 10-15,0 5 4 0,0 4-5 16,0 16 0-16,3-7-11 16,4 0-2-16,0 7-1 15,11-7 0-15,-1-3-5 16,11-6-1-16,-3-4-4 0,14-11 1 16,-7 2 1-16,3-16 2 15,-4 1 1-15,-2-16 1 16,-5 6 2-16,-13-9 3 15,-1-3-2-15,-17-1 0 16,4 1 1-16,-15 3 2 16,4-1-3-16,-4 14-2 15,4 2-3-15,-4 16-1 16,4-3-23-16,7 19-7 16,3-3-35-16,8 21-14 15,-1-11-38 1</inkml:trace>
  <inkml:trace contextRef="#ctx0" brushRef="#br0" timeOffset="155532.6637">23714 10428 288 0,'-4'0'107'0,"4"0"-58"0,7 9-37 15,-3-3 24-15,3 7-6 16,0-7 0-16,0 13-2 15,0 0 0-15,0 6-15 16,-3 0 5-16,-1 3 3 0,1 0-5 16,-1-3 1-16,1 1-8 15,3-8-3-15,-4-5-6 16,1-7 0-16,-1-3 0 16,4-12 0-16,0 6 0 0,4-22 2 15,0 6-3-15,10-16 0 16,-4 10-1-16,5-6 0 15,-5-4 2-15,1 10 0 16,-4 7 0-16,-3 8 0 16,-1 4 2-16,-6 12 1 15,-1 4 1-15,-3 15 0 16,0-7-2-16,0 26 1 16,0-9-4-16,7 2-2 15,-3-2-42-15,3-7-20 16,0 0-53-16,14-9-21 15,-3 3 6 1</inkml:trace>
  <inkml:trace contextRef="#ctx0" brushRef="#br0" timeOffset="155802.5218">24377 10337 224 0,'-4'-19'85'0,"4"19"-46"0,0-6-4 16,0 6 32-16,0 0-14 15,0 0-4-15,-3 9-17 16,3-3-5-16,-11 13-16 16,1-3 2-16,-4 6 1 0,0 3-1 15,-1 9 2-15,5-5 3 16,-1 14 1-16,4-5-8 0,4 6-4 16,-1-10-7-16,15 10-2 15,-4-9-6-15,10-4-2 16,-2 1-17-16,6-14-8 15,-4-5-34-15,8-7-14 16,-4 4-66 0</inkml:trace>
  <inkml:trace contextRef="#ctx0" brushRef="#br0" timeOffset="156176.4648">24500 10603 304 0,'-10'10'115'0,"10"-10"-62"0,3 9-33 0,1-6 32 16,3 3-26-16,0-6-6 16,4 10-11-16,-1-10-4 0,15 6-2 15,-4-3 0-15,7-6 0 0,-3-3 1 16,3-10 2-16,-7 7-1 16,8-10 0-16,-8 0-3 15,-7-6 1-15,-4 3-4 16,-6-9-2-16,-1 12 2 15,-10-6 0-15,4 6 1 16,-15 10 2-16,1-1 8 16,-8 16 3-16,4-2 7 15,-4 24 2-15,4-6 0 16,3 15 1-16,4-8-11 16,7 15-4-16,4-10-5 15,17 4-3-15,-4-10-15 16,15-3-7-16,-4 0-36 15,11-16-12-15,-4 7-57 0,11-13-21 16,-7 7 18 0</inkml:trace>
  <inkml:trace contextRef="#ctx0" brushRef="#br0" timeOffset="156356.0546">25090 10766 312 0,'0'10'118'0,"0"-10"-64"0,7 25-17 0,-7-22 41 15,0 19-28-15,0-10-8 16,-7 13-14-16,3 1-6 16,-7 5-12-16,1 0-15 0,-11 13-7 15,3-6-34-15,-14 9-13 0,4-13-64 16,-11 1-28-16,8-7 13 16</inkml:trace>
  <inkml:trace contextRef="#ctx0" brushRef="#br0" timeOffset="157152.6072">26204 10330 156 0,'-14'-18'60'0,"14"18"-32"0,0 9-22 16,0-9 15-16,0 0-2 16,0 0 1-16,-3-9 8 15,-1 9 5-15,-6-10-17 16,3 7 6-16,-15-3 5 0,5 6-4 15,-8 0 1-15,4 0-9 16,-11 9-4-16,4 1-4 0,0 5 0 16,3-2-6-16,7 9-1 15,4-10-5-15,11 7 1 16,-1-3 0-16,18 3-1 16,-3-10 4-16,17 7 2 15,-3-7-2-15,17 1 0 16,-7-1 1-16,4 0 2 15,-7 1-1-15,-4-1-1 16,-3 1 18-16,-11 5 10 16,0-5 1-16,-17 5 1 15,-1-2-11-15,-17 9-1 16,3-3-11-16,-10-1-2 16,3 8-3-16,-3-14 1 0,3 4-26 15,-3-7-10-15,3 1-54 16,-3-20-21-16,7 4-34 15</inkml:trace>
  <inkml:trace contextRef="#ctx0" brushRef="#br0" timeOffset="157378.0224">26444 10409 232 0,'-21'37'88'0,"21"-37"-48"0,4 41-18 0,-4-38 26 15,7 22-16-15,0 0-6 16,3 16-11-16,1 0-2 16,3 15-8-16,-3-5-3 0,-1 14 1 15,1-11-4-15,-4 24 0 16,0 38-12-16,-7-47-7 16,0-12-29-16,-7 2-11 15,3-12-62 1</inkml:trace>
  <inkml:trace contextRef="#ctx0" brushRef="#br0" timeOffset="157692.0544">26395 10321 208 0,'7'-9'77'0,"-7"9"-42"0,39-10-37 16,-32 10 14-16,10-3-6 15,1-3 1-15,14 6 2 16,-4 0 5-16,14 15-8 16,-6-5 17-16,-5 9 6 0,-2-7 12 15,-8 23 5-15,-4-10-8 16,-17 12-3-16,0-2-11 16,-10 9-2-16,-1-7-7 15,-10-2-1-15,3-7-8 16,-10 7-4-16,7-10-4 15,-11-6 1-15,4-4-34 16,3-12-17-16,4 7-44 0,7-32-19 16,0 0-16-1</inkml:trace>
  <inkml:trace contextRef="#ctx0" brushRef="#br0" timeOffset="157908.4776">26868 10095 264 0,'-7'28'99'0,"7"-28"-54"0,17 73-20 0,-13-58 31 15,6 13-17-15,-3 1-5 16,4 21-15-16,-1-13-7 16,5 26-7-16,-5-16-4 0,-3 13 2 0,4-13-7 15,-8-3 1-15,-3 0-52 16,0-16-23-16,0-3-70 15</inkml:trace>
  <inkml:trace contextRef="#ctx0" brushRef="#br0" timeOffset="158088.9865">27090 10462 300 0,'-4'10'112'0,"4"-10"-60"0,4 25-39 16,-4-22 30-16,3 12-24 15,1 4-5-15,-1 0-11 16,1 0-3-16,-1 12 0 0,1-9-40 0,0 3-15 16,-1-6-66-1,-3-10-47-15,0-9 67 16</inkml:trace>
  <inkml:trace contextRef="#ctx0" brushRef="#br0" timeOffset="158247.3699">27058 10149 208 0,'-3'-26'77'0,"3"26"-42"0,3 19-43 0,-3-12 10 16,7 5-56-16,-3-3-22 15,10 7 6-15,-4 0 3 16</inkml:trace>
  <inkml:trace contextRef="#ctx0" brushRef="#br0" timeOffset="158399.2356">27411 10149 284 0,'-11'12'107'0,"11"-12"-58"0,0 35-35 16,0-26 26-16,4 16-13 16,-1-6-3-16,4 25-12 15,0-7-3-15,4 26-5 16,-4-10-3-16,0 10 0 0,0-10-12 16,0 7-5-16,-3-13-30 15,-4 3-12-15,0-12-39 16,-4-13-55-1,1-6 41-15</inkml:trace>
  <inkml:trace contextRef="#ctx0" brushRef="#br0" timeOffset="158565.9126">27206 10525 280 0,'0'0'107'0,"0"0"-58"0,21 9-42 0,-17-9 23 15,17 6-10-15,0-2 1 16,15-4-8-16,-5 0-3 15,19-10-5-15,-8 7-4 0,11-9 0 16,-7 2-21-16,3 1-7 16,-6 6-116-1</inkml:trace>
  <inkml:trace contextRef="#ctx0" brushRef="#br0" timeOffset="161417.4589">28399 10384 284 0,'-18'9'107'16,"18"-9"-58"-16,-11 6-48 0,11-6 19 0,4 10-16 15,-1-1-4-15,8 10 0 16,-4-3 1-16,4 12 0 16,-4-3 2-16,0 3 0 0,0 0-4 15,-4-2 1-15,1 2-22 16,-4-9-10-16,0 6-70 15,-7-16-51 1,0 7 58-16</inkml:trace>
  <inkml:trace contextRef="#ctx0" brushRef="#br0" timeOffset="161597.511">28303 10277 272 0,'-14'-9'104'0,"14"9"-56"0,4 0-63 0,-4 0 13 15,7 9-46-15,0-3-19 16,7 4-31-16,-3-1-12 16</inkml:trace>
  <inkml:trace contextRef="#ctx0" brushRef="#br0" timeOffset="161912.4841">28543 10456 252 0,'-3'6'93'0,"3"-6"-50"0,0 19-33 0,0-19 23 15,7 16-14-15,-4-4-1 16,4 4-6-16,0 3 0 16,4-1-7-16,-7-2 4 0,6 9 1 0,-3-3-1 15,0-6 0-15,0 3 3 16,0-10 5-16,-3-3-5 16,3-15 1-16,0 3-10 15,7-23-2-15,-3 14-1 16,10-23 0-16,-4 4 0 15,12-1 0-15,-8 4 2 16,0-1 1-16,-3 10-1 16,-1 7 1-16,-3-1 0 15,1 26 3-15,-5-4-1 16,-3 19 2-16,0-6-4 16,-3 15-2-16,-1-6-5 15,1 10 0-15,-1-3-40 16,1-7-18-16,-1-3-52 15,4-6-21-15,1-1 28 16</inkml:trace>
  <inkml:trace contextRef="#ctx0" brushRef="#br0" timeOffset="162121.0464">29097 10061 276 0,'0'47'104'0,"7"-13"-56"0,7 35-43 0,-14-56 22 16,14 28-9-16,4 24 0 0,-7-21-10 15,-1 0-3-15,-3 10-3 16,7-7-8-16,-7 6-1 0,-3-9-37 16,3-3-13-16,-3-10-68 15</inkml:trace>
  <inkml:trace contextRef="#ctx0" brushRef="#br0" timeOffset="162526.0202">28998 10374 184 0,'14'0'68'0,"-14"0"-36"0,32 16-15 16,-25-13 20-16,18-3-21 15,-4 6-6-15,11-6-7 0,17-6 0 16,11-3-2-16,0 6 6 15,0-7 3-15,-14 1 12 0,-11-4 6 16,-6 10 14-16,-12-3 8 16,-6 6-4-16,-8 6-3 15,-10 3-18-15,-7 17-5 16,0 2-10-16,3-3-2 16,1-3-2-16,6 12 1 15,1-9-6-15,10 13-3 16,10 12 1-16,1-28 0 15,-4 3 1-15,11-15 0 16,7-10 0-16,-1-13 2 16,-2-3 3-16,-15-9 2 15,-7 0 1-15,-14-3 0 16,-4-10-4-16,-14 4-1 0,-6-1-1 16,3 17-2-16,10-1-17 15,-14 3-9-15,4 4-46 16,-4-4-21-16,7 6-75 15</inkml:trace>
  <inkml:trace contextRef="#ctx0" brushRef="#br0" timeOffset="163515.257">9324 11923 176 0,'-7'-22'66'0,"7"22"-36"0,-4-12-18 0,4 12 21 15,0-6-2-15,0 6 2 16,4 0 1-16,-1 0 2 16,4 18-20-16,-3-2 8 0,7 12 4 15,-1 1-4-15,8 30-2 0,-4-15-4 16,4 22-1 0,-4-7-1-16,3-2 3 0,-3-4-13 15,1 1-4-15,-5-14-1 16,4-5 1-16,0-4-3 15,-7-12 0-15,-3 3 1 16,-11-19 2-16,3 6-3 16,-13-18 0-16,3 6 1 15,-18-22 2-15,7 9-3 16,-10-15 0-16,3 6 3 16,-3 6 1-16,7 3 3 15,-8 16 3-15,12 0-4 16,-1 10-1-16,4-1-2 15,7 16 1-15,0-6-2 16,14 9-1-16,0-3 1 16,10 3-1-16,1-2-3 0,10-8 2 15,-3 1 1-15,17-13 0 16,-3-2-9-16,13-14-4 16,-6 7-40-16,4-13-17 15,-5 4-30-15,1-13-11 16,-7 0-6-1</inkml:trace>
  <inkml:trace contextRef="#ctx0" brushRef="#br0" timeOffset="163681.5547">9698 12212 268 0,'-4'0'101'0,"4"0"-54"0,-3 9-26 0,3-9 30 16,3 16-12-16,1-7-2 16,3 16-15-16,-4-3-6 0,8 13-9 15,-4-10-3-15,4 3 0 0,-1-3-5 16,1 4 1-16,-4-4-42 15,0-3-17-15,0-7-45 16,-14 1-17-16,0-7 9 16</inkml:trace>
  <inkml:trace contextRef="#ctx0" brushRef="#br0" timeOffset="163810.6651">9581 12168 188 0,'-14'-35'71'0,"14"35"-38"0,0-9-34 16,0 9 12-16,7 6-18 15,0-3-6-15,11 4-68 0,-4 2-29 16</inkml:trace>
  <inkml:trace contextRef="#ctx0" brushRef="#br0" timeOffset="164103.9347">10234 11961 236 0,'-18'-34'88'0,"18"34"-48"0,-31-35-23 0,24 35 25 16,-11-19-13-16,4 0-2 16,-11 1-5-16,4-1 1 15,-11 3-13-15,8 0 1 0,-8 16 2 16,7 0-9-16,0 25-2 0,4-6-2 16,4 16 2-1,3-7 1-15,6 25 1 0,5-9 0 16,10 28 2-1,0-9-1-15,11 15 2 0,-4-5-4 16,14 18-2-16,-3-22 0 16,6 9 1-16,15 29-19 15,-10-26-8-15,-12-15-38 16,-6-22-17-16,-7-10-55 16</inkml:trace>
  <inkml:trace contextRef="#ctx0" brushRef="#br0" timeOffset="164529.1112">9726 12416 208 0,'0'-19'77'0,"0"19"-42"0,21 0-28 0,-17 0 20 16,10-6-10-16,-4 6 1 16,22-10-5-16,-7-5 0 15,24-4-7-15,-6 0-2 0,13-16 0 16,-7 7-2-16,4 0 1 15,-10-3-2-15,-1 2-1 16,0 11-13-16,-10-8-6 16,-4 8 3-16,-6-17 2 15,-5 13 8-15,-10-9 3 16,0 9 9-16,-17-9 6 16,3 9 9-16,-15 3 5 15,5-3 1-15,-8 19 3 16,4-4-14-16,-7 14-4 0,0 2-4 15,6 19 2-15,5 1-1 16,13 30 0-16,4-15 6 16,11 28 2-16,-1-15-8 15,12 21-3-15,2-9-4 16,4-3 1-16,-6-3-7 16,9-4-1-16,12 23-42 15,-8-20-19-15,-7-18-35 16,-14-19-62-1</inkml:trace>
  <inkml:trace contextRef="#ctx0" brushRef="#br0" timeOffset="164898.7445">10012 12478 244 0,'0'4'90'0,"0"-4"-48"0,39-10-29 0,-32 10 24 16,10-3-10-16,1-3-1 15,14 3-4-15,-4-4 1 16,14-5-13-16,-10-4-1 0,10-9 1 16,-3 6-8-16,4 0-1 15,-8 1 10-15,-3-8 7 16,-4 8-5-16,-7-11 0 16,0 8-3-16,-14-8-1 15,0 4-3-15,-10 6-1 0,-1 1-1 16,-10-1 0-16,3 9 2 15,-6 4 3-15,3 3-4 16,0 15-1-16,3-5-2 16,0 27-2-16,4-6 1 15,7 10-1-15,0-3-3 16,14 8 2-16,-3-5-1 16,14-7 0-16,-4-9-38 15,14 4-15-15,-3-8-33 16,3-18-10-16,-7 7-33 15</inkml:trace>
  <inkml:trace contextRef="#ctx0" brushRef="#br0" timeOffset="165267.6751">10724 12133 200 0,'-21'-37'74'0,"21"37"-40"0,-3-6-5 0,3 6 28 16,0 6-25-16,0 0-7 15,7 7-3-15,-4 5 0 16,4 8-11-16,0 2 2 0,4-3 3 15,0 3 1-15,-1 3 1 16,1-2-5-16,-1-11 0 16,1 1-8-16,-4 0-1 15,0-3 7-15,-7-7 2 16,0 1-4-16,0-14-1 16,0-2 0-16,-3-13 0 15,-1 4-4-15,4-14-3 16,0 4 0-16,4-9 1 15,-4 12-1-15,10-3-1 16,1 0 1-16,6 6-1 16,-3 0 0-16,8 3 0 0,-1 7-14 15,7 0-5-15,-7-1-56 16,7 10-26-16,-3 0-54 16</inkml:trace>
  <inkml:trace contextRef="#ctx0" brushRef="#br0" timeOffset="165620.6832">11095 12228 300 0,'3'0'112'0,"-3"0"-60"0,25 3-47 0,-21 3 24 15,10-6-14-15,-4 0-1 16,8-6-2-16,-4 6 0 16,4-13-6-16,-1 1 5 0,-3-7 2 15,1 6 0-15,-8-6 2 16,0-3-2-16,-11 4 0 16,4-1-3-16,-10 0-1 15,-1 10-1-15,-10 9 0 16,3 0-2-16,1 18 1 15,-1-2 2-15,7 22 2 0,1-10-5 16,10 16-2 0,10 15-2-16,1-21-2 15,-4-10-13-15,11-3-6 0,-1-6-45 16,11-3-21-16,15-7-38 16,-15-15-13-16,-3 3 24 15</inkml:trace>
  <inkml:trace contextRef="#ctx0" brushRef="#br0" timeOffset="166021.8648">11426 12061 304 0,'-10'0'115'0,"10"0"-62"0,-4 25-38 0,4-25 31 15,0 19-12-15,0 0-2 16,4 12-7-16,-1-2-2 16,4 5-12-16,1 7-2 0,-1 0 1 15,0-13-2-15,0-3 1 16,0-6-5-16,0-19 2 15,3-6-2 1,1-4-4-16,3-18 0 16,0 9-5-16,4-25-1 15,-4 16 0-15,0-13 2 16,0 13 2-16,4-7 3 16,-4 7 2-16,-3 9 1 15,-1 4 4-15,1 21 3 16,-4 3-4-16,7 20-2 15,-4-1-5-15,5 22 0 16,6 28-2-16,0-12-2 16,-3-6-30-16,-4-16-13 0,0-13-53 15,-4-12-24-15,-3-19-22 16</inkml:trace>
  <inkml:trace contextRef="#ctx0" brushRef="#br0" timeOffset="166185.3284">11825 11757 400 0,'7'44'148'0,"-7"-44"-80"0,21 57-59 0,-17-45 32 16,14 19-12-16,-4 1-2 16,7 15-18-16,-4-10-5 15,12 23-3-15,9 28-6 0,-13-41-1 16,-4-3-28-16,-3 3-10 15,-7 16-44-15,-11-10-19 16,-8-19-45 0</inkml:trace>
  <inkml:trace contextRef="#ctx0" brushRef="#br0" timeOffset="166340.3263">11765 12184 392 0,'25'-7'145'0,"-25"7"-78"0,56-3-71 0,-45 3 26 16,21-6-16-16,-8-3-3 0,29-7-24 16,-7 6-9-16,14-2-126 15,-11-4-54-15,-6 7 94 16,3-16 48-16</inkml:trace>
  <inkml:trace contextRef="#ctx0" brushRef="#br0" timeOffset="166940.0509">13190 11980 196 0,'-7'-35'74'0,"7"35"-40"0,-17-9-7 0,17 9 27 16,-11-3-8-16,4-3-2 16,-7 12-14-16,3-6-4 0,-10 9-15 15,4 1-4-15,-8-1-3 0,4 0-5 16,3 10 1-16,4-3-2 16,3 3-2-16,1-4 3 15,10 4 0-15,0-6-4 16,14 2 1-16,-4 1 0 15,15-3 2-15,-4-4 1 16,11 0 1-16,-4-2 0 16,8 2 2-16,-5 1 3 15,-6-1 4-15,-4 0 18 16,-14 7 9-16,-3 3-12 16,-15 0-5-16,4 0-6 0,-14 6 1 15,3-7-7-15,-6 7-4 16,2 1-9-16,-6-8-4 15,4 1-41-15,2-13-16 16,5-2-54-16,13-20-21 16,1 7 24-1</inkml:trace>
  <inkml:trace contextRef="#ctx0" brushRef="#br0" timeOffset="167299.5745">13416 11996 340 0,'0'0'126'0,"0"0"-68"0,-3 12-50 0,3-6 29 16,3 13-14-16,1-3-1 0,3 12-9 16,-4 0-3-16,8 7-5 15,-4-7-2-15,3 6 1 0,1-8-5 16,0 2-1-16,-1-9 1 16,1-1 0-16,-1-8 1 15,1-20 2-15,0 1-3 16,-1-19 0-16,1 3 1 15,-1-10 0-15,1 7-3 16,-4-10 2-16,0 4 3 16,0 6 3-16,-3 3 4 15,-1 6 5-15,1 9-6 16,-1 13-2-16,1 4-3 16,3 18 0-16,-4-3 0 15,8 22 1-15,-4-10-2 0,4 10-2 16,-1-6-26-16,1 2-12 15,-4-2-43-15,0-13-16 16,0-6-55 0</inkml:trace>
  <inkml:trace contextRef="#ctx0" brushRef="#br0" timeOffset="167766.5983">13663 11651 316 0,'0'18'118'0,"0"-18"-64"0,21 79-43 0,-17-70 26 0,10 19-9 16,0-3 0-16,11 10-9 15,-4-7-1-15,4 16-11 16,-4-6 5-16,0 6 3 0,0-10-1 16,-3 10 0-16,-1-9-6 15,-3-7-3-15,1-3 0 16,-5-3-1-16,-3 3-2 15,0-19-2-15,-3-3-2 16,3-6 1-16,-4-3 1 16,4-19 2-16,0 6-6 15,4 0 1-15,-4 0-1 16,7 1 2-16,-3 2-1 16,6 0-1-16,-2 7 0 15,2 6 3-15,-3-4 0 0,4 4 3 16,-4 3 1-16,0 10 1 15,-3-7 0-15,-4 22 2 16,0-6-1-16,-7 6 2 16,0 0-4-16,-7 3 0 15,0 0-3-15,-11-3-1 16,4-6-28-16,-11-3-10 16,4-4-25-16,-4-12-10 15,4 0-26-15,7-18-10 16,4 8-3-1</inkml:trace>
  <inkml:trace contextRef="#ctx0" brushRef="#br0" timeOffset="168171.6922">14517 11970 272 0,'-4'-18'104'0,"4"18"-56"0,-10 0-27 16,10 0 30-16,-7 3-18 15,3-3-4-15,-6 6-13 16,2-6-5-16,-13 3-6 16,4 3-6-16,-8 4 0 0,4-4 1 15,0 4 0-15,-1-1 0 16,5 3 0-16,3 4-3 16,3 0 2-16,1-4-6 15,10 4-3-15,0-7 8 16,14 10 3-16,-4-9 0 0,15 5-1 15,-4-5 1-15,7-1 1 16,-3 1-3-16,7-1 0 16,-8-3 3-16,-2-3 1 15,-5 7 10-15,-3-4 3 16,1 3-3-16,-15 10 0 16,0-3-6-16,-11 3-2 15,0-4-20-15,-10 4-10 16,4-6-42-16,-8-7-18 15,4 3-37 1,3-9-40-16,4 7 65 16</inkml:trace>
  <inkml:trace contextRef="#ctx0" brushRef="#br0" timeOffset="168505.7809">14690 12193 260 0,'24'-6'99'0,"-24"6"-54"0,32-19-33 16,-25 19 26-16,7-9-11 15,0 5-1-15,8-11-11 16,-5 5-4-16,8-8-6 16,-7 2-2-16,-1-9 3 0,-3 6-1 15,-10-6 0-15,-1 6 3 16,-13 0 3-16,3 4 5 16,-11 2 2-16,0 4 2 15,-6 12 0-15,6 3-9 0,0 13-4 16,1-3 0-16,6 12 2 15,1 0-4-15,10 6-3 16,0 1-1-16,10-1-1 16,-3-5-5-16,11-1-1 15,-4-9-39-15,14-4-15 16,0-5-41-16,1-16-13 16,-5-4-15-1</inkml:trace>
  <inkml:trace contextRef="#ctx0" brushRef="#br0" timeOffset="168711.3681">15095 11500 348 0,'-7'16'129'0,"7"-16"-70"0,-3 53-45 0,3-44 33 0,3 29-11 16,1-7-1-16,6 23-13 15,1-7-4-15,3 22-10 16,0-13-5-16,4 16-2 0,10 41-8 15,-3-22 0-15,-4-12-26 16,-7-23-10-16,-7-12-31 16,-3-16-11-16,-8-12-52 15,1-16-36 1,-1 0 77-16</inkml:trace>
  <inkml:trace contextRef="#ctx0" brushRef="#br0" timeOffset="169147.2748">14986 11955 216 0,'11'9'82'0,"-11"-9"-44"0,35-19-29 0,-28 19 19 16,18 0-8-16,-4-3 1 15,14 3-6-15,-7 0-1 16,15-6-8-16,-8-3 5 0,11-1 4 16,-7 1-1-16,-1 2 0 15,-2-2 0-15,-8 6 4 16,-3-3 1-16,-4 2 1 15,-4 4-9-15,-6-6-2 16,-4 6-3-16,-11 10 1 16,1-1-4-16,-15 7-2 15,4 3 0-15,-3-1-1 16,2-2-3-16,5 3 2 0,3-3 3 16,7 2 1-1,0-5 5-15,17 3 5 0,-2-1 2 16,9-2 0-16,-3 2-3 15,4-5-2-15,-4 6-2 16,4-4 2-16,-4-3 6 16,0-2 2-16,0 2 13 15,-10 7 5-15,0-7-13 16,-15 10-5-16,1-6-11 16,-15 9-5-16,4-4-28 15,-21 1-10-15,3-3-35 16,-14 3-13-16,-25-7-72 15</inkml:trace>
  <inkml:trace contextRef="#ctx0" brushRef="#br0" timeOffset="170383.2834">16538 11864 208 0,'-21'-10'79'0,"21"10"-42"0,-25-6-17 0,22 6 27 0,-4 6-12 16,0-6-2-16,-7 10-15 15,3-4-6-15,-3 13-7 16,0-7-2-16,0 14 3 0,3-8-3 16,4 11-2-16,0 2-3 15,14-3-1-15,-3 0 2 16,13-3 0-16,-3 1-2 16,18-14 0-16,-7 4-1 15,7-23 3-15,-4 7-5 16,-4-12 2-16,-2-4 4 15,-8 1 2-15,-4 2 4 16,-13-3 3-16,-1-2-2 16,-20-8 1-16,2 8-3 0,-9-7 2 15,2 6-6 1,-2 9-1-16,6 1-9 0,4 18-4 16,0-2-46-16,10 5-21 15,0 4-41 1</inkml:trace>
  <inkml:trace contextRef="#ctx0" brushRef="#br0" timeOffset="170665.9545">16955 11491 244 0,'-43'-29'90'0,"43"29"-48"0,-39-28-18 0,36 22 29 0,-11 6-14 16,3-3-5-16,-3 12-19 15,0-6-10-15,0 19-3 16,3-9 0-16,1 31 3 0,3-7 9 16,7 32 3-16,0-15-2 15,3 24 1-15,1-15-7 16,6 18-1-16,-3-15-2 16,11 13-1-16,-4-17-12 15,7 10-3-15,7 16-46 16,-6-19-20-16,-8-16-58 15,-7-21-47 1,-7-16 74-16</inkml:trace>
  <inkml:trace contextRef="#ctx0" brushRef="#br0" timeOffset="170853.4649">16612 12008 260 0,'14'-3'99'0,"-14"3"-54"0,39-6-39 0,-32 6 20 15,22-10-12-15,-1 1-1 16,25-1-5-16,-7-5-3 16,17 2-2-16,-10-2-25 0,10 5-9 15,-10-6-62 1,7 7-60-16,-7-4 49 16</inkml:trace>
  <inkml:trace contextRef="#ctx0" brushRef="#br0" timeOffset="171055.1926">17787 11506 308 0,'-7'3'115'0,"7"-3"-62"0,4 41-49 16,-1-38 24-16,8 32-7 16,-4-10-1-16,3 22-10 15,1-13-4-15,-1 26-4 16,1-13 1-16,-4 6 0 0,0-6-17 15,-3 7-5-15,-1-10-37 16,-6-10-17-16,3 1-58 16</inkml:trace>
  <inkml:trace contextRef="#ctx0" brushRef="#br0" timeOffset="171654.1845">17530 11685 228 0,'3'0'85'0,"-3"0"-46"0,35 0-35 0,-28 0 19 16,15-6-13-16,-5 3-1 16,22-4-1-16,-11-2 2 15,8 0-5-15,-5-1 12 0,5 10 9 16,-8-3 12-16,4 16 7 16,-4-4-5-16,0 25 1 15,-7-5-19-15,0 15-5 16,-3-10-9-16,0 4 0 0,-4-4-5 15,0 1 0 1,-4-7-1-16,1-3-2 0,-4-6-4 16,4-3 0-16,-1-7 0 15,11-15 2-15,-3 6 1 16,3-25 3-16,-3 6-1 16,3-13-1-16,0 1-2 15,-3 9 1-15,-1-3 1 16,-2 19 0-16,-1-4 6 15,0 20 6-15,0-4-2 16,0 13 2-16,0-4-3 16,4 7 0-16,-1-6-8 15,5 3 0-15,-5 0 1 0,8-10 3 16,-4 1-4-16,4-4-1 16,-4 0 2-16,4-22 1 15,-4 7-15-15,0-7-6 16,-3-2-9-16,-11-17-3 15,0 7 5-15,-11-7 2 16,1 7 14-16,-12 9 5 16,1 0 3-16,-3 23 3 15,3-4 10-15,0 25 4 16,-1-7-1-16,8 20-1 16,4-3-6-16,6 5 0 15,1-8-5-15,21 2 0 16,-4-6-36-16,28-6-16 15,29-9-129 1</inkml:trace>
  <inkml:trace contextRef="#ctx0" brushRef="#br0" timeOffset="172299.3222">19618 11384 228 0,'-11'-28'85'0,"11"28"-46"0,-7-3-17 0,7 3 28 15,0 3-13-15,0-3-1 16,-3 19-12-16,-1-4-5 15,4 23-11-15,0-13 4 0,0 31 3 16,0-5-3-16,7 11-2 0,-3-8-3 16,6 2 0-16,-2-6-4 15,2-6-2-15,1-6-3 16,-1-10 1-16,1-3-10 16,-1-6-3-16,-3 0-2 15,-7-13 2-15,0 3 6 16,-10-15 4-16,-1 3 5 15,-10-13 2-15,4 7-1 16,-15-10-2-16,4 10 5 16,-4 2 1-16,7-2 2 15,-3 18 2-15,7-2-3 16,7 12 1-16,-1-10-5 16,12 10-2-16,-1-4 0 0,15 11 1 15,0-8-3-15,10-5-2 16,-4 3-18-16,26-7-9 15,-12 0-61-15,22-9-26 16,-7 0-8 0</inkml:trace>
  <inkml:trace contextRef="#ctx0" brushRef="#br0" timeOffset="172614.9575">19840 11854 328 0,'-42'29'123'16,"42"-29"-66"-16,-14 28-58 0,14-22 23 0,7 10-13 16,-4-7-3-16,8 10-8 15,0-6-1-15,6 9 1 16,-3-10 1-16,11 4 1 0,-4-1-5 16,4-11-1-16,-4 2-8 15,4-12-4-15,-4 6 5 16,-3-19 3-16,-4 9 8 15,-7-15 6-15,0 6-2 16,-14-15-1-16,0-1 0 16,-11 4-1-16,4 0 0 15,-11 12 2-15,4 0-14 16,-4 19-7-16,4 0-23 0,11 16-9 16,-1-4-59-1</inkml:trace>
  <inkml:trace contextRef="#ctx0" brushRef="#br0" timeOffset="173140.3169">20200 11710 260 0,'-14'-6'99'0,"14"6"-54"0,-4 28-37 0,4-18 24 15,4 15-7-15,-1-7 0 16,5 14-7-16,-1-10-3 15,0 9-9-15,0-9 3 0,3 3 3 16,-3 0-6-16,4-12-1 0,-4 2 1 16,4-5 1-16,-4-4-6 15,7-12 0-15,-4-4 1 16,8-8 1-16,-4-1-4 16,4-22 1-16,-4 13-2 15,0-7 0-15,0 7 4 16,-3 12 1-16,-4-2 3 15,0 18 1-15,0-4 1 16,-4 17 2-16,1-4-5 16,-1 7-1-16,4 3-2 15,0-3-2-15,1-4-2 16,2-2 1-16,-3 2 1 16,7-12 0-16,-3 0 0 15,7-25 0-15,-4 9 0 0,7-12 2 16,-4 3 1-16,1-9 1 15,-4 5 2-15,-3 10 1 16,-1 1 5-16,-6 11 5 16,-1 7-11-16,-3 25-4 15,0-6-1-15,0 22-1 16,0-10-14-16,4 4-3 16,-1-1-31-16,8 4-11 15,0-13-36-15,6 0-13 16,-3-6-15-1</inkml:trace>
  <inkml:trace contextRef="#ctx0" brushRef="#br0" timeOffset="173516.0005">21036 11679 232 0,'-7'-19'88'0,"7"19"-48"0,-14-13-12 16,14 13 32-16,-7 0-13 15,0 0-3-15,-4 10-16 16,1-1-8-16,-8 10-11 15,4 0 0-15,-7 9 2 0,3 3-4 16,4 1 1-16,0-1-7 16,10-3-1-16,1-3-5 15,10-6-1-15,0-6-22 16,11-7-8-16,-1-6 2 0,4-9 3 16,-3-1 4-1,3-18 5-15,-3 3 12 16,-4 0 6-16,-3 0 11 0,-1 6 6 15,-3 0 27-15,-3 10 13 16,-4 3-23-16,0 18-9 16,0-3-13-16,7 13-6 15,0-6-1-15,0 12 1 16,-4-3-21-16,1 4-9 16,-1-4-46-16,5 0-17 15,-1-6-41 1</inkml:trace>
  <inkml:trace contextRef="#ctx0" brushRef="#br0" timeOffset="173717.5566">21301 11729 332 0,'-14'34'123'0,"14"-34"-66"0,0 38-58 15,0-32 23-15,3 7-13 16,-3 3-3-16,4 2-8 15,-1-2-1-15,-3 6 1 16,0-6-50-16,-3 3-19 0,-1-1-64 16</inkml:trace>
  <inkml:trace contextRef="#ctx0" brushRef="#br0" timeOffset="173830.8664">21153 11406 168 0,'-4'13'63'0,"4"-13"-34"0,18 43-69 0,-15-33-7 16,11-1-14-16,-3 7-3 15</inkml:trace>
  <inkml:trace contextRef="#ctx0" brushRef="#br0" timeOffset="174164.2325">21519 11613 356 0,'-3'34'134'0,"3"-34"-72"0,7 54-55 0,-3-45 29 16,-1 13-17-16,1 0-1 16,-1 6-4-16,1-3-1 0,-1 4-7 15,1-11-6-15,-1 1-1 0,1 0 3 16,-1-10 3-16,1-2-2 16,-1-7 0-16,1-7-1 15,6-15-2-15,-3-3-2 16,11-9 1-16,-4-1-1 15,7-2 0-15,-3-1 4 16,0 7 1-16,-1 9-1 16,1 3 1-16,-4 3 9 15,0 10 4-15,-3 6 1 16,-4 9 0-16,0 7-7 16,0 12-4-16,-4-3-3 15,1 13-3-15,0-7-26 16,-1 1-10-16,1-1-57 15,3-9-25-15,-4 3-48 16</inkml:trace>
  <inkml:trace contextRef="#ctx0" brushRef="#br0" timeOffset="174375.7058">22091 11864 380 0,'-7'28'143'0,"7"-28"-78"0,-7 44-63 0,7-35 30 15,-4 7-17-15,4 3-1 16,-7 9-17-16,4-9-8 16,-8 15 6-16,1-5-49 0,-15 5-18 15,4-9-87-15</inkml:trace>
  <inkml:trace contextRef="#ctx0" brushRef="#br0" timeOffset="175046.529">22934 11616 132 0,'-7'-47'52'0,"7"47"-28"0,-7-28 5 15,7 22 25-15,-7 2 2 16,3-2 3-16,-10-10-12 15,4 7-5-15,-8 0-23 16,4-1 6-16,-11 10 3 0,4 0-11 16,-4 19-2-16,4-10-11 15,0 35-3-15,3-3-1 16,8 12 0-16,-1-6-3 16,15 1 0-16,-4-5 2 15,10-8 0-15,1-10-8 16,14-16-2-16,-4-9-3 15,7-18-1-15,-3-1 3 16,-1-13 5-16,-2 10 6 0,-8-9 3 16,-4 3 2-16,-3 9 0 15,0 3 6-15,-7 13 6 16,0-3-8-16,0 31-2 16,0-6-6-16,0 15-1 15,0-5 1-15,4 11 2 16,-1-8-14-16,5 2-5 15,-1-6-57-15,14-6-24 16,-4-3-32 0</inkml:trace>
  <inkml:trace contextRef="#ctx0" brushRef="#br0" timeOffset="175407.9173">23149 11578 304 0,'-10'10'115'0,"10"-10"-62"0,0 28-51 15,0-22 25-15,3 19-5 16,1-6 4-16,3 9-5 16,0 1-3-16,3 5-10 15,-2-6 4-15,2 4 1 0,-3-10 0 16,0 3 0-16,0-6-5 16,4-13-3-16,3-3 0 15,-3-16-1-15,-1 4-5 16,8-22 1-16,-1 2 0 15,8-14 2-15,-4 5-1 16,0 3-1-16,-3 7 1 0,-4 3 1 16,-3 6 1-16,-4 19 1 15,0-6-2-15,-4 22 1 16,1 3-2-16,-4 15-1 16,0-6 1-16,3 22 1 15,-3-12-28-15,4-3-9 16,0-7-56-16,3-9-23 15,0-4-34 1</inkml:trace>
  <inkml:trace contextRef="#ctx0" brushRef="#br0" timeOffset="175813.7213">23724 11196 280 0,'-10'9'104'0,"10"-9"-56"0,3 32-43 15,1-29 24-15,6 22-5 16,-3-6 3-16,4 15-4 16,0-6-2-16,-1 16-11 15,-3-9 5-15,4 12 2 0,-4-3-9 16,0 3-2-16,0-3-2 16,0-10 0-16,-3 1-11 15,-1-17-3-15,1 1-4 16,-4-19 1-16,0-3 5 15,-7-13 4-15,0 1 3 16,-11-4 1-16,4 6 4 0,-7-2 5 16,3 5 4-16,-3 20 4 15,3-1-5-15,-3 19 1 16,3-3-4-16,8 13 2 16,3 3-4-16,10-4 1 15,1-8-5-15,20 2 0 16,-2-9 3-16,13-6 3 15,-3-1-11-15,21-27-3 16,24-10-82-16,-6-22-34 16,-15 0-43-1</inkml:trace>
  <inkml:trace contextRef="#ctx0" brushRef="#br0" timeOffset="176518.1009">24793 11613 236 0,'-7'-9'88'0,"7"9"-48"0,7 3-38 0,-3-3 19 15,-1 15 2-15,1-5 6 16,10 34-7-16,0-10-3 16,0 23-11-16,0-14 6 0,0 20 3 15,-3-3-3-15,0 15 2 16,-1-6-9-16,-3 3-2 16,-3-15-3-16,-1-4-2 15,1-3-8-15,-4-22-3 16,0-3-1-16,-4-31 0 0,4 6 7 15,-3-44 2-15,-1 7 0 16,-3-26 0-16,0 10-1 16,7-29 3-16,0 10 2 15,4-6 2-15,-1 9-4 16,8 3-1-16,-1 3 1 16,8 10 2-16,-4 2 2 15,7 20 3-15,-3 0 6 16,7 21 4-16,-4-2 3 15,-4 15 1-15,-3 6-3 16,-6 26 2-16,-5-7 1 16,-6 16 0-16,-1-3-9 0,-10 6-2 15,3-10-5-15,-6-2-1 16,3-10-14-16,-1-6-8 16,1-4-45-16,4-11-19 15,-1-4-41 1,8-29-52-16,3 11 57 15</inkml:trace>
  <inkml:trace contextRef="#ctx0" brushRef="#br0" timeOffset="177088.6953">25277 11481 244 0,'7'0'93'0,"-7"0"-50"0,14 25-26 0,-11-22 27 15,4 19-10-15,0-9 0 16,4 18-8-16,0-9-2 0,-1 13-13 15,-3-1 0-15,0 1 2 0,0-7 2 16,-7 0 0-16,0-9-1 16,-3-3-1-16,-1-1-7 15,-3-12-2-15,4-3 0 16,-1-15 0-16,1 5-5 16,3-21 1-16,0 0-2 15,14 2-2-15,-4 4 0 16,8-3 0-16,-4 3 0 15,11 6 3-15,-4 0-2 16,11 1 1-16,-4-1 2 16,11 3 2-16,-8 7-1 0,-2-1-1 15,-5 4 3 1,-3 6 2-16,-3-3 0 0,-11 3 2 16,-3 0-4-16,-11 12 0 15,0 4 3-15,-8 19 1 16,5-7-1-16,-1 16-1 15,1-7-6-15,6-2-1 16,1-1-2-16,10-5 3 16,0-4-5-16,17-10 2 15,-2-2-3-15,9-23 2 16,-2 1-2-16,-5-16 2 16,-3 6 3-16,-3-15 3 15,-4 5 4-15,-10-5 2 16,-1 6-3-16,-13-16-3 15,-1 9 0-15,-14 4-1 16,4 0-9-16,-3 12-4 0,2 6-26 16,-2 16-10-16,3-3-43 15,6 16-19-15,5-6-16 16</inkml:trace>
  <inkml:trace contextRef="#ctx0" brushRef="#br0" timeOffset="177403.6437">25901 11400 260 0,'-4'-10'96'0,"4"10"-52"0,4-6-34 0,-1 6 23 15,5 6-7-15,-1 4 2 16,3 9-1-16,-3-4 3 16,4 13-16-16,-1-2 5 0,1 8 4 15,-4-6-1-15,0 16 1 16,0-6-1-16,0-1-2 15,-3-5-8-15,-1-10-5 16,1 3-7-16,3-6-2 16,0-10 3-16,7-12 3 15,-3-3-1-15,3-23-2 16,0 4 2-16,0-9 2 16,0 6-7-16,-3-10-3 15,-4 3-41-15,0 1-18 16,-4 6-46-16,-3 12-19 0,0-3-8 31</inkml:trace>
  <inkml:trace contextRef="#ctx0" brushRef="#br0" timeOffset="177771.0541">26158 11685 288 0,'0'6'107'0,"0"-6"-58"0,11 3-35 15,-7-3 26-15,6 0-11 16,1 0 0-16,10-9-7 15,-3 9-4-15,10-16-10 16,-4 4 4-16,12-13 3 0,-8 9-1 16,0-12 2-16,-7 9-3 0,-3-15 0 15,-4 8-5-15,-14-2-3 16,0 0-2-16,-10 3-3 16,2-3 1-16,-9 12 1 15,3 7-3-15,-11 15-2 16,4-3 2-16,-7 19 0 15,6-3-4-15,1 18 1 16,4 1 2-16,6 12 1 16,4-6-2-16,18 3 0 15,-4-9-3-15,17 3-1 16,-2-7-29-16,16-12-14 16,-6 3-25-16,17-16-11 15,-6 1-48 1,20-10-24-16,-6 0 79 15</inkml:trace>
  <inkml:trace contextRef="#ctx0" brushRef="#br0" timeOffset="178128.3461">27506 11215 136 0,'7'-57'52'0,"-7"57"-28"0,21-34 11 16,-17 34 29-16,-1-10 3 15,1 1 3-15,-8 0-11 16,1-1-4-16,-4-6-30 16,0 7 3-16,-11 0 2 0,4-1-5 0,-11 1 0 15,4-1-10-15,-14 4-4 16,3 6-6-16,-7 10-4 16,8-1 0-16,-5 16-1 15,8-6 0-15,3 31 2 16,4-12-3-16,4 31-2 15,2-16 2-15,5 19 0 16,3-15 1-16,3 15 2 16,4-10-12-16,4 7-3 15,-1-6-32-15,8-6-10 16,-4-7-25-16,0-13-8 16,0-2-36-1,-3-7-34-15,-1-3 67 16</inkml:trace>
  <inkml:trace contextRef="#ctx0" brushRef="#br0" timeOffset="178590.7799">26910 11541 212 0,'3'0'79'0,"-3"0"-42"0,29 9-34 16,-22-6 17-16,17-3-3 15,-6 7 1-15,21-7-3 16,-7 0 1-16,21-7-9 15,-8 7 5-15,5-9 1 0,-8 6 2 16,4-7 1-16,-7 1 3 16,-4-7 2-16,-7 10 6 15,-3-3 4-15,-4 6-6 16,-10 3-1-16,-4 0-4 0,-7 3-3 16,0 3-12-16,-11 13-2 15,4-4-3-15,-3 14 2 16,2-1 1-16,5 6 3 15,-1 1-5-15,8-7-3 16,-1 0-2-16,12-9 0 16,-1 3 0-16,10-19 0 15,-2-3-4-15,6-9 0 16,-7-7 2-16,0-6 3 16,-3-3 2-16,-8 0 3 15,-3-3 3-15,-10-7 2 16,3 1-6-16,-14 2-2 15,0 1 0-15,-11 12 0 16,4 0-17-16,-11 10-5 16,7 9-33-16,1 9-12 0,2 1-41 31,15 6-60-31,0-4 48 0</inkml:trace>
  <inkml:trace contextRef="#ctx0" brushRef="#br0" timeOffset="179027.8414">27739 11415 248 0,'0'10'93'0,"0"-10"-50"0,11 34-24 15,-8-31 26-15,4 16-10 16,0-3-3-16,7 12-18 0,-3-9-7 16,6 15-4-16,-2-5 0 0,-1 5 0 15,0-6-1-15,-4 4 1 16,1-10 0-16,-4-3 3 15,-3-4-1-15,3-5 0 16,-7-4-8-16,0-16-2 16,0 1 4-16,0-13 2 15,0 3-2-15,7-9-1 16,0 9 1-16,3-6 2 16,1 6 2-16,3 4 3 15,0-4 3-15,4 9 2 16,-4-5 1-16,11 5 0 15,-4 7-4-15,7-3 0 16,-7-3-3-16,11 5 0 16,-4-2-1-16,4-10 2 15,-4 7-3-15,0 0-2 0,-3-1 2 16,-4 1 0-16,-3-1-21 16,-4-5-10-16,-4 5-22 15,-2 1-8-15,-5 0-27 16,-6-4-8-16,3 0-22 15</inkml:trace>
  <inkml:trace contextRef="#ctx0" brushRef="#br0" timeOffset="184144.9216">28783 11569 296 0,'-3'0'112'0,"3"0"-60"0,7 0-61 0,-4 0 20 0,8 0-8 16,-4 0 1-16,10 0-2 16,-6 0 1-16,10-6-2 15,-3 3 6-15,0-13 5 0,-1 3-2 16,-6-9 0-16,-1 4-4 16,-10-1 1-16,0 0 0 15,-7-6 1-15,4 6 11 16,-15 10 5-16,11-7-6 15,-14 16-3-15,3 0-4 16,-3 25-2-16,0-6-3 16,3 12 1-16,4-2-4 15,4 14 0-15,3-11-1 0,14 12 1 16,-4-4-7-16,25-8-1 16,1-1-38-16,13-12-16 15,-7 0-47-15,18-29-19 16,-4 4 5-1</inkml:trace>
  <inkml:trace contextRef="#ctx0" brushRef="#br0" timeOffset="184504.9656">29323 11362 356 0,'-25'-6'134'0,"25"6"-72"0,-24 19-55 0,20-19 31 16,-3 15-15-16,0 1-1 15,-11 6-11-15,11-3-2 16,-7 15-5-16,0-9-1 0,7 10 1 0,-4-7 0 16,4 0 2-16,7-3-8 15,7-6 0-15,0-3-5 16,4-16 0-16,3 0-3 16,7-16-1-16,0 0 6 15,1-2 2-15,-5-1 3 16,1-9 2-16,-4 12 5 15,-3-3 4-15,-1 0 9 16,-3 19 7-16,0-6-14 16,0 12-5-16,-3 4-7 15,3 5-4-15,0-2-20 16,4 3-8-16,-4 2-30 16,17 1-12-16,-6 0-23 0,7-13-10 15,-4 4-13 1</inkml:trace>
  <inkml:trace contextRef="#ctx0" brushRef="#br0" timeOffset="184730.3854">29778 11409 284 0,'-14'-25'107'0,"14"25"-58"0,-28 0-18 0,24 0 35 16,-10 0-24-16,3 0-9 15,4 6-15-15,-3 4-7 16,-1 15-6-16,1-6 1 0,-1 9 3 15,0 0-5-15,8 7 0 16,-1-1-4-16,8 4-1 0,-1-7-10 16,8-3-3-16,3-3-42 15,7-15-15-15,0-1-83 16,8-18-42 0,-5-1 95-16</inkml:trace>
  <inkml:trace contextRef="#ctx0" brushRef="#br0" timeOffset="185151.0568">29919 11096 300 0,'-7'37'112'0,"7"-37"-60"0,11 94-36 0,-11-81 27 16,10 15-19-16,-3-3-3 15,0 13 0-15,0-4 1 16,4 10-11-16,-4-6 4 0,0 6 3 15,-3-10-2-15,6-6 3 16,-3-3-4-16,0-6-1 16,-7-3-11-16,11-13-1 15,3-3-9-15,-3-9-3 16,3-1-1-16,-4-18 1 16,8 9 4-16,-4-9 3 15,-3 3 2-15,-1 0 3 16,-3 6 14-16,0 13 7 15,-3 3-5-15,3 12-3 16,-4 0-4-16,1 10 0 0,7-3-8 16,3 12-4-1,7 7 0-15,3-7 0 16,1 0-15-16,7-3-6 16,3-9-9-16,0-13-1 0,8-3-23 15,3-9-7-15,3-4-57 16,0-9-26-16,18-16 27 15</inkml:trace>
  <inkml:trace contextRef="#ctx0" brushRef="#br0" timeOffset="186255.0629">9811 13005 104 0,'-4'-34'41'0,"4"34"-22"0,-14-35-5 16,14 35 17-16,-3-9 5 15,-1 6 5-15,-3-13 0 16,0 7 2-16,-7-1-24 16,3 1 11-16,-6 9 7 0,3 0-14 15,-11 9-2-15,4 1-9 16,-8 15-2-16,5-3-6 16,3 3-1-16,3-6-3 15,11 6-1-15,3 0-4 0,15-3 1 16,0-7 0-16,10 4 2 15,-4 0 1-15,15-10 3 16,-7 7-1-16,10-7-1 16,-7-2-2-16,4-4 1 15,-4 6 1-15,-7 1 2 16,-3-4 12-16,-7 10 8 16,-1-4 4-16,-10 4 4 15,0-7-10-15,-10 20-4 16,-1-11-7-16,-10 7-4 15,3 0-5-15,-3-6 0 16,3-3-29-16,1-7-10 16,3-5-43-16,3-17-15 15,4 0-42 1</inkml:trace>
  <inkml:trace contextRef="#ctx0" brushRef="#br0" timeOffset="186592.9503">10107 12986 244 0,'0'13'93'0,"0"-13"-50"0,7 25-33 16,-3-19 25-16,-1 7-8 15,1 3 1-15,-1 9-4 16,1-3-3-16,3 3-11 16,0 3-6-16,3-3-1 0,1 3 0 15,7-12 1-15,-8-7-2 0,1-6-2 16,-1 4 3-16,5-23 0 15,-5 7 3-15,1-13 1 16,-1 0-3-16,-3-10-3 16,0 1 6-16,-3 3 5 15,-1 3 3-15,1 3 3 16,0 3-4-16,-1 13 2 16,1 6-7-16,3 15-3 15,0-2-1-15,3 21 1 16,1-9-3-16,3 13 0 15,-3-10-3-15,6 13-1 16,4 3-17-16,-7-22-5 16,1-3-42-16,-1-19-18 15,-4 0-27-15,1-13-9 16,-4-2 13 0</inkml:trace>
  <inkml:trace contextRef="#ctx0" brushRef="#br0" timeOffset="187014.1765">10418 12607 232 0,'-4'0'88'0,"4"0"-48"0,7 34-25 16,-3-27 24-16,3 12-8 15,0-1-1-15,7 17-3 16,-4-1 0-16,15 13-15 16,-4-9 4-16,4 12 4 0,-4-3-2 15,4-3-1-15,-4 0-3 16,-3-6-1-16,-1-7-3 0,-3-9 1 15,-3 3-4-15,0-16 1 16,-4 1-7-16,0-10-1 16,0-3 0-16,0-16 0 15,0-3 0-15,3-6 2 16,-3 9-1-16,4-6-1 16,-4 3-4-16,4 6 0 15,-4 1 2-15,7 11 1 16,-4-2 1-16,5 6 0 15,-1 0 0-15,-4 16 0 16,1-4 6-16,-4 13 4 16,-4-6 3-16,-10 6 3 15,0-6-7-15,-7 6-1 16,0 0-15-16,-7-3-6 16,3-6-35-16,-6 0-14 0,2-7-43 15,5-15-18-15,3 6-12 16</inkml:trace>
  <inkml:trace contextRef="#ctx0" brushRef="#br0" timeOffset="187403.7142">11155 12892 296 0,'-14'-12'112'0,"14"12"-60"0,-7-6-50 0,7 6 25 15,-4 0-9-15,1 6 1 16,-4-3-4-16,-4 3-1 16,-3-3-8-16,0 4-4 0,-4 11-1 15,4-8-1-15,0 9 0 16,0-4-3-16,3 14 0 16,4-14-1-16,7 4 0 15,0 0 3-15,14 0 0 16,-3-10-4-16,17 7 1 15,-3-7 4-15,10 1 2 16,-7-4 2-16,0-3 0 16,-6 3 4-16,-1 4 5 15,-4-4 10-15,-6 3 8 16,0 1-10-16,-11-1-4 16,0 1-10-16,-11-1-5 15,0 0-23-15,-13 1-11 16,3-1-39-16,-4-3-17 15,4-2-62-15</inkml:trace>
  <inkml:trace contextRef="#ctx0" brushRef="#br0" timeOffset="187762.9465">11398 13121 336 0,'11'0'126'0,"-11"0"-68"0,7-6-57 0,-4 6 27 15,4-3-17-15,1-3-1 16,9-4-6-16,-3 1-1 16,7-10-1-16,-3 3 1 0,0-3 0 15,-4 1 5-15,-4-7 3 16,-3 6 0-16,-10 3 1 16,-1 4-6-16,-6 2-2 15,-1 1-2-15,-3 2 1 16,0 7-2-16,0 7 2 15,0-4-2-15,3 22-1 16,1-6 5-16,6 15 1 16,1-9-2-16,3 7-3 15,0-7-3-15,14 3 1 16,0-6-19-16,11-10-7 16,-4-2-28-16,14-10-12 15,-3-3-29-15,3-22-10 0,-3 9 0 16</inkml:trace>
  <inkml:trace contextRef="#ctx0" brushRef="#br0" timeOffset="187973.1594">11783 12516 292 0,'0'-12'110'0,"0"12"-60"0,7 31-32 16,-4-25 31-16,4 19-1 15,-3-6 4-15,7 25-9 16,-4-6-1-16,7 15-24 15,0 0 1-15,3 10 1 0,-2-10-11 0,2 4-5 16,1-13-11-16,-1-1-6 16,-2-5-31-16,-1-3-13 15,-4-10-42-15,-6-7-17 16,-1 1-35 0</inkml:trace>
  <inkml:trace contextRef="#ctx0" brushRef="#br0" timeOffset="188167.0054">11705 13033 236 0,'32'-18'88'0,"-32"18"-48"0,39-7-1 0,-32 7 35 16,17-3-25-16,-2 3-10 0,13-6-19 15,-3 3-8-15,6-3-7 16,-2 6-2-16,3-4 1 0,-8-2-62 15,1 6-25-15,-11-3-69 16</inkml:trace>
  <inkml:trace contextRef="#ctx0" brushRef="#br0" timeOffset="188376.6088">12277 13137 364 0,'3'19'137'0,"-3"-19"-74"0,18 28-32 16,-15-19 40-16,4 7-23 0,0-3-7 16,1 12-18-16,-1-6-7 15,-4 9-9-15,-6 16-3 0,-8 6 0 16,-7-3-35-16,-10-10-17 16,0 4-61-16,-7-13-26 15,3 1-35 1</inkml:trace>
  <inkml:trace contextRef="#ctx0" brushRef="#br0" timeOffset="190538.5415">13317 12852 160 0,'22'-7'63'0,"-22"7"-34"0,7-6-14 0,-4 6 20 16,1 0 1-16,-1 0 2 16,-10-3 0-16,0 3 0 15,-7-6-20-15,0 2 7 0,-11 4 5 16,4 0-10-16,-11 10-1 15,8-7-5-15,-8 10-1 16,4-4-7-16,-8 10-2 16,8-7-4-16,3 13-1 15,4-6-4-15,7-3 1 16,0 3-3-16,18-4 2 16,-1-2 3-16,15-13 1 15,-4 6-2-15,14-6 2 16,-3 0-4-16,17 0 1 15,-7 0 4-15,4 3 2 16,-4 4 2-16,-3 2 0 16,-7-3 0-16,-8 4 2 15,1-7 10-15,-14 16 5 0,-1-10 0 16,-17 16 2-16,3-6-13 16,-10 3-6-16,0-3-2 15,-7-7-2-15,7 4-42 16,-4-13-17-16,4 3-58 15,7-15-24-15,3 3 15 16</inkml:trace>
  <inkml:trace contextRef="#ctx0" brushRef="#br0" timeOffset="190901.1398">13480 12651 272 0,'0'34'101'0,"0"-34"-54"0,14 60-33 0,-11-51 26 15,8 26-7-15,-1-7 1 16,5 16-8-16,-5-13-4 16,8 13-12-16,-4-3-2 0,0-3 2 15,0-1 3-15,-3-5 2 16,-1-10-2-16,1-4 2 16,-4-2-4-16,0-16 1 15,0 0-7-15,4-16-3 16,-1 7-4-16,4-22 1 15,0-1 1-15,1-5 2 16,-1 2-3-16,3 7 0 16,-3 9 1-16,4 10 0 15,-4 2 2-15,0 17 3 16,-3-1-4-16,-1 16-1 0,-3-6-11 16,4 9-3-16,0-3-35 15,3 4-13-15,-4-4-34 16,8-6-15-16,0-4-17 15</inkml:trace>
  <inkml:trace contextRef="#ctx0" brushRef="#br0" timeOffset="191248.3708">14093 12855 280 0,'-21'-3'107'0,"21"3"-58"0,-21 9-40 0,21-6 27 16,-3 13-13-16,-1-7-4 15,1 19-4-15,-1-9-2 16,8 6-7-16,-4 0 0 0,10 4 4 16,-3-4-8-16,7-3-1 15,-3-7-3-15,10-5-2 16,-3-1-2-16,6-9 1 16,-2 0-2-16,-1-3 0 15,-4-3 1-15,-6-13 4 16,0 3 3-16,-15-6 2 15,4 0 1-15,-14-6 0 16,3 3 4-16,-10 6 3 16,0 0-11-16,-4 10-2 15,4 6 1-15,0 6 0 0,3 6-26 16,8 7-11-16,-1-3-41 16,11 2-15-16,0 4-21 15</inkml:trace>
  <inkml:trace contextRef="#ctx0" brushRef="#br0" timeOffset="191694.761">14439 12773 356 0,'-7'0'134'0,"7"0"-72"0,-10 19-59 16,10-13 26-16,0 7-13 0,0 6-1 15,0 6-3-15,0 0 2 16,3 3-7-16,1-9 0 0,-1 6 0 15,1-6-3-15,3 0-1 16,0-4-3-16,0-5-1 16,0-1 1-16,3-9 0 15,1 0 2-15,0-9 1 16,-1-1-4-16,1-9 1 16,-1 4 0-16,5-10 2 15,-5 6-6-15,1 9 1 16,-1 1 3-16,1 15 4 15,-1-3 1-15,5 13 0 16,-5-3-1-16,8 9 0 16,-4-4-2-16,11 1 1 15,-4 0-2-15,7 6 2 16,-7-6 0-16,7-10 1 16,-3 1 2-16,0-10 3 0,-1 0 5 15,-6-3 1-15,-4-4-2 16,-7-8 0-16,-3 5-7 15,-8-27-4-15,1 12-30 16,-11-13-14-16,3 3-55 16,-10-2-26-16,7 2-45 15</inkml:trace>
  <inkml:trace contextRef="#ctx0" brushRef="#br0" timeOffset="192192.8864">15882 12566 208 0,'-7'-15'77'0,"7"15"-42"0,0-7-6 16,0 7 28-16,0 0-12 15,0 0-1-15,4 7-16 16,-4-7-6-16,7 28-12 16,0-9 5-16,3 31 2 0,-3-13-5 15,7 23-2-15,-3-13-5 16,0 13-4-16,-1-13 2 15,4 6 0-15,-3-6-45 16,-1-3-22-16,-3-10-53 16,1-9-66-16,-1-6 58 15</inkml:trace>
  <inkml:trace contextRef="#ctx0" brushRef="#br0" timeOffset="192645.2268">15730 12764 240 0,'-7'-6'90'0,"7"6"-48"0,7 0-42 0,-3 0 16 16,3 6-3-16,0-6 5 15,14-6-1-15,0 6-1 0,18-19-8 16,-7 9 1-16,10-15 2 0,-6 6 5 16,2 1 2-16,-6 2 4 15,0 6 1-15,-4 7 1 16,0 16 0-16,-3-7 0 15,0 29 2-15,-4-7-3 16,-4 10-2-16,-2-4-3 16,-1 10 1-16,-4-6-8 15,1-7-2-15,-1-9-5 16,1 3-3-16,0-6 2 16,3-13 2-16,-4-3-7 15,11-22 0-15,-3 10 0 16,7-26 3-16,-4 10 0 0,0-3-1 15,-3 3 3-15,-4 6 0 16,-4 0-4-16,-2 19 1 16,-1-3 2-16,0 22 3 15,-4 0-4-15,4 15-3 16,-3-5-6-16,6-1 0 16,-3-3-36-16,7 0-15 15,1-6-43-15,6-7-18 16,-4 4-31-1</inkml:trace>
  <inkml:trace contextRef="#ctx0" brushRef="#br0" timeOffset="193004.8621">16796 12764 252 0,'-28'-35'93'0,"28"35"-50"0,-25-9-19 0,21 9 29 0,1 0-14 15,-1 0-5-15,-6 9-13 16,3 1-3-16,-7 15-11 15,3-6 5-15,0 9 3 0,1 6-5 16,3-5-1-16,0-4-5 16,7 3-3-16,0-9-5 15,7-13 0-15,-4 3-7 16,8-18-1-16,-1 3-4 16,12-23-1-16,-5 11 10 15,-3-7 3-15,-3 3 4 16,-1-4 2-16,-2 8 16 15,-1 2 9-15,0 7-8 16,-4 18-3-16,1-3-5 16,-1 13-2-16,1 0-8 0,-1 9-2 15,1-3-3-15,3 10 3 16,0-13-22-16,4 9-9 16,-4-9-50-16,7 3-22 15,-4-6-39 1</inkml:trace>
  <inkml:trace contextRef="#ctx0" brushRef="#br0" timeOffset="193213.6739">17018 12469 232 0,'-4'13'88'0,"4"-13"-48"0,22 34-27 15,-19-28 24-15,11 13-8 16,-3 0 0-16,3 25-14 15,0-7-4-15,4 17-7 16,-4-10-3-16,0 6 0 0,0-3-12 16,-3-3-3-16,-1-10-50 15,-3-2-21-15,-3-7-27 16</inkml:trace>
  <inkml:trace contextRef="#ctx0" brushRef="#br0" timeOffset="193392.3792">17007 12745 320 0,'11'0'121'0,"-11"0"-66"0,67-9-62 0,-56 9 19 16,24-13-24-16,-7 4-4 16,29-10-74-16,-12 6-32 15,26-9 18-15,28-15 10 16</inkml:trace>
  <inkml:trace contextRef="#ctx0" brushRef="#br0" timeOffset="194112.6814">17978 12541 192 0,'0'-19'74'0,"0"19"-40"0,3-15-7 0,1 15 29 16,-1 0-5-16,-3 0 0 15,0 0-17-15,0 6-7 16,4 6-15-16,-1 4-3 0,4 19-2 16,0-7 3-16,4 25 1 15,-4-9-8-15,4 9-1 16,-1-6-4-16,8-3-2 15,-4-9 3-15,7-7 0 16,-3-9-13-16,3-10-3 16,-4-2-2-16,1-23-1 15,0 6 8-15,-8-24 5 16,1 6 5-16,-8-16 3 16,1 9 4-16,-4-2 2 15,0 8-6-15,-4 1-2 16,1 3 2-16,3 9 1 0,0 7-3 15,0 9 1 1,0 0-2-16,7 25 0 0,0-6 6 16,7 25 5-16,-3-10 1 15,3 13 4-15,0 4-1 16,4 11 0-16,-4-8-1 16,0 18 0-16,-4-10-6 15,1 11-2-15,-4-17 2 16,-7 7 1-16,0-10 1 15,-14 7 0-15,3-13 0 16,-20-7 2-16,6-8-5 16,-14-1-1-16,4-9-9 0,-8-13-2 15,8 4-27-15,0-26-13 16,7 4-33-16,7-29-14 16,3 10-41-1</inkml:trace>
  <inkml:trace contextRef="#ctx0" brushRef="#br0" timeOffset="194496.5885">18514 12620 220 0,'10'-22'82'0,"-10"22"-44"0,-3-10-5 0,3 10 33 16,-4 0-12-16,1 0-2 15,-4 10-23-15,3-10-10 0,-3 15-11 16,0 4-8-16,0 16-1 0,0-7 3 15,3 13 1-15,1-10-4 16,6 13 1-16,1 0-5 16,10-16 1-16,-3 3 0 15,10-18 2-15,-4-4-12 16,12-9-6-16,-1-3 0 16,-3-13-1-16,-4-2 12 15,-18-7 5-15,1 6 3 16,-15-19 3-16,4 10-1 15,-14-3 2-15,3 9 0 16,-6 0 1-16,6 9-9 16,0 7-4-16,4 6-28 15,7 6-14-15,0-3-37 16,14-3-54-16,0 6 38 16</inkml:trace>
  <inkml:trace contextRef="#ctx0" brushRef="#br0" timeOffset="194804.1904">18824 12598 288 0,'-7'15'110'0,"7"-15"-60"0,-3 44-36 0,3-34 26 15,3 18-11-15,1-3 0 16,-1 9-7-16,1-5-2 16,3 5-11-16,0 1-5 0,0-13-1 15,0 3 0-15,11-16 1 0,-4 0-5 16,3-18 1-16,-3 6-5 15,1-19 1-15,-1 3 2 16,-4-15 3-16,1 5 0 16,-4 1-1-16,0 3 5 15,-3 0 4-15,-1 6 6 16,1 19 3-16,-1 0-5 16,4 19 0-16,0-3-4 15,4 18 2-15,-1-9-4 16,4 13 1-16,-3-4-12 15,3-5-4-15,-3-1-51 16,-1-9-24-16,1 3-52 16</inkml:trace>
  <inkml:trace contextRef="#ctx0" brushRef="#br0" timeOffset="195051.3943">19184 12397 240 0,'4'0'90'0,"-4"0"-48"0,17 9-14 0,-13-6 32 16,6 7-22-16,-3 6-7 15,4-1-18-15,0-2-9 16,3 6-2-16,-4 3-38 0,1-1-13 0,-1-5-39 15,1 3-15-15,0 0 2 16</inkml:trace>
  <inkml:trace contextRef="#ctx0" brushRef="#br0" timeOffset="195314.3089">19410 12569 284 0,'-4'10'107'0,"4"-10"-58"0,7 41-31 15,-3-38 31-15,6 22-12 16,-2-6-1-16,6 9-5 16,-4 0 0-16,4 7-17 0,-3-4 1 0,3 0 1 15,0-6-2 1,-3 4 0-16,-1-14-6 0,1 1 0 16,-1-7-1-16,1-15 1 15,0 6-7-15,3-25 0 16,-4 6-3-16,1-19-2 15,0 4-24-15,-4-4-11 16,0 4-44-16,-7-1-17 16,0 1-63-1</inkml:trace>
  <inkml:trace contextRef="#ctx0" brushRef="#br0" timeOffset="195644.2561">19756 12783 296 0,'3'18'110'0,"-3"-18"-60"0,25 19-36 0,-22-13 28 0,11-2-21 16,-3 2-4-16,10-16-8 15,-3 4-4-15,10-13-2 16,-3 1 0-16,3-7 2 0,-3 6 2 16,-4-6 1-16,-4 3 0 15,-6-3 0-15,0 9-2 16,-11-3 1-16,0 0-6 15,-14 10-1-15,3 3 0 16,-10 12 2-16,3-3-1 16,0 22 2-16,1 0 4 15,6 19 6-15,1-6-1 0,10 6 3 16,0-1-8-16,10-5-4 16,1-3-16-16,17-7-4 15,-7-3-40-15,18-16-17 16,25-9-90-1</inkml:trace>
  <inkml:trace contextRef="#ctx0" brushRef="#br0" timeOffset="196159.7117">20927 12507 204 0,'-18'-19'77'0,"18"19"-42"0,-28-6-6 0,24 6 28 16,-6 0-18-16,-1 0-7 16,-6 6-8-16,2 3-4 15,-6 10-10-15,4 0 2 0,-4 12 2 16,3-3 1-16,4 16 1 16,0-6-11-16,10 0-5 15,1-4-3-15,13 7 2 16,1-10-57-16,21 1-26 15,-4-10-61 1</inkml:trace>
  <inkml:trace contextRef="#ctx0" brushRef="#br0" timeOffset="196516.2764">21205 12579 332 0,'-52'0'126'0,"52"0"-68"0,-36 9-50 15,33-3 29-15,-8 7-21 16,1 3-6-16,3 9-6 16,-1-6-1-16,5 18-2 15,-1-2 2-15,8 2 0 0,-1-2-4 16,8 6 1-16,0-13 0 0,10-9 2 16,-4-4-3-16,15-12 0 15,-4-3 1-15,8-9 0 16,-5 0 0-16,-2-16 2 15,-8 6-1-15,-11-16-1 16,1 7 5-16,-18 0 1 16,3 0 0-16,-13-4-1 15,3 13-1-15,-7 1 0 16,-1 2-5-16,-2 6-1 16,2 1-30-16,1 18-14 15,4-9-42-15,6 16-17 16,1-6-22-1</inkml:trace>
  <inkml:trace contextRef="#ctx0" brushRef="#br0" timeOffset="196817.3661">21481 12569 312 0,'-4'0'118'0,"4"0"-64"0,7 10-45 15,-3-4 25-15,3 7-6 16,0 2 1-16,3 10-5 15,-3-6-1-15,4 19-12 16,-4-10 4-16,4 13 3 0,-4-13 1 16,0 0 1-16,0 4-9 15,3-10-2-15,-3-7-5 16,1-5-3-16,-1-1 0 16,3-18-1-16,1-1 0 0,6-24 0 15,-2 9-3-15,6-16 2 16,-4 6-21-16,-3-15-8 15,-3 13-31-15,0 2-14 16,-4 7-51-16,-4 12-19 16,1 7 30-1</inkml:trace>
  <inkml:trace contextRef="#ctx0" brushRef="#br0" timeOffset="197130.068">21809 12767 228 0,'3'6'85'0,"-3"-6"-46"0,14 0-19 0,-10 0 24 16,6 0-18-16,-2 0-4 0,16-6-8 16,-3-3 1-16,4-10-8 15,-4 3 5-15,0-3 3 0,1 0 2 16,-5-6 1-16,-3 6 6 16,-10 1 5-16,-1-1-12 15,-10 0-4-15,4 0-4 16,-15 10 1-16,1-4-5 15,-5 20-1-15,5 2-2 16,-4 16-2-16,3-6 3 16,4 18 2-16,3-2-2 15,8 9-2-15,-1-10-3 16,18 1 1-16,0-4-32 16,11-12-15-16,-4 3-47 0,11-19-17 15,-7-3-27 1</inkml:trace>
  <inkml:trace contextRef="#ctx0" brushRef="#br0" timeOffset="197446.6058">22243 12576 232 0,'-18'-16'88'0,"18"16"-48"0,-7 0-9 0,7 0 29 16,0 0-21-16,0 6-10 16,0 7-9-16,0-4-1 15,3 10-10-15,1 3 6 0,3 6 2 16,0-3-3-16,0 7 2 15,0-7 0-15,0 0 2 16,0-6-4-16,-3-1 0 16,-1-2-6-16,4-13 0 0,-3-3-3 15,3-12 0-15,4 2-1 16,-4-15 0-16,0 10 0 16,3-14 0-16,1 4 0 15,3-6 2-15,-3 6-5 16,6 0-3-16,-3 0 1 15,11 6 0-15,-4 6-15 16,0 4-4-16,-3 3-47 16,3 6-22-16,-3 0-41 15,3 6-17-15</inkml:trace>
  <inkml:trace contextRef="#ctx0" brushRef="#br0" timeOffset="197807.2193">22631 12657 280 0,'-4'3'107'0,"4"-3"-58"0,4 7-44 0,-1-7 24 15,4 0-18-15,0 0-4 16,11 0-4-16,-4 0-3 16,4 0 1-16,-1-7 3 0,5-2 2 15,-5-1 6-15,4 1 3 16,-3 0 0-16,-4-7 1 15,-3 7-4-15,-8-1-2 16,1 1-4-16,-11-1 1 16,0 7 0-16,-7 3 3 0,3 0-5 15,-10 10-1-15,3-1 4 16,0 10 3-16,4 0-9 16,4 9 0-16,-1-3-2 15,8 9 0-15,3-8-9 16,10-4-4-16,1 3-35 15,14-10-14-15,-4-2-36 16,14-13-16-16,-3 0 1 16</inkml:trace>
  <inkml:trace contextRef="#ctx0" brushRef="#br0" timeOffset="198137.2495">23213 12532 256 0,'-35'-35'96'0,"35"35"-52"0,-32 0-10 0,28 0 36 15,-6 7-18-15,-1-4-6 16,-7 6-15-16,4 0-5 16,0 17-15-16,4-8-4 0,10 11-1 15,0-4-3-15,7 9-2 16,0 1 0-16,10-7-1 16,-3-3-3-16,15-6 2 15,-5-7-6-15,8-15-3 16,-7 3-3-16,7-9 0 15,-8-1 9-15,-3-8 7 16,1 2-1-16,-12-9-1 16,1 6 4-16,-15-6 1 15,1 3-7-15,-15-9-4 16,4 12-17-16,-11-3-9 0,4 0-23 16,-4 9-9-16,1-2-30 15,3 12-14-15,3-4 5 16</inkml:trace>
  <inkml:trace contextRef="#ctx0" brushRef="#br0" timeOffset="198366.5297">23192 12193 352 0,'-7'-6'132'0,"7"6"-72"0,0 6-41 15,0-6 32-15,3 19-17 0,1-10-2 16,10 29-15-1,-4-4-3-15,8 17-8 0,-4-14-4 0,4 17 1 16,-4-7-11-16,3 12-4 16,-2-2-47-16,-1 2-19 15,-4-12-88 1,1-3-47-16,-1-3 101 16</inkml:trace>
  <inkml:trace contextRef="#ctx0" brushRef="#br0" timeOffset="199031.4467">24613 12532 176 0,'-42'-16'66'0,"42"16"-36"0,-18-25-9 0,18 22 25 16,-10-3-11-16,3 2-2 15,-7-2 0-15,3 6 2 16,-7 0-19-16,4 6 0 0,-3 7-2 16,3 3-3-16,-4 9 1 15,4-6-7-15,0 9-1 16,3-9-2-16,8 6 1 15,-1-7-4-15,4 1-2 16,0-3 2-16,14-7 2 16,-3-2-9-16,10-17-2 15,0 4 3-15,4-13 3 16,-4 3 3-16,0-2 3 16,-3 2 5-16,-4 3 6 15,-4-2 6-15,-3 5 3 16,1 1-5-16,-1 9-2 15,0 0-9-15,3 19-2 0,1 0-2 16,3 12-2-16,-4-3 1 16,5 7-1-16,-1-7-31 15,0 0-12-15,0-3-40 16,0-6-17-16,0 0-29 16</inkml:trace>
  <inkml:trace contextRef="#ctx0" brushRef="#br0" timeOffset="199223.4761">24874 12196 288 0,'-17'0'110'0,"17"0"-60"0,0 25-50 0,0-25 21 16,7 19-3-16,0 0 3 15,3 22 0-15,-3-13 2 16,4 10-13-16,0-4-1 0,-1 16 1 15,-3-12-6-15,0 6-2 16,0-7-12-16,0-2-4 16,1-1-50-16,2-15-23 15,-3-3-39 1,4-22-25-16,-1 6 70 16</inkml:trace>
  <inkml:trace contextRef="#ctx0" brushRef="#br0" timeOffset="199395.9795">25100 12193 260 0,'0'-6'96'0,"0"6"-52"0,-3 19-29 16,3-13 26-16,0 13-7 16,0-4 1-16,3 20-14 15,1-7-3-15,3 16-10 16,0-10-3-16,3 14 1 0,1-1-1 16,0 3 0-16,-4-6-10 15,3 0-2-15,-3-7-51 16,4-2-24-16,-1-7-62 15</inkml:trace>
  <inkml:trace contextRef="#ctx0" brushRef="#br0" timeOffset="199758.5111">26127 12428 200 0,'3'-9'74'0,"-3"9"-40"0,4-13-18 0,-1 13 22 16,-3-6-3-16,0 6 2 0,-7-9-1 16,4 9 3-16,-11-10-22 15,3 4 10-15,-10 3 4 0,3-3-10 16,-14 12-4-16,4 3-8 15,-7 10-4-15,7 0-2 16,-8 15-3-16,8-5-2 16,11 11 1-16,3-5-15 15,14 2-6-15,0-8-33 16,17-1-13-16,-3-3-41 16,18-16-56-1,-4 1 49-15</inkml:trace>
  <inkml:trace contextRef="#ctx0" brushRef="#br0" timeOffset="200118.6366">26405 12344 308 0,'-31'-51'115'0,"31"51"-62"0,-25-12-29 0,21 12 35 16,-3 3-23-16,0 3-5 15,-7 7-13-15,0 2-3 16,-4 20-9-16,4-7-2 0,-3 7 2 15,3-7-1-15,3 10 2 16,4-13-6-16,7 3-1 16,0-3-9-16,11-9-2 15,-1-4-14-15,11-12-4 16,-3 0-5-16,3-9-1 16,-3-1 5-16,6-8 4 0,-2 2 15 15,-5-6 6-15,-3-3 15 16,-7 6 6-16,0 0 18 15,-3 13 11-15,0-3-24 16,-4 18-9-16,0 0-10 16,0 10-3-16,0 0-15 15,7 12-6-15,0-12-36 16,10 9-12-16,-3-9-17 16,8-3-6-16,-1-7-4 15</inkml:trace>
  <inkml:trace contextRef="#ctx0" brushRef="#br0" timeOffset="201048.4109">26846 12347 236 0,'-14'-54'90'0,"14"54"-48"0,-28-18-12 0,25 18 34 16,-8 0-21-16,0 0-4 16,-3 15-23-16,0-5-10 15,0 2-4-15,0 4 0 0,3 9 1 16,1-6-4-16,10 0 1 15,0-1 0-15,7 8 2 16,0-8-3-16,11-2-2 16,-4-3 2-16,3 2 0 15,1-5 3-15,0 8 1 16,-4-8-1-16,-4 6 1 16,-3-7 0-16,-7 10 3 0,0-10-1 15,-10 7 0-15,3 0-3 16,-15-4 1-16,5 4-4 15,-4-7 0-15,0 1 1 16,3-1 0-16,4 0-3 16,7 1 0-16,0-4-1 15,14-3 0-15,0-3 3 16,17 0 2-16,-2-3-2 16,9-6 0-16,-2-1 1 15,13-5 2-15,-7-1-1 16,15-6-1-16,-5 0-2 15,5-6-1-15,-8 6 4 16,-3-10 1-16,-7 4 4 16,-8-6 3-16,-2 6 0 15,-15 2 2-15,0 4 0 16,-18 7 1-16,4-1-4 0,-11 16 0 16,4 6 1-16,-10 13 5 15,2-3 5-15,1 12 3 16,4 0-3-16,6 7-1 15,0-1-10-15,15 1-5 16,0-7-7-16,17-6 0 16,-4 3-9-16,19-9-4 15,-5-7-11-15,12-6-3 16,-4-3-3-16,10-9-1 16,-10 6 10-16,7-13 7 15,-8-3 11-15,1-6 4 16,-7 6 3-16,-4-9 0 15,-7 3 6-15,-7-9 4 0,-3 5 12 16,-11 1 6-16,0 9 1 16,-7 4 0-16,0 5-12 15,-4 10-5-15,1 0-7 16,3 10-2-16,0-1-1 16,7 7-2-16,0-7 1 15,10 10 1-15,-3 0 1 16,7-4 1-16,0-5-5 15,4 9 1-15,0-10 2 16,3 7 3-16,-3-7-2 16,-1 1 0-16,1-1 10 15,-4 0 6-15,-3-2 3 16,-8 2 4-16,1 0-10 0,-11 1-2 16,3-1-8-16,-7 7-2 15,1-7-29-15,-11 1-10 16,3-1-45-16,0-6-16 15,4 4-65 1,0-1-62-16,4-3 83 16</inkml:trace>
  <inkml:trace contextRef="#ctx0" brushRef="#br0" timeOffset="201243.0356">27905 12695 468 0,'-4'0'176'0,"4"0"-96"0,-3 9-73 15,3-3 36-15,-4-2-36 16,1-4-10-16,3 6-62 16,0-3-25-16,0 3-62 15,0-6-24-15,-7 0 49 16,3 0 24-16</inkml:trace>
  <inkml:trace contextRef="#ctx0" brushRef="#br0" timeOffset="219742.2193">9387 15435 296 0,'-10'-21'110'0,"10"21"-60"0,-7-7-28 16,7 7 31-16,0 0-24 15,0 0-8-15,0 0-13 16,0 0-6-16,0 0-1 16,0 0-1-16,3 7 2 0,1-4-3 15,3 3-2-15,-4-3-9 0,1 13-5 16,-1-7-40-16,1 7-15 16,-4-4-67-1</inkml:trace>
  <inkml:trace contextRef="#ctx0" brushRef="#br0" timeOffset="220264.8095">9447 15746 208 0,'-3'-9'77'0,"3"9"-42"0,-4-7-19 0,4 7 24 0,0 0-6 16,0 0 1-16,0 7-12 15,0-7-1-15,0 6-13 16,0-3-1-16,0 13 2 0,0-4 0 15,0 4 2-15,0 0-4 16,0-4 0-16,0 4-7 16,4-7-1-16,-4 1-2 15,3-10-2-15,1 0 3 16,-1-10 2-16,1 4 4 16,-4-7 2-16,0 4 5 15,0 0 5-15,0-4 0 16,-4 4 1-16,1 5-7 0,-1-2-2 15,1 6-5-15,3 0-1 16,0 0-3-16,0 0-1 16,0 0-6-16,0 6 0 15,0-2-43-15,3-4-19 16,-3 0-47-16,11 0-19 16,0 0 25-1</inkml:trace>
  <inkml:trace contextRef="#ctx0" brushRef="#br0" timeOffset="221301.6337">10509 15225 212 0,'-14'-15'79'0,"14"15"-42"0,0-7-23 16,0 7 20-16,4 0 5 15,-1-3 5-15,4 3 14 16,-3 0 6-16,3 10-34 16,0-7 7-16,7 31 4 0,-3-2-9 15,6 15-3-15,-3 0-11 16,4 12-3-16,-4-12-9 16,4 26-4-16,-4-14-1 15,0 7 1-15,0-6-12 0,-3-7-3 16,-1-9-27-16,-3-7-9 15,-3-8-43-15,-11-14-17 16,0-5-52 0</inkml:trace>
  <inkml:trace contextRef="#ctx0" brushRef="#br0" timeOffset="221536.7917">10111 15238 252 0,'-50'-3'93'0,"50"3"-50"0,-24 3-11 0,20-3 35 16,4 0-31-16,0 0-11 16,18-3 6-16,-4-3 5 0,25-4-18 15,-8 1 6-15,29-10 3 0,-10 0-11 16,24-3-1-16,-11 10-5 16,8-4-1-16,-11 6-23 15,0 1-10-15,-11 9-57 16,1 0-24-16,-8 0-63 15</inkml:trace>
  <inkml:trace contextRef="#ctx0" brushRef="#br0" timeOffset="221887.2917">10915 15489 256 0,'-11'25'96'0,"11"-25"-52"0,-3 19-29 0,3-13 24 16,0 7-17-16,0-4-4 16,3 16-7-16,1 0 0 15,3 3-6-15,0-3-1 0,7 4 0 16,0-4-5-16,11-6 1 16,-4-1 0-16,14-8 2 15,-6-4-6-15,2-12 1 16,1 3 1-16,-7-16 1 15,-4 3 9-15,-10-9 5 16,-1 6 5-16,-13-6 3 16,3-3-5-16,-18 0 1 15,0-1-4-15,-10 8 2 16,0-1-8-16,-4 12-2 16,7 1-27-16,1 12-11 0,3-3-51 15,6 9-22-15,1-9-32 16</inkml:trace>
  <inkml:trace contextRef="#ctx0" brushRef="#br0" timeOffset="222607.694">12721 15307 272 0,'-21'-16'104'0,"21"16"-56"0,-11-12-27 16,11 12 30-16,-10-7-12 15,3 7 0-15,-11 0-13 16,1 0-4-16,-8 7-13 16,4-4-3-16,-11 16-2 0,4-4 0 15,-8 14 0-15,8-11-5 16,0 14 1-16,3-10-2 15,11 3-2-15,0 0-2 16,14-3-1-16,0-7 1 0,18 4 2 16,-4-9 4-16,14-1 2 15,-3 7-3-15,14-13-1 16,-8 3 1-16,12 0 0 16,-8-2 3-16,-3 5 1 15,-8 0 7-15,-6 1 4 16,0-1 4-16,-18 13 3 15,0-9-9-15,-15 12-4 16,1-6-5-16,-10-1 0 16,3 1-24-16,-4-3-8 15,4 0-32-15,-4-16-12 16,4 0-47 0,10-25-65-16,1-1 57 0</inkml:trace>
  <inkml:trace contextRef="#ctx0" brushRef="#br0" timeOffset="223009.306">12728 15031 316 0,'14'38'118'0,"-14"-38"-64"0,29 59-37 16,-22-49 30-16,7 24-10 16,-4-6 1-16,8 26-7 15,-4-10-1-15,4 12-17 16,-4-3 1-16,0 1 0 0,0-4-1 0,-3-3 0 15,-1-10-5-15,1-2-3 16,-1-7 0-16,1-12-1 16,-4-7-2-16,4-15 1 15,-1 3-4-15,4-22-2 16,-3 6 2-16,3-9 0 16,-3-1-2-16,-1-2 0 15,1 12 2-15,-1 7 0 16,-3-4 1-16,0 25 2 15,0 1-3-15,1 18 0 16,-1-3-23-16,3 3-12 16,-3 4-39-16,7-1-14 15,0-6-49 1,11-6-55-16,-4 0 68 16</inkml:trace>
  <inkml:trace contextRef="#ctx0" brushRef="#br0" timeOffset="223297.8804">13455 15414 272 0,'-28'-35'104'0,"28"35"-56"0,-25 0-14 16,22 0 36-16,-12 9-25 15,5 1-8-15,-11 15-16 16,3-6-3-16,4 18-11 16,0-5-2-16,3 15 1 0,4-10-3 15,11 7 0-15,-1-9-3 16,15-1-1-16,-1-5-4 15,12-20 1-15,-8 7-11 0,11-23-6 16,-8 7 3-16,1-25 0 16,-4 6 11-16,-7 1 6 15,-3-1 1-15,-15-16 3 16,4 10-2-16,-14-3 2 16,4 0 0-16,-12 9 1 15,5 3-16-15,-8 16-4 16,4 0-23-16,7 10-8 15,3-1-41-15,15 1-19 16,-4-1-1 0</inkml:trace>
  <inkml:trace contextRef="#ctx0" brushRef="#br0" timeOffset="223754.2694">13653 15388 308 0,'-11'26'115'0,"11"-26"-62"15,-4 56-33-15,4-47 30 0,4 10-18 16,-1 3-4-16,5 10-16 16,-1-1-5-16,7-3-5 15,-4-3-4-15,8-6 1 0,-4 0-1 16,11-16-2-16,-4 3-4 16,4-15-2-16,-4 3 2 15,0-7 5-15,-3-3 0 16,-1-9-1-16,1 6 0 15,-1 1 0-15,1-1 3 0,-4 13 0 16,0-4 1-16,4 26 2 16,-4-7-1-16,11 16 2 15,-4-6 0-15,11 9 1 16,-4 1 2-16,7-4 1 16,-3 0-1-16,10-13 1 15,-6 4 5-15,-1-16 2 16,-7 6 1-16,-3-12 4 15,-4-3-9-15,-7-7-1 16,-3 3-5-16,-15-12-1 16,1 10-30-16,-15-23-12 15,4 10-70-15,-11-16-30 16,4 0-3 0</inkml:trace>
  <inkml:trace contextRef="#ctx0" brushRef="#br0" timeOffset="224157.583">15607 14915 324 0,'-4'0'123'0,"4"0"-66"0,4 28-58 0,-4-18 25 15,3 5-14-15,1-2-3 16,3 21-4-16,-3-9 0 16,6 4-2-16,-3-1-3 0,0 6 1 15,0-9-32-15,0 4-15 0,-3-11-53 16,-1-11-63-1,1 2 47-15</inkml:trace>
  <inkml:trace contextRef="#ctx0" brushRef="#br0" timeOffset="224363.653">15794 14996 272 0,'-4'0'104'0,"4"0"-56"0,0 29-32 16,0-23 29-16,4 3-17 15,-1 7-4-15,4 6-14 16,-3-6-6-16,7 9-3 15,-4-6-6-15,3 6 1 0,-3-7-49 16,4 1-21-16,-4-6-60 16</inkml:trace>
  <inkml:trace contextRef="#ctx0" brushRef="#br0" timeOffset="224569.7967">16295 15022 316 0,'3'18'118'0,"-3"-18"-64"0,14 54-32 0,-10-45 31 16,3 19-13-16,0-9-1 16,7 31-16-16,-3-12-6 15,3 22-10-15,0-13-7 0,-3 15-1 0,-1-8-15 16,-3 8-4-16,0-2-39 15,-3-13-16-15,-1-9-49 16,-10-7-59 0,-7-3 60-16</inkml:trace>
  <inkml:trace contextRef="#ctx0" brushRef="#br0" timeOffset="225265.91">16087 15457 228 0,'3'0'85'0,"-3"0"-46"0,21-6-30 16,-17 6 19-16,10-9-3 0,-3 2 2 16,13-11-4-16,-3 5 0 15,11-18-12-15,-4 9 0 16,11-19 0-16,-7 13-4 0,10-16-2 16,-6 9 0-16,-1-2 1 15,-3 2 1-15,-4 7 1 16,-7 3 11-16,0 16 7 15,-3-1-2-15,-4 20-2 16,-3-1-4-16,-1 25-1 16,1-5-5-16,-1 24 0 15,1-3-5-15,-1 7-2 16,-3-4 0-16,4 0-1 16,-4 1-5-16,4-11 1 15,-4-5 0-15,3-7 0 16,-3-9 0-16,15-15 0 15,-5-4-3-15,4-16 2 16,-3 4-1-16,3-22-2 0,-3-1 3 16,-1 1 0-16,-2 3 1 15,-5 2 0-15,1 8 0 16,-1 15 2-16,-3-4 5 16,4 17 4-16,-4-1 0 15,7 16 3-15,-3-6-7 16,6 6-2-16,-3 0-5 15,11 7-1-15,-4-7 3 16,4-7 1-16,-4 1-1 16,7-13-2-16,-3 4-2 15,3-20-1-15,-3 1 4 16,0-16 3-16,-4 6-6 0,-7-15-3 16,-3 5 5-16,-11-5 1 15,0 6-2-15,-7 0-1 16,-1 2 1-16,-2 20 0 15,-1 3 1-15,-3 19 2 16,4-4 1-16,6 16 1 16,1-2-5-16,10 8-1 15,0-6-6-15,10 7 0 16,-3-10-36-16,11-13-15 16,-4 4-23-16,7-16-9 15,-3 0-20-15,3 0-7 16,-6-6 17-1</inkml:trace>
  <inkml:trace contextRef="#ctx0" brushRef="#br0" timeOffset="225765.059">17438 15351 312 0,'-7'9'115'0,"7"-9"-62"0,7 22-46 0,-4-16 26 0,4 20-8 16,0-8 3-16,4 11-14 15,0-1-3-15,3-3-7 16,-4 0-1-16,8 3 1 0,-4-9-2 15,4-3 1-15,-4-7 0 16,-4-6 3-16,1 3-3 16,0-15-2-16,-1 3-3 15,4-7 1-15,-3-2 1 0,6-10 2 16,-6-4-3-16,7 4 0 16,-4 6 1-16,3-3 0 15,1 0 0-15,10 10 2 16,-3-4 1-16,10 7 3 15,-6-1-3-15,9 1-2 16,-6 0 0-16,7-7 1 16,-7 7 3-16,-4-1 4 15,-7 1-4-15,-7-7-1 16,-3 7 4-16,-8-4 5 16,-3 4-3-16,-10-4 2 15,-1 10 2-15,-10 3 1 16,3 0-2-16,1 19 0 15,3-3-1-15,-4 21 0 16,4-2-2-16,7 9-1 16,3-7-8-16,15 7-2 15,-1-6-20-15,29-4-9 0,-7-6-37 16,14-9-17-16,35-3-69 16,-3-19-64-1,-8-10 79-15</inkml:trace>
  <inkml:trace contextRef="#ctx0" brushRef="#br0" timeOffset="226301.9703">19050 15514 188 0,'-7'-3'71'0,"7"3"-38"0,0 0-6 0,0 0 29 0,0 0-16 16,0 0-5-16,3 0-16 15,1 0-5-15,3 0-8 16,0 0 0-16,7-7 4 0,0-2-4 16,15-7-1-16,-8-2-2 15,3-11 0-15,-2 4 0 16,-8-9 1-16,0 6 13 15,-11 2 6-15,1 8 2 16,-11-1 2-16,3 0-2 16,-10 13 2-16,4 3-9 15,-5 12-3-15,1 0-6 16,4 26-1-16,3-13-7 16,10 22-1-16,1-3 0 0,17 2 0 15,-3-5-7 1,10-3 0-16,-3-4-37 0,10-6-13 15,18 3-26-15,-22-22-11 16,-2-6-48 0</inkml:trace>
  <inkml:trace contextRef="#ctx0" brushRef="#br0" timeOffset="226520.5125">19498 15298 348 0,'-3'0'129'0,"3"0"-70"0,10 21-51 0,-6-21 29 15,3 16-14-15,0 0-1 16,7 12-7-16,-4 0 1 0,12 0-9 16,-5 4 2-16,4 5 2 0,-3-2-4 15,-4 3 1-15,0-10-10 16,-3 3-3-16,-4-9-44 16,0-3-17-16,-4-3-35 15,-3-7-13-15,-3-9-15 16</inkml:trace>
  <inkml:trace contextRef="#ctx0" brushRef="#br0" timeOffset="226684.201">19583 15301 276 0,'-21'0'104'0,"21"0"-56"0,-18 28-36 16,18-22 24-16,-4 13-17 0,1 0-3 15,-8 12-8-15,4-9-3 16,-3 13-2-16,-4-7-7 0,3 13 0 15,4-10-44-15,3-6-21 16,1-6-59 0</inkml:trace>
  <inkml:trace contextRef="#ctx0" brushRef="#br0" timeOffset="226870.2009">19868 15301 304 0,'-7'18'115'0,"7"-18"-62"0,0 35-38 0,0-29 31 16,7 13-12-16,-3 0 0 16,3 9-15-16,0-3-4 0,0 10-9 15,0-10-4-15,0 6 1 0,0-6-31 16,-3 3-13-16,-4-9-54 16,-4-3-24-16,1-7-13 15</inkml:trace>
  <inkml:trace contextRef="#ctx0" brushRef="#br0" timeOffset="227054.0077">19689 15185 88 0,'7'-19'35'0,"-7"19"-18"0,49 9-20 16,-28-3 8-16,7 7-44 16,4 3-16-16</inkml:trace>
  <inkml:trace contextRef="#ctx0" brushRef="#br0" timeOffset="227321.2998">20352 15282 248 0,'-11'-10'93'0,"11"10"-50"0,-42-6-22 0,28 6 30 15,0 0-7-15,3 0 1 16,-14 6-19-16,4-6-5 16,-4 10-13-16,4-4-5 0,-10 4-2 15,2-1-1-15,8 3 0 16,0-2-5-16,14 12-1 15,0-10-2-15,10 13 2 16,1-6-1-16,17 6 0 16,14 10 8-16,-6-23 4 0,-5 4-2 15,8 3 0 1,-4-10 1-16,-3 10 0 0,-4 0 13 16,-7 6 6-16,-3-6 4 15,-15 3 1-15,1-3-15 16,-15-7-6-16,4 4-13 15,-11-7-4-15,-10 1-37 16,7-1-16-16,3-9-34 16,11-19-92-1</inkml:trace>
  <inkml:trace contextRef="#ctx0" brushRef="#br0" timeOffset="227535.2547">20366 14943 192 0,'10'-19'74'0,"-10"19"-40"0,8 16 0 0,-5-13 31 16,1 16-18-16,-1 0-4 16,4 25-12-16,0-13-5 15,7 22-14-15,0-12 3 0,4 28 3 16,-4-16-8-16,4 20-1 16,-1-11-5-16,-2 1-3 15,-1-10-33-15,-4 1-14 16,1-17-52-16,-11-2-20 15,-11-7-2 1</inkml:trace>
  <inkml:trace contextRef="#ctx0" brushRef="#br0" timeOffset="227950.1583">20362 15373 192 0,'14'0'74'0,"-14"0"-40"0,46 0-29 16,-14 0 17-16,-4-3-12 15,-7-4-1-15,25-2 4 16,-7 0 1-16,18-7-7 16,-8 6 0-16,0-8 0 0,-6 8 14 15,-8-2 6-15,-3-1 4 16,-15 4 3-16,1 6-12 16,-14-4-5-16,-1 7-10 0,-21 7-3 15,4-4-2-15,-10 12 1 16,2 1-2-16,5 3-1 15,3-7-4-15,7 20 0 16,7 5 2 0,10-18 1-16,-3-3-2 0,18 3 2 15,-4-4 12-15,7 7 5 16,11 13 3-16,-11-26 1 16,-3 1-3-16,-4 9 0 15,-3-13 8-15,-8 9 4 16,-2-2-13-16,-12 6-7 15,0-4-21-15,-10 4-7 16,0-3-31-16,-21-3-12 16,7 2-54-16,-15-21-21 15,5 3 10 1</inkml:trace>
  <inkml:trace contextRef="#ctx0" brushRef="#br0" timeOffset="228461.3073">21114 14711 200 0,'0'6'74'0,"0"-6"-40"0,3 4-5 0,1 2 30 0,-1 3-12 16,1 1-5-16,3 8-20 15,-4-2-8-15,8 12-9 16,-4 1-6-16,4-1 0 0,-4 3-21 16,0-3-8-16,0-3-47 15,0-3-18-15,0 3-12 16</inkml:trace>
  <inkml:trace contextRef="#ctx0" brushRef="#br0" timeOffset="228661.794">21322 14808 272 0,'-11'7'101'0,"11"-7"-54"0,4 12-39 0,-4-6 24 15,7 4-16-15,-4-1-1 16,15 10-9-16,-4-3-2 16,11 6-2-16,-7-7-2 0,-1 10 1 15,1-6-21-15,-4 0-9 16,0 6-38-16,0-6-17 15,-3-3-22 1</inkml:trace>
  <inkml:trace contextRef="#ctx0" brushRef="#br0" timeOffset="229105.1229">22380 15310 216 0,'0'-12'82'0,"0"12"-44"0,-10-16-14 16,10 16 29-16,-7 0-7 16,0-3-2-16,-8-4-8 15,5 7 0-15,-8 7-20 16,-3-4-3-16,-4 16 1 0,4-4-8 15,0 14-3-15,3-1-5 16,8 3 1-16,-1-9 1 0,15 9 0 16,-1-9-9-16,11-3-2 15,0-3-5-15,15-7-3 16,-5-2 4-16,15-14 4 16,-7 4 6-16,-4-13 3 15,-7 7 2-15,-14-10 2 16,0 4 3-16,-10-11 4 15,-1 5 5-15,-10-5 1 16,4 1-8-16,-11 7-2 16,3-1-5-16,0 3-1 15,4 7-39-15,-3 9-15 16,6-3-44-16,4 3-15 16,3 3 6-16</inkml:trace>
  <inkml:trace contextRef="#ctx0" brushRef="#br0" timeOffset="229453.3129">22655 15175 292 0,'4'-3'110'0,"-4"3"-60"0,7 31-39 16,-3-24 26-16,6 12-9 15,1-4-2-15,-1 7-6 16,1 3 0-16,-1 10-11 15,1-7-1-15,0 0 2 0,-1-3-4 0,-3 3-1 16,0 7 0-16,-3-19-1 16,-1-7-2-16,-3-9 1 15,0 3-2-15,-3-12-1 16,-1-4-2-16,-3-6 1 16,4 4 3-16,3-13 1 15,0 2-1-15,3 1-2 16,1 7 1-16,17-8-1 15,0 8 0-15,21-1 2 16,-6 0-10-16,10-6-2 16,-8 6-103-16,8 10-46 15,-7-7 16 1</inkml:trace>
  <inkml:trace contextRef="#ctx0" brushRef="#br0" timeOffset="229920.8222">23869 14655 200 0,'-4'-22'74'0,"4"22"-40"0,4 0-9 0,-4 0 25 15,3 6-1-15,-3 3 1 16,8 7-9-16,-5-3-2 16,4 12-22-16,0 3-4 0,0 6-1 15,0 1-7-15,0 3-3 16,-3-4-21-16,-1 1-10 0,1-7-67 15,-1-9-27-15,1-1-5 16</inkml:trace>
  <inkml:trace contextRef="#ctx0" brushRef="#br0" timeOffset="230123.3425">24102 14721 276 0,'-21'6'104'0,"21"-6"-56"0,0 19-41 16,0-16 23-16,7 12-14 15,0 1-4-15,3 3-7 16,1-3-4-16,3 6 0 16,-3 3-45-16,-1 3-18 0,4-3-64 15</inkml:trace>
  <inkml:trace contextRef="#ctx0" brushRef="#br0" timeOffset="230520.0288">24430 14987 296 0,'-4'28'112'0,"4"-28"-60"0,14 44-36 0,-10-34 27 15,7 8-3-15,-4 4 0 0,3 10-6 16,1-1-4-16,-1 7-16 15,-3-10-2-15,0 6 1 0,1-5-3 16,-5-4 2-16,1 0-5 16,-1-13 1-16,1 4-5 15,-1-16-2-15,1 0-3 16,6-19 1-16,-3 0-1 16,11-12 0-16,-4 3 2 15,4-10 2-15,-4 4-3 16,3-1 0-16,-2 7 1 15,-5 9 0-15,1 0-3 16,-1 19 2-16,-3 0 3 16,0 19 1-16,1-6-1 15,-1 21-2-15,-4-6-4 16,4 16 0-16,0-3-25 0,0-3-8 16,0-4-36-16,0-12-14 15,0 3-38 1,0-15-53-16,1 5 60 15</inkml:trace>
  <inkml:trace contextRef="#ctx0" brushRef="#br0" timeOffset="231149.3877">25061 15056 256 0,'-14'-6'96'0,"14"6"-52"0,-17 0-16 0,17 0 30 15,-7 6-13-15,-1-3-1 16,-6 7-14-16,4-1-6 16,-4 22-14-16,3-9 5 0,1 13 2 15,-1-7-9-15,4 7-2 16,0-7-2-16,7 6 0 16,0 1-9-16,14-16-2 15,-3-1-1-15,20-8 0 16,-6-10-6-16,10-10-4 15,-3 1 5-15,3-16 3 0,-10 6 8 16,-7-9 3-16,-4 3 3 16,-18-3 0-16,1-1 0 15,-19-5 0-15,5 9-2 16,-11 3-2-16,-1 0-4 16,-2 12 0-16,2-2-11 15,-2 6-6-15,6 6-37 16,7 9-15-16,1-9-70 15</inkml:trace>
  <inkml:trace contextRef="#ctx0" brushRef="#br0" timeOffset="231433.3829">25372 14667 280 0,'-21'-28'107'0,"21"28"-58"0,3 0-31 0,1 0 31 16,3 9-12-16,-4 1 1 16,8 15-4-16,-4 0 1 15,3 16-19-15,-2 0 4 0,2 12 3 16,1-9-10-16,-1 18-2 16,1-5-7-16,-1 12-3 15,-2-13-14-15,-1 13-4 16,0-12-44-16,-4-7-18 15,1-12-58-15,-4-10-63 16,0-3 67-16</inkml:trace>
  <inkml:trace contextRef="#ctx0" brushRef="#br0" timeOffset="231600.0413">25206 14996 260 0,'-7'-15'96'0,"7"15"-52"0,7 0-38 16,-3 0 20-16,6 6-10 15,-3-6 1-15,14 9-6 16,-3-9-1-16,14 10-6 16,-4-4-3-16,11-3 0 0,-4-3 1 15,18 10 1-15,-7-4-50 0,10-6-22 16,-10 0-54 0</inkml:trace>
  <inkml:trace contextRef="#ctx0" brushRef="#br0" timeOffset="232095.0099">26536 15040 284 0,'-14'-9'107'0,"14"9"-58"0,-21-9-44 0,17 9 24 16,-3-7-7-16,0 7 1 0,-4-3 3 15,1-3 3-15,-8 12-15 16,1-3 3-16,-8 7 3 0,4-4-2 16,-11 10 1-16,7-4-6 15,-3 16-3-15,3-3-5 16,4 4-2-16,4-4-3 16,2 0-1-16,5-6-12 15,6 0-5-15,1-10-8 16,13-9-4-16,1 0 6 15,7-9 3-15,-4-1 8 16,3-6 4-16,-3-2 7 16,4-4 3-16,-4 0 1 15,-3 3-2-15,-1 6 9 16,-3 1 6-16,1 2 6 16,-1 17 2-16,-4-7-1 0,1 15-2 15,-1-2-8 1,1 12-3-16,-1-6-7 0,4 15-4 15,0-9 1-15,0 7 0 16,0-1-21-16,-3-9-10 16,-1 3-35-16,1-15-15 15,0-1-62 1,-1-12-32-16,1-3 88 16</inkml:trace>
  <inkml:trace contextRef="#ctx0" brushRef="#br0" timeOffset="232335.428">26571 14586 328 0,'-3'6'123'0,"3"-6"-66"0,3 66-49 16,-3-57 29-16,7 23-10 16,-3-4-1-16,6 19-8 15,-3-6-1-15,4 15-10 16,-4-9-2-16,4 13-1 0,-1-7-5 15,1 0 1-15,-4-6-9 16,0-6-2-16,-4-10-36 16,1-5-16-16,0-1-50 15,-1-22-20-15,1-3 21 16</inkml:trace>
  <inkml:trace contextRef="#ctx0" brushRef="#br0" timeOffset="232531.0238">26716 14683 312 0,'0'9'115'0,"0"-9"-62"0,10 47-35 0,-6-37 31 15,3 24-18-15,0-2-3 16,7 8-12-16,-3 1-3 16,3 12-7-16,0-9-4 0,0 13 1 15,-3-13-20-15,-1 0-8 16,-3-7-56-16,0-9-22 15,0-2-40 1</inkml:trace>
  <inkml:trace contextRef="#ctx0" brushRef="#br0" timeOffset="233122.4738">27143 14479 172 0,'3'-3'66'0,"-3"3"-36"0,7 0-2 16,-3 0 25-16,-1 3-5 15,1-3-1-15,3 16-11 16,0-7-3-16,0 10-18 16,0 0-9-16,4 6-2 0,-4 0-3 15,0 3-1-15,0-9-43 16,-4 9-21-16,1-12-52 16,-1 3-41-1,1-10 63-15</inkml:trace>
  <inkml:trace contextRef="#ctx0" brushRef="#br0" timeOffset="233348.4446">27312 14532 236 0,'4'0'88'0,"-4"0"-48"0,24 19-29 0,-17-13 23 16,0 4-9-16,0 6-2 16,4 2-13-16,0-5-4 15,-1 12-4-15,1-6-4 0,-1 0 1 16,-3-4-54-16,0 1-23 15,1-3-36 1</inkml:trace>
  <inkml:trace contextRef="#ctx0" brushRef="#br0" timeOffset="234008.6989">27940 14529 220 0,'0'10'85'0,"0"-10"-46"0,14 47-17 0,-10-38 26 16,3 16-5-16,0-6-1 16,3 15-6-16,-3-5-2 15,4 15-19-15,0-7-2 0,3 7 0 16,-4-6-3-16,4 12 0 15,-3-12-4-15,0 5-1 16,-1 1-3-16,-3-9-2 16,0-7 5-16,-7-3 1 15,0-6 0-15,-3-10-1 16,-1 1-3-16,1-20-2 16,-1 1 1-16,1-7-1 0,-1-3-3 15,4-15 0-15,0 6-3 16,7-7 1-16,0 7 3 15,4 0 1-15,-1 3-4 16,8 6 1-16,-4 3 2 16,11 7 1-16,-4-1 1 15,4 10 0-15,-4 0 2 16,4 10 1-16,-4-1 3 16,-11 10 1-16,1 3 1 15,-11 0 2-15,0 3-1 16,-11 3 2-16,1-9-8 0,-4 6-4 15,-1-6-27-15,-6-10-9 16,4-2-30-16,-5-4-12 16,1 3-20-16,4-15-6 15,3-1 2 1</inkml:trace>
  <inkml:trace contextRef="#ctx0" brushRef="#br0" timeOffset="234423.3363">28466 14887 284 0,'3'22'107'0,"-3"-22"-58"0,14 25-40 0,-10-16 27 15,3 1-18-15,0-1-4 0,4 7-9 16,-4-7-2-16,14 0-1 16,-7 1-4-16,7-10 1 0,-3 0-1 15,3-19 0-15,-4 3 2 16,1-2 2-16,-4-1-1 15,0-6 2-15,-3 6 0 16,-4 0 1-16,-4 0 4 16,5 10 3-16,-5-1-2 15,-3 14 2-15,0-4-2 16,7 25 2-16,-3 0-4 16,13 19-2-16,-3-7-5 15,15 20 0-15,-8-13 0 16,14 18 0-16,-10-2 2 0,-8 12 1 15,5-6-1 1,-19 12 1-16,8-15-4 0,-22 9 0 16,4-9-1-16,-14-4-2 15,3-12-11-15,-14-12-5 16,4-7 2-16,-11-12 0 16,15 0 4-16,-4-32 1 15,3 10 3-15,4-23 4 16,0 1-8-16,17-6-3 15,0 5-31-15,12-15-11 16,6 10-54 0</inkml:trace>
  <inkml:trace contextRef="#ctx0" brushRef="#br0" timeOffset="234783.2058">29810 14316 228 0,'-18'-41'85'0,"11"32"-46"0,0 6-2 16,3 6 34-16,-6 6-26 15,-15 7-10-15,0 9-10 16,1 3-2-16,6 0-13 0,4-2 5 0,-4 21 3 15,1-7-2-15,13 23 1 16,-3-10-9-16,11 23-3 16,-1-14 1-16,1 14 3 15,6-14-4 1,4 10-3-16,4-9-1 0,0 3-1 16,-4-6-18-16,-4-4-5 15,1-3-24-15,-4-2-10 16,0-14-41-16,-14-9-15 15,0 4-11 1</inkml:trace>
  <inkml:trace contextRef="#ctx0" brushRef="#br0" timeOffset="235068.2783">29319 14818 284 0,'0'0'107'0,"0"0"-58"0,25-3-46 0,-21 3 21 0,17 0-10 15,-7 0 0-15,21 0-8 16,-3 0-4-16,14 0-1 16,-7 0-1-16,6-7 2 0,-6 7-1 15,0 0 2-15,0 0-4 16,-7 7-2-16,-1-7 4 16,-6 3 3-16,-7 6 3 15,3 7 3-15,-7-4-3 16,-3 13 1-16,-1-6-5 0,-6 0-2 15,3 3-20 1,-7-3-10-16,0-7-40 0,-7 4-16 16,7-7-33-1</inkml:trace>
  <inkml:trace contextRef="#ctx0" brushRef="#br0" timeOffset="235476.4558">29803 14702 288 0,'7'9'110'0,"-7"-9"-60"0,17 16-52 0,-10-13 20 16,8 6-16-16,-5-2-2 15,8 2-1-15,-8 7 0 16,19 3 1-16,-8-7 6 0,0 19 4 0,-7-9 12 16,4 3 8-16,-4 4 2 15,-4-4 1-15,1-6-12 16,-4-1-5-16,0-2-3 15,-3-7-1-15,6 1-6 16,-3-10-2-16,-3 0-2 16,-1-13 1-16,8 1-2 15,-4-7 2-15,0 0 0 16,4-9 3-16,-4 3-3 16,3-3-2-16,4 3 0 15,-3 12-1-15,-4-3-3 16,14 16 2-16,-7 10 5 15,11 9 2-15,-7 9 0 16,-4 6 1-16,0-2-4 16,-4-4-2-16,-6-6-29 0,6 3-14 15,-2-6-44-15,-1-19-122 32</inkml:trace>
  <inkml:trace contextRef="#ctx0" brushRef="#br0" timeOffset="235878.059">30424 14338 340 0,'-7'6'126'0,"7"19"-68"0,0 19-48 0,3-25 28 16,4 9-12-16,4 10-3 15,3 6-7-15,-4 0 0 0,12 0-9 16,-5 3 0-16,1-3 3 0,-4-4-4 15,0-8-1-15,-3 2 0 16,-1-15-1-16,-6 6-7 16,-4-16-2-16,-7-2-18 15,-11-14-8-15,4-2 1 16,-11 0 3-16,-3-7 13 16,-4 3 5-16,4 4 24 15,0 3 12-15,3 15 7 16,0 1 1-16,8 15-7 15,6 3-5-15,4 6-13 16,14-5-4-16,4-4-9 16,6 3 0-16,8-3-8 15,0-16-1-15,10 1-24 16,0-4-11-16,4-12-31 0,-7-4-11 16,-4-5-26-1,0 2-43-15,-3-21 53 16</inkml:trace>
  <inkml:trace contextRef="#ctx0" brushRef="#br0" timeOffset="236083.1305">30709 14736 228 0,'0'-15'85'0,"0"21"-46"0,0 3-8 0,0 1 29 15,0 5-10-15,0 4-5 16,4 0-17-16,-1 15-7 16,-3-2-12-16,11 2-6 0,-11-2-2 15,7-4-32-15,-7-9-12 0,0-1-60 16,0-2-26-16,-7-13 15 15</inkml:trace>
  <inkml:trace contextRef="#ctx0" brushRef="#br0" timeOffset="236930.2112">30621 14567 212 0,'-3'3'82'0,"6"3"-44"0,8 29-27 16,-4-16 23-16,7 9-16 15,0 0-4-15,18 7-12 16,-4-1-1-16,-3 10-1 16,6 0 0-16,-6-7 0 0,0-8 15 0,-4 2 7 15,-3-9 16-15,-8-6 6 16,4-7 3-16,-7 0 3 16,-3-9-16-16,3 0-8 15,-4-18-15-15,5-7-5 16,-1-4-6-16,10-5-3 15,1-1 2-15,-1 4 0 16,1 0-2-16,3 12 2 16,-7 0 10-16,-3 10 3 15,-7 9 10-15,6 9 6 16,-3 10-11-16,0 0-4 16,4 6-11-16,-1 3-3 15,4 3 0-15,4-2 0 16,0-4-28-16,6-3-13 0,1-7-18 15,10-5-6-15,8-7-8 16,-1-3-4-16,-7-10 5 16,8-12 5-16,-8-3 18 15,-7 0 10-15,-3-3 28 16,-11 3 12-16,-7-3 39 16,-14 3 17-16,0 6 16 15,-11 6 5-15,1 7-19 16,-15 12-10-16,4 7-4 15,-4 6 1-15,11 15-11 16,-4 1-5-16,11 2-15 16,10-5-6-16,8-1-16 15,10-6-8-15,7-6-20 16,4-10-10-16,0-9-2 16,10 0 2-16,-3-22 18 0,-4-3 12 15,4 0 10-15,-8-3 6 16,-6 3 21-16,0 6 8 15,-4 3 14-15,-14 7 21 16,0 18-16 0,-7 13-21-16,7 10-10 15,0 8-2-15,0 17 2 16,10 12-14-16,15 3-3 16,0 19 1-16,-1-10 3 15,8 7-17-15,-4 3-8 16,8-3-5-16,-5 0-2 15,-2 3 2-15,-8-19 2 0,-11-9 8 16,-17-10 7-16,0-12-7 16,-14-19-2-16,-11-7-4 15,-10-5 0-15,-7-26 13 16,-8-12 7-16,-13-10 15 16,-1-6 9-16,8-12 2 15,3-10 1-15,10 10-6 16,15-7 1-16,14 0-18 15,10 4-5-15,18-7-44 16,21-3-19-16,22-7-96 16</inkml:trace>
  <inkml:trace contextRef="#ctx0" brushRef="#br0" timeOffset="238009.8268">10664 16680 140 0,'-7'29'52'0,"14"-20"-28"0,-7-9-8 16,0 0 16-16,0 0 5 15,0-6 24 1,-3-4-11-16,-8 1-26 16,-10 6 5-16,0-7 4 0,0 10-4 15,7-6 0-15,0-3-14 16,-8 18-4-16,5-9-7 16,-1 19-1-16,-6 9-3 0,9-3-1 15,5-6 1-15,3 6 0 16,0-6-3-16,7 6 0 15,0-6-9-15,10-10-3 16,11 1-3-16,8-20-2 16,2 1 7-16,-13-10 5 15,0 10 5-15,-1-7 2 16,1 3 1-16,-4-2 2 16,-3 5 1-16,-1 4 3 15,-3 3 3-15,0-3 5 16,-3 3-8-16,3 12-3 15,7 10-5-15,0 6 1 16,0 3 1-16,0-9 0 16,-3-3-20-16,7-4-9 0,-4 4-49 15,0 3-22-15,3-10-10 16</inkml:trace>
  <inkml:trace contextRef="#ctx0" brushRef="#br0" timeOffset="238323.7577">10890 16712 212 0,'-7'22'82'0,"7"-10"-44"0,4-2-20 16,-1-1 25-16,4 7-11 16,0 3-3-16,0-4-6 0,0-5 0 15,4 15-13-15,0 3 5 0,-1-9 5 16,-3 6-2-16,-3-16-1 15,-1 1-5-15,1-10 0 16,-1 0-7-16,4-10-1 16,4-24-9-16,0 9-2 15,3-4 2-15,-4-5 0 16,-3 6 3-16,4 3 3 16,0 3 0-16,-1 0-1 15,11 28 1 1,0 3 1-16,-3 1 3 15,-7-1 0-15,3 19 0 16,7 23-6-16,0-4-1 0,4-3-54 16,0-1-23-16,-4-8-72 15</inkml:trace>
  <inkml:trace contextRef="#ctx0" brushRef="#br0" timeOffset="238775.6278">11991 16840 176 0,'-7'3'68'0,"10"4"-36"0,4-4-26 0,1 3 15 15,2-3 2-15,4-3 6 16,11 0-10-16,-4-9-3 16,-3 6-9-16,-4-4 2 0,14-8 1 15,7-4-1-15,-6-9 0 16,-5 12 6-16,-10-15 4 16,-7-1-3-16,-10 4-1 15,-8-6-7-15,-3-4 0 16,-3 13 4-16,-1 16 4 15,-7 9 5-15,8 9 2 16,2-3-10-16,-2 22-3 16,-4 16-2-16,7 10 0 15,10 2-4-15,8 4-1 16,10-4-3-16,0-15-1 0,0-13-6 16,18 0 0-16,17 7-30 15,-3-16-13-15,3-10-32 16,-3-18-11-16,-4-10-29 15</inkml:trace>
  <inkml:trace contextRef="#ctx0" brushRef="#br0" timeOffset="238996.319">12495 16621 304 0,'-7'-3'112'0,"7"25"-60"0,4-16-61 15,3 13 81-15,4 6-25 16,-1-13-17-16,1 4-11 15,6 12-13-15,12 16-6 0,-1-6-1 16,-4 6 1-16,5 6 2 16,-8-13-28-16,0 1-11 15,-3-13-40-15,-4-6-13 16,0-10-46 0</inkml:trace>
  <inkml:trace contextRef="#ctx0" brushRef="#br0" timeOffset="239195.4038">12753 16649 232 0,'-42'6'88'0,"31"13"-48"0,-7 9-27 16,8-18 24-16,-1-1-6 15,1 4 2-15,-12 9-8 16,-20 18-1-16,0-2-13 15,-1 9-9-15,8 3-2 0,7-12-9 16,14-19-2-16,0-4-47 16,10-5-19-16,18-1-49 15</inkml:trace>
  <inkml:trace contextRef="#ctx0" brushRef="#br0" timeOffset="239587.9481">13183 16762 240 0,'-10'3'90'0,"3"-3"-48"0,-11-3-20 0,11 3 26 15,-4-6-10-15,-3 6 0 16,-7 0-12-16,0 0-4 16,-7 0-13-16,0 9 8 0,3-3 5 15,-3 4-2-15,3 15-2 16,4-3-8-16,10 0-4 15,1-10-8-15,6 7-1 16,4 6-1-16,7-9 2 16,4-4-15-16,3-12-3 15,-4 7-3-15,12-14 1 0,9-5 10 16,-6-4 6-16,-4 0 7 16,-3 7 2-16,-4 0 3 15,0 9 1-15,0 9 10 16,0 7 6-16,0 9-12 15,0 9-4-15,4-2-4 16,0 2 0-16,-1-6-26 16,5-6-10-16,-5-3-40 15,8-19-113 1</inkml:trace>
  <inkml:trace contextRef="#ctx0" brushRef="#br0" timeOffset="240097.1767">13367 16721 324 0,'-7'16'123'0,"3"-10"-66"0,4 7-49 0,4-4 29 15,-1 7-17-15,1 12-1 16,3 6-9-16,-4-5-4 16,4-4-3-16,-3-6 0 0,3-1 0 15,0 7-4-15,0-25-1 16,4 0-2-1,-1-15-8-15,1 5-3 16,-1-2-10-16,5-13-2 16,9 0 2-16,-3-4 0 15,-3 11 14-15,-4 2 6 0,0 7 17 16,-3-1 9-16,-4 16 18 16,0 4 8-16,0 2-13 15,0 13-8-15,0 1-11 16,0-14-2-16,0 4-8 15,4 3-3-15,3-4-4 16,4-12 1-16,-1-3-4 16,4-12 1-16,8-13-9 15,-5 9-4-15,5-3 4 16,-5-3 5-16,1 0 5 16,-7 13 4-16,-4 0 2 15,-4-1 3-15,1 16 6 16,-1 7 2-16,-3 6-5 15,1 15-1-15,6 1-6 16,-4 12-2-16,1 6-29 16,-1-9-10-16,4-3-34 0,-3-10-14 15,3-15-46 1,-3-1-29 0,-1-15 77-16</inkml:trace>
  <inkml:trace contextRef="#ctx0" brushRef="#br0" timeOffset="240562.4696">14175 16806 296 0,'-4'-10'110'0,"4"14"-60"0,0 5-25 0,0-9 33 15,4 19-11-15,3 15 0 0,3 20-14 16,4-1-5 0,-3-25-16-16,0 7-5 0,3 9-1 0,7 28-1 15,-7-3 0-15,-3-13 1 16,-4-3 1-16,-4-18-6 15,-3-7 0-15,0-9-10 16,-3-3-2-16,-8-16-5 16,0-10-1-16,1-6 1 15,3-21 2-15,0 12 8 16,-4-29 3-16,4 1-2 16,4-13 1-16,-1-31 0 15,4 0 2-15,7 9-6 16,4 7-2-16,3 2 1 15,3 16 3-15,-2 16 1 16,6 10 0-16,3 12 4 0,-2 9 2 16,-5 16 2-16,-6 0 3 15,-1 0 3-15,1 16 5 16,-4 28 3-16,-3-10 4 16,-12 4-9-16,1-1-2 15,-7 7-8-15,4-19-2 16,-1 4-18-16,-3-4-5 15,-11 3-29-15,4-9-11 16,4-10-38-16,2-9-16 16,8-9 1-1</inkml:trace>
  <inkml:trace contextRef="#ctx0" brushRef="#br0" timeOffset="241024.0311">14640 16147 320 0,'18'10'121'0,"-18"5"-66"0,0-5-29 16,0-7 34-16,0 19-12 15,0 19-1-15,0 9-18 16,0 13-6-16,3-26-13 16,1-9 0-16,0 23 3 0,-1-14-7 15,8 17-3-15,10 18-2 16,-4-28-1-16,-2-7 0 0,6 4 2 15,-4-13-6-15,15-3 1 16,-4-6-10-16,8-13-4 16,6-6-7-16,-17-6-2 15,-4 0 0-15,0-13 2 16,-3 6 8-16,-8-9 7 16,-3 4 6-16,-7-4 4 15,-7 6 11-15,0 0 7 16,-3 13-1-16,-1-3 1 15,0-3 3-15,-3 27 1 16,0 7-6-16,4 4-2 16,3-4-7-16,7 3 0 15,0-12-10-15,7 9 0 16,0-6-31-16,7-7-11 16,7 4-52-16,0-7-23 15,0 1-44-15</inkml:trace>
  <inkml:trace contextRef="#ctx0" brushRef="#br0" timeOffset="241240.3063">15367 16925 532 0,'4'25'200'0,"-4"-25"-108"0,3 16-96 16,1-13 37-16,-4-3-55 16,0 0-16-16,0 0-178 15,0-3-77-15,7-7 136 16,14 13 67-16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05T00:25:11.95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1228 1005 88 0,'0'-10'35'0,"0"10"-18"0,3-3-13 0,4-3 8 0,-3 6 1 16,-4-10 5-16,3 4 3 16,4-3 4-16,-7-1 4 15,4-9 24 1,-4 4-4-16,-4 2-26 15,4 4 9-15,-10-7 3 0,-4 7-6 16,3-7-2-16,-3 13-9 16,-7 6-1-16,-4 13-10 15,11 2-4-15,0-8-2 16,-7 24-1-16,0-5-3 16,3 30 0-16,-10-5 4 31,3 2-1-31,7 13 5 15,1 3-3-15,3 25 1 16,10-9-1-16,4-22-2 0,11-3-2 0,-4-4-1 16,21-2 2-16,-10-26 6 15,13 0-2-15,29-15 3 16,-7-32 1-16,4-6 1 16,3-18 9-16,-14-14 6 15,-15 7-12-15,-3-22 10 0,-13 7 2 16,-15-14 0-16,-11 1 0 15,-10 9-6-15,-4-3-2 16,-3 13-9-16,7 21-4 16,7 1 1-16,-11 9 0 15,-10-3-8-15,10 15-4 16,4 4-42-16,-4 12-16 0,0 22-50 16,1 3-21-16,-1 19-3 15</inkml:trace>
  <inkml:trace contextRef="#ctx0" brushRef="#br0" timeOffset="197.755">1192 1513 292 0,'-7'6'110'0,"14"-3"-60"0,-3 16-19 16,3-4 35-16,4 1-18 15,-8-3-4-15,18 5-18 16,4 14-6-16,-7-10-11 0,3 3-6 0,0 0 0 15,14 9 0-15,-10-2 1 16,-7-7-35-16,-8-6-17 16,1-4-37-16,-1-11-14 15</inkml:trace>
  <inkml:trace contextRef="#ctx0" brushRef="#br0" timeOffset="770.4262">1887 1208 312 0,'-10'-6'115'0,"10"6"-62"0,-7 16-24 0,3-16 36 16,8 6-37-16,-4-3-10 16,0 7-23-16,7-1-10 0,-7-3-87 15,3 10-37-15,4-4 2 16,4 7 6-16</inkml:trace>
  <inkml:trace contextRef="#ctx0" brushRef="#br0" timeOffset="916.9084">1965 1575 372 0,'-42'19'140'0,"31"-13"-76"0,0 4-50 16,11-4 31-16,0-6-30 15,-3 0-7-15,3 0-37 16,0 0-89-1,3-6 63-15,19-4-49 0,2-5-15 16,-6 5-13-16</inkml:trace>
  <inkml:trace contextRef="#ctx0" brushRef="#br0" timeOffset="1350.3674">2752 1111 184 0,'-7'-19'71'0,"7"19"-38"0,0-6-6 16,0 6 29-16,0 0-22 16,0 0-7-16,7 6 1 15,-7 4 4-15,10 24-17 16,-6-15 3-16,6 28 2 0,8 22 0 15,0-16 0-15,-8-9-10 0,4 28-6 16,-3-18-3-16,3 2 1 16,-3-6-1-16,-4 4-1 15,0 8-43-15,-4-15-19 16,-6-12-55 0</inkml:trace>
  <inkml:trace contextRef="#ctx0" brushRef="#br0" timeOffset="1696.3554">2441 1005 204 0,'-10'-22'77'0,"10"22"-42"0,10-13-21 0,-10 4 33 16,11 9-26-16,6-10 16 15,8 1-22-15,3-1 5 16,11-5-2-16,-4 2 2 15,11-3-10-15,4 7 5 16,-1 0-8-16,0-1 13 16,1 10-11-16,-1 10 18 15,-3-4-15-15,-7 6 20 16,-4 4-18-16,-3 12 17 16,-11 1-17-16,-3 15 8 15,-4-4-13-15,-18 1 2 16,1 3-7-16,-25 6-6 15,10-3 0-15,-14-6-36 16,15-10 20-16,-8 1-23 0,-3-10-47 0,3-7-121 16,7 4 110-1</inkml:trace>
  <inkml:trace contextRef="#ctx0" brushRef="#br0" timeOffset="2041.0769">3119 1384 212 0,'21'12'82'0,"-21"-12"-44"0,21 29-18 0,-18-20 44 16,4-3-36-16,4 13 20 15,3 0-28-15,-3 3 8 16,3-3-16-16,-4 0 7 16,-2-1-11-16,-1-2 13 15,3-3-12-15,-10 2 7 0,0-5-7 16,-7-10-1-1,4 0-4-15,-8-10 6 16,7-5-6-16,-6-4 1 16,-1-6-3-16,8-3-4 15,-4-1 1-15,7-5 1 16,7 9 0-16,0-4 0 16,10 17 0-16,-2-4 2 15,6 1-1-15,3-7-18 16,1 9 9-16,0 4-98 15,-8 9 58-15,5 0-144 16,-1 6 108-16</inkml:trace>
  <inkml:trace contextRef="#ctx0" brushRef="#br0" timeOffset="2415.5375">3620 1290 316 0,'-15'6'118'0,"15"-6"-64"0,-14 10-32 0,7-7 44 16,7 3-37-16,-3 3-1 16,-4 1-18-16,0 9 0 15,3-4-6-15,-3 10 0 16,7 4-2-16,0 8-2 16,11-9-2-16,-4-2-3 15,10-1 2-15,1 3 0 16,0-9 1-16,-1-10 4 15,8-9-1-15,-4-9 4 16,0 9-3-16,-3-13 4 16,-4-9-2-16,-3 3 3 0,-11-9-2 15,0 9 2-15,-15-15-4 16,5 6 0-16,-18-7 1 0,3 16-2 16,-10 4-2-16,10 5-24 15,0 10-9-15,4 0-34 16,7 10-15-16,3-4-20 15,15 3-7-15,14 7 4 16</inkml:trace>
  <inkml:trace contextRef="#ctx0" brushRef="#br0" timeOffset="2731.0096">3821 1368 260 0,'3'3'99'0,"-3"-3"-54"0,14 13-24 0,-7-10 48 16,-3 3-40-16,3-3 20 15,0 16-29-15,0-9 8 16,4 5-16-16,-1 4 5 16,-3 6-10-16,4-9 4 15,-1 6-6-15,1-3 11 16,0-4-9-16,-1 1 10 16,-6-3-10-16,6 2 7 15,-6-12-7-15,3-6 2 16,3 3-5-16,-3-25 5 15,4 13-6-15,0-20-1 16,-1 10-1-16,1-28-26 16,3 13 14-16,-4-7-96 15,1 19 58-15,-4-4-134 16,0 14 102-16,4 5-71 16,-8 10 88-16</inkml:trace>
  <inkml:trace contextRef="#ctx0" brushRef="#br0" timeOffset="3077.3732">4205 1484 204 0,'11'3'77'0,"-11"-3"-42"0,10 0-17 16,-3 0 43-16,0 0-35 0,4-3 24 15,3 3-30-15,-3-9 14 16,6 3-20-16,1-16 8 16,7 6-13-16,-11-12 11 15,0 9-12-15,-7-12 3 16,7 9-7-16,-14-19 0 15,4 19-2-15,-8-9 3 16,-3 12-3-16,-7 3 1 16,0 7-1-16,0 9 7 15,-4 15-5-15,0 14 14 16,1 2-10-16,10 0 7 16,0 4-8-16,7 9 2 15,7 0-5-15,0-7 2 16,10-2-3-16,12-1-2 15,6-6 0-15,7-12-52 16,8-3 28-16,34-13-39 0,-6-10-99 16,-11 1-61-1,-4 6 114-15,1-29 45 0</inkml:trace>
  <inkml:trace contextRef="#ctx0" brushRef="#br0" timeOffset="3798.8301">5898 929 204 0,'-14'-25'77'0,"14"25"-42"0,-7-16-15 0,4 16 35 15,6 0-30-15,-3 0 16 16,4 0-25-16,-1 16 21 16,4 3-22-16,4 19 11 15,0 6-16-15,-1-1 2 16,4 30-6-16,-3-20-1 16,-1 25-2-16,1-21-3 15,3 21 1-15,-3-15 1 0,-1 0 3 16,-3-10-37-16,0-3-16 15,-3-19-163 1,-1 10 114-16</inkml:trace>
  <inkml:trace contextRef="#ctx0" brushRef="#br0" timeOffset="4506.8447">5659 1343 188 0,'-11'-3'71'0,"11"3"-38"0,0 0-23 16,0 0 17-1,4 3-15-15,-1-3 2 16,4 0-9-16,4 0 11 16,6 0-9-16,4-9 1 15,4-1-5-15,3-5 7 16,1 5-6-16,-1-12 8 0,0 0-8 0,0-6 5 31,-3 3-5-31,0-3 2 16,-4 6-3-16,0 0 11 0,0 3-7 0,-3 16 25 31,3 3-18-31,-3 13 20 0,3 5-19 16,0 17 10-16,-3-1-15 15,-1 13 6-15,1-3-9 0,0 10 2 16,3-11-5-16,-4 1 0 16,4 0-2-16,-3-9 1 15,0-7-2-15,-4-12 2 16,4-4-2-16,-4-15 4 15,3-3-3-15,-3-10-1 16,4-3 0-16,-4-9-4 16,0 9 2-16,-3-9-1 15,-1 6 0-15,1 10 0 16,0 2 0-16,-4 4 4 16,3 15-1-16,-3 1 4 15,7 5-3-15,-3 4 4 16,3 6-4-16,-3 4-3 15,3-1 0-15,0-3 1 16,0-6 0-16,7-4 6 16,0 4-3-16,4-13 3 15,0-2-3-15,-1-8 5 16,1-5-5-16,-7-7 3 0,-1-9-3 16,-6 0 3-16,0 6-4 0,-11-9 1 15,3 9-1-15,-10-6-4 16,0 13 1-16,-4-1-6 15,4 13 4-15,-7 6-3 16,7 10 3-16,-3 3 0 16,6 6 1-1,4-3-7-15,7 6 5 16,4-3-51-16,6 0 30 0,1-6-36 16,14-9-42-16,-8-1-19 15,5-12 6-15,-5-3 5 16</inkml:trace>
  <inkml:trace contextRef="#ctx0" brushRef="#br0" timeOffset="5059.4138">6996 1378 232 0,'-4'6'88'16,"4"-6"-48"-16,4 12-34 0,-1-5 20 0,1 5 1 16,-1-2 6-16,4 15-12 15,0-6-2 1,4 12-11-16,-1-12-5 0,1 3-2 15,0 3 1 1,-1-6-1-16,-3-1 15 16,0-2-9-16,-3-6 19 15,3-1-14-15,-7-9 7 16,3 0-11-16,-3-9 0 0,0-4-7 16,0-12-3-1,0 0 1-15,0 0-2 16,4 3 1-16,-1-3 0 15,5 9 0-15,2-3 11 0,4 10-6 16,7 6 9-16,1-4-8 16,6 7 3-16,4 0-4 15,3 0 0-15,0 0-1 0,0 0 5 16,-3 0-4-16,0-6 10 16,-4 3-7-16,-7-3 8 15,0-4-8-15,-10-2 3 16,-4-4-5-16,-10-3-2 15,-1 10-1-15,-14-7-6 16,4 7 3-16,-10-1-6 16,2 10 5-16,-2 7-3 15,3 2 3-15,3 10 0 16,7 6 1-16,4 6-3 16,4 1 3-16,10 5-3 15,7-8 2-15,11-4-5 16,6 0 5-16,5-3-52 15,-1-7 31-15,7-5-114 16,4-1 77-16,28-3-98 16,4-2 91-16,-1-4-14 0</inkml:trace>
  <inkml:trace contextRef="#ctx0" brushRef="#br0" timeOffset="5523.2">8537 1387 184 0,'-3'-3'68'0,"3"3"-36"0,-4-16-13 0,1 16 45 16,3 0-35-16,-7-9 28 16,0 3-34-16,-11-4 15 15,4 10-22-15,-14-3 9 16,3 6-15-16,-7 7 13 15,4-1-14-15,-4 13 7 16,4 0-9-16,0 6 0 16,10 7-4-16,-3-1-6 15,10 1 1-15,11-17-6 16,7 1 5-16,7-9-12 16,4-10 8-16,10-10-5 15,4 1 7-15,0-7 5 16,-4 4 0-16,-3-7 20 15,-4 3-11-15,-3 7 23 16,-4-1-18-16,-4 4 4 16,1 3-10-16,-1 12-5 15,1-6-2-15,-4 13-4 16,4 9 2-16,-1-3-10 16,4 0 6-16,-3 0-58 15,3 0 35-15,-3-9-102 16,-1-4 72-16,1-3-101 15,3-6 91-15</inkml:trace>
  <inkml:trace contextRef="#ctx0" brushRef="#br0" timeOffset="5839.8621">8682 1371 260 0,'0'0'99'0,"0"0"-54"0,3 13-31 0,-3-10 26 16,7 13-11-16,-3 3 0 15,3-1-10-15,4 17-1 16,-1-10-11-16,-3-12-4 0,4 12 0 15,-1-7 2-15,1-2 4 16,-4-3 7-16,0 2 4 16,-7-15 12-1,4 3-18-15,-8-6-4 16,4-3-7-16,-3-13-7 16,3 0 2-16,0-6 1 15,3-3 1-15,1-6 2 16,6 5-1-16,4-5-1 15,0 12 1-15,4-3-6 16,0 9 3-16,6 4-50 16,1 5 29-16,3 1-125 15,1 12 82-15,-5 1-102 16,4 2 96-16</inkml:trace>
  <inkml:trace contextRef="#ctx0" brushRef="#br0" timeOffset="6179.6764">9130 1469 272 0,'0'-10'101'0,"0"10"-54"0,14 0-42 0,-7 0 31 31,0 0-23-31,7-3 17 0,0-3-18 0,4-4 11 16,3 4-13-16,0-13 6 16,8 0-9-16,-8 1 2 15,-4 2-5-15,-3-12 7 16,-3 12-7-16,-11-12 3 15,0 9-4-15,-14 0 3 16,3 4-4-16,-10 15 6 16,4 0-5-16,-12 15 12 15,12 4-8-15,-4 19 16 16,10-4-13-16,0 16 11 16,11-3-12-16,4 0 2 15,10 4-7-15,18-4-6 16,7-3 0-16,10-26-50 15,4-2 29-15,0-13-39 0,24-12-114 16,47-13-53-16</inkml:trace>
  <inkml:trace contextRef="#ctx0" brushRef="#br0" timeOffset="6906.8984">10463 1227 184 0,'-3'-28'68'0,"3"28"-36"0,0-6-18 15,0 6 20-15,0 0-4 16,0 0 0-16,3 0 2 16,1 0 3-16,-1 15-19 15,1 1 11-15,3 12 3 0,-3-3-2 16,3 7-2-16,-4-1-10 15,1 7-3-15,-1-4-3 16,1-6-1-16,-1 1-3 0,1-11 1 16,-1 4-2-16,4-18 0 15,-3 5-3-15,6-18-2 16,1-1 1-16,7-18 1 16,-1 3-1-16,5-13-1 15,-5-3 1-15,4 4 1 16,-3-1-6-16,0 10 1 15,-4-3-1-15,0 18 2 16,0-3 1-16,-3 26 1 16,-1-1 0-16,-3 19 2 15,0-3-8-15,0 13-3 16,0-3-35-16,4 8-16 16,-1-8-161-1,8-7 120-15</inkml:trace>
  <inkml:trace contextRef="#ctx0" brushRef="#br0" timeOffset="7206.8718">11035 1121 288 0,'-21'0'110'0,"21"0"-60"0,-18 25-45 16,18-19 24-16,-7 13-9 15,4 0-2-15,-1 9-8 16,0 6-2-16,1 1-4 0,3-4-5 0,7 4 0 15,0-4 1 1,11 0 2-16,-4-6-3 16,14-15 0-16,-3-1 3 0,3-9 1 15,0 0-4-15,-3-9 1 16,-4-1 2-16,-7-5 3 16,-10-7 7-1,3 3-7-15,-18-6 0 16,4 0-3-16,-14 0 1 15,0 6-2-15,-11 0-25 16,11 10 13-16,-7 2-68 16,6 14 44-16,1 2-119 15,7 10 86-15</inkml:trace>
  <inkml:trace contextRef="#ctx0" brushRef="#br0" timeOffset="8183.9992">12157 1164 192 0,'-4'0'71'0,"4"0"-38"0,0 7-23 16,0 2 28 0,4 4-21-16,-1 2 4 15,1 14-12-15,-1-11-1 16,1 14-5-16,-1-4 0 15,4-3-1-15,-3 3-70 16,-1-9 37-16,-6 0-99 16,-1 0 72-16</inkml:trace>
  <inkml:trace contextRef="#ctx0" brushRef="#br0" timeOffset="8315.6705">12054 957 236 0,'-21'0'88'0,"21"0"-48"0,-3 4-47 0,3 5-17 16,3-3 10-16,4 4-94 16,7 9 61-16</inkml:trace>
  <inkml:trace contextRef="#ctx0" brushRef="#br0" timeOffset="8677.3553">12393 1121 228 0,'7'15'88'0,"-7"-15"-48"0,4 38-14 0,-1-22 48 15,1-7-41-15,-1 10 13 16,1 0-28-16,-1 6 5 16,4-7-13-16,-3 8 1 15,-1-1-7-15,1-3-2 16,-1-7-1-16,1 4 1 16,0-10-1-16,-1-2-1 15,4-4 1-15,-3-6-1 0,3-16 2 16,0-12-1-1,3 2-1-15,1-15 1 16,0 10-1-16,-1-10-5 16,4 6 3-16,0 4 1 15,0 6 1-15,-3 12 2 16,3 7-1-16,-3 18 2 0,3 7-2 16,-4 18-1-16,1-6 1 15,0 10-19-15,-1 6 10 0,-3-3-63 16,4-4 40-16,-4 1-111 15,3-13 80-15,5-6-72 16,-1-10 76-16</inkml:trace>
  <inkml:trace contextRef="#ctx0" brushRef="#br0" timeOffset="8874.3224">12859 725 280 0,'-4'-6'107'0,"4"6"-58"0,4 19-37 0,-1-6 44 15,1-1-33-15,-1 16 16 16,4 7-23-16,0 18-2 16,1 0-9-16,-1 10-5 15,3 0-1-15,-3 6-39 16,4-6 22-16,-1-7-79 16,1-3 55-16,-4-9-109 15,4 0 85-15</inkml:trace>
  <inkml:trace contextRef="#ctx0" brushRef="#br0" timeOffset="9080.9141">12823 1155 252 0,'18'6'93'0,"-18"-6"-50"0,35 0-26 0,-20 0 38 15,-1 0-31-15,10-6 4 16,1 6-18-16,10-9-1 15,1-1-6-15,6-5-17 16,-3 15 7-16,0-19-89 16,-1 16 52-16,-6-10-111 15,-4 4 88-15</inkml:trace>
  <inkml:trace contextRef="#ctx0" brushRef="#br0" timeOffset="9473.3105">13219 1280 224 0,'7'0'85'0,"-7"0"-46"0,14-3-28 16,-7-3 32-1,7 6-25-15,7-9 9 16,0-1-17-16,4-5 4 15,3-4-9-15,0 0 9 16,1 3-8-16,-5-6 14 16,-3 0-11-16,-6 4 7 15,-1-1-9-15,-7 3-2 0,-4 4-3 0,-10-7-2 16,0 3 1-16,-10 10-4 16,-1 6 2-16,-10 12-1 15,3 1 0-15,-3 15 2 31,7 7 0-31,-1-1 0 0,8 4 0 0,11 6 0 16,6-13 0 0,11 0 2-16,4 1-1 0,10-10-47 15,4 9 25-15,10-19-143 16,1 4 91-16</inkml:trace>
  <inkml:trace contextRef="#ctx0" brushRef="#br0" timeOffset="9966.0822">13850 1033 280 0,'-74'0'107'0,"74"0"-58"15,-49 25-29-15,31-9 41 16,11-7-35-16,-11 16 2 16,8 3-17-16,-4 10-7 15,3-4-2-15,4 10-2 16,3-6 0-16,8-4-5 15,7-5 3-15,6-11-3 16,4-2 2-16,11-7 0 16,0-9 1-16,3-9 4 15,-3 6-1-15,-4-19 2 16,-3 0-2-16,-8-9 4 16,5 2-3-16,-12-5 1 0,-3 6-1 15,-7 3 1-15,4 6-2 16,-4 9 2-16,0 10-2 15,0 19 4-15,3 0-3 16,1 16 8-16,3-1-6 0,-4 4 3 16,8 21-4-16,-4-2-2 15,11 18 2-15,-4-19 0 16,3 17-1-16,-2-14-2 0,-5-2 3 16,-3-4 2-16,-7 0 4 15,0-9 0-15,-10 0 2 16,-12-16-26-1,5 7 8-15,-19-23-50 16,5 1 31-16,-15-19-63 16,14-4 50-16,0-9-74 15,8-6 64-15,6-9-68 16,7-4 66-16</inkml:trace>
  <inkml:trace contextRef="#ctx0" brushRef="#br0" timeOffset="10283.7368">14062 1378 160 0,'28'-10'63'0,"-28"10"-34"0,21-6-3 16,-14 3 45 0,0 3-38-16,4-6 19 15,-1 6-31-15,8-10 13 0,0 1-20 16,-1-7 6-16,4-3-12 0,-3-3 2 16,3-3-6-16,-7-3 0 15,1 3-2-15,-12-10 3 16,1 17-3-16,-11-7 4 15,-1 12-4-15,-6 4 8 16,0 2-6-16,-7 17 5 16,7 9-5-16,0 6 5 15,3 3-6-15,1 6-1 16,6 4-1-16,4-4-1 16,4 1 0-1,3-7-16-15,7-3 9 0,7-6-63 16,4-3 39-16,6-13-139 15,1-3 95-15</inkml:trace>
  <inkml:trace contextRef="#ctx0" brushRef="#br0" timeOffset="10921.5071">14513 1005 296 0,'-3'15'112'0,"3"-15"-60"0,3 47-43 15,-3-28 40 1,4-3-29-16,-1 18 8 15,4-6-17-15,-3 7-2 0,3 3-3 16,0-7 1-16,4 0-2 16,-1 1 0-16,-3-10-3 15,0-4 7-15,-3-5 4 0,-1-10-2 16,-6-3-1-16,-1-3-4 16,-3-13 1-16,0-9-2 15,0 6-3 1,0-15 2-16,7-1-3 0,4-2-1 15,3 12 1-15,3-7-1 16,4 7 0-16,4 10-9 16,3-4 5-16,4 3-40 15,3 13 24-15,7-3-58 16,4 3 45-16,4-4-32 16,-1 7 38-16,4-9 6 15,-7 9 13-15,-4-3 19 16,-7-4-6-16,-10 4 34 15,-1-3-22-15,-13 0 36 16,-1 3-29-16,-17-7 14 16,-3 10-22-16,-15 3-2 15,7 7-9-15,-7-4-3 16,8 10-1-16,3-4-4 16,6 4 2-16,5 0 1 15,10-4 0-15,14 13 4 16,4-9-2-16,6 3 1 15,8 3-1-15,7-7-2 16,0 14 1-16,-1-14 1 0,8 4 1 16,-7 0 3-16,-4 0 8 15,-3 3 5-15,-14 0-9 16,-1-4 10-16,-20 7 6 0,-1 1-8 16,-24-8 0-16,7 1-17 15,-32 6-7-15,11-9-45 16,-25-7-18-16,7 1-119 15</inkml:trace>
  <inkml:trace contextRef="#ctx0" brushRef="#br0" timeOffset="11490.1296">16598 870 192 0,'-3'0'74'0,"3"0"-40"0,0 9-11 0,0-9 24 16,7 9-2-16,0 7 3 15,7 9-12-15,-4-3-2 16,15 22-19-16,-4 0 0 0,8 9 1 15,-8-9-4-15,3 13 1 16,-2-13-8-16,-1-1-1 16,-4 1-9-16,1 0-4 15,-4-16-46-15,0 7-21 16,-3-10-43-16,-1-12-48 16,-3-7 60-1</inkml:trace>
  <inkml:trace contextRef="#ctx0" brushRef="#br0" timeOffset="11712.5316">16937 967 280 0,'-14'-10'104'0,"14"10"-56"0,-14 0-27 15,7 0 41 1,7 4-35-16,-4 5 2 0,-7 16-9 16,1 0-3-16,-11 13-5 15,3 3 0-15,-7 12-7 0,4-6-3 16,-11 6-1-16,8-9-1 0,-15 13 0 15,7-14-18-15,0 1-5 16,8-9-143 0,6-7 90-16,8-9-77 15,10-10 89-15,3-9-19 16</inkml:trace>
  <inkml:trace contextRef="#ctx0" brushRef="#br0" timeOffset="11890.6995">17004 1371 228 0,'7'13'85'0,"-7"-13"-46"0,0 28-13 0,0-25 31 16,0 13-19-16,0-7-4 15,0 20-18-15,0-14-5 16,0 23-7-16,0-10-1 0,-4 7 1 0,4-10-20 16,-3 3-9-16,3 0-36 15,0-22-13-15,0 1-48 16</inkml:trace>
  <inkml:trace contextRef="#ctx0" brushRef="#br0" timeOffset="12475.6442">17343 1014 192 0,'-4'0'71'0,"4"0"-38"0,0 19-14 16,0-13 39-1,0 3-33-15,0 10 13 0,0-3-23 0,0 9 5 16,0 3-12-16,0 0 4 16,0 1-7-16,0-4 2 15,4 3-4-15,-1-6-2 16,4 0 0-16,0-6-4 16,4-4 2-16,-1 1 3 15,12-13-1-15,-1 0 2 16,7-16-2-16,-3-9-1 15,3 6 1-15,-3-15 1 16,-1 5-1-16,-6-15 2 16,0 16-2-16,-4-6-1 15,-4 6 1-15,-3 2-4 16,0 11 2-16,-3 2 1 0,3 23 0 16,-4 8 2-1,4 8-1-15,1 8 4 16,-1 10-3-16,3 12 1 15,1 4-1-15,3-10-2 0,4 28 1 16,-4-5 1-16,3-1-1 16,1-3 2-16,-4 0-2 15,-3-13 4-15,-8 7 4 0,1-13-5 16,-11-3 0-16,-4-9 15 31,0-4-10-31,-10-15 3 16,0-3-8-16,-7-13 0 0,7-3-2 0,-4-19-4 15,11 6 1-15,0-21-1 16,10-1 0-16,11-8 2 16,7 8 0-16,4-12-58 15,7 13 32-15,3-1-154 16,0 7 100 0</inkml:trace>
  <inkml:trace contextRef="#ctx0" brushRef="#br0" timeOffset="13405.9264">19279 1014 176 0,'-3'-9'68'0,"3"9"-36"0,-21 0-15 16,14-10 39-1,3 20-31-15,-7-10 6 0,-6 0-8 16,3 0 0-16,-15 15-6 15,5-12 0-15,-8 19-6 0,0 0-1 16,1-3-6-16,-5 6-7 16,12 3 1-16,-1-3-3 15,7 1 2-15,4-14-2 16,11 4 2-16,6 3 2 16,4-10 1-16,11-3-3 15,3 10 2-15,11-13 1 16,-1 6 0-16,1 1 13 15,0 6-7-15,-7-4 22 16,-1 4-16-16,-13 3 16 16,-4-1-15-16,-11 7 4 15,-3 4-10-15,-10-4-2 16,-1 3-3-16,-7-3-8 16,4 0 3-16,-3-6-54 15,2-3 32-15,1-13-114 16,7 6 78-16,4-18-87 15,10-1 85-15</inkml:trace>
  <inkml:trace contextRef="#ctx0" brushRef="#br0" timeOffset="13810.7184">19371 1102 272 0,'-3'0'101'0,"3"0"-54"0,-4 6-39 16,0-3 35-1,8 7-26-15,-4 5 16 16,0 4-19-16,0 16 14 0,0-7-15 0,0 6 4 16,0 4-6-16,0-4 1 15,0 10-7-15,0-16-3 16,4 1-1-16,-1-4-1 0,8-16 0 16,-1-9 0-1,4 0 0-15,4-12 0 16,0-1 0-16,-1-25 0 15,1 10 0-15,-8-9 2 16,8 5-1-16,-11 1 8 16,4 0-5-16,-4 12 8 15,0 3-8-15,-4 16 8 16,1 6-8-16,-1 13 5 16,1 6-5-16,-4 3 0 15,3 1-2-15,1 2-8 16,0-3 3-16,-1 0-58 15,4 7 33-15,0-10-39 0,7-12-25 16,0-4-83 0,1-3 93-16</inkml:trace>
  <inkml:trace contextRef="#ctx0" brushRef="#br0" timeOffset="14084.5417">19876 1039 264 0,'-4'-19'101'0,"4"19"-54"0,-4 0-26 15,1 0 41 1,3 0-35-16,-7 3 11 0,3 7-23 0,-10 12 9 16,4 0-14-1,-8 9 2-15,4-3-8 16,-4 16-2-16,8-6-1 0,-4 12-4 16,7-12 2-1,7-1 1-15,3-2 0 0,8-7 2 16,6-3-1-16,8-16-25 15,0 7 13-15,6-16-72 16,1-6 46-16,3-10-125 16,-3 4 91-16,0-23-64 15,0 7 78-15</inkml:trace>
  <inkml:trace contextRef="#ctx0" brushRef="#br0" timeOffset="14486.7659">20073 609 240 0,'-3'4'90'0,"3"-4"-48"0,3 59-31 0,1-46 43 16,-1 2-31-16,1 20 31 15,3 2-32-15,0 7 18 16,0 16-23-16,0-4 0 16,0-2-11-16,0 8 1 15,0-8-4-15,0-1 0 16,0-9-1-16,0-6 5 15,0-7-4-15,-3-9 1 16,3-3-2-16,-4-10-2 16,4-9 1-16,0-12-1 15,4-4 0-15,0-22 0 16,3 10 0-16,0-6-3 16,4-1 2-16,-4 1 1 0,0 15 0 15,-4 3 11-15,1 13-6 16,-4 12 13-16,0 7-10 0,0 12 5 15,0 0-8-15,0 10 2 16,0-3-4-16,0 5-2 16,4-8 0-16,3 2-23 15,0-9 12-15,7 0-93 16,4-3 57-16,0-12-154 16,-1-4 112-16,1-12-59 15</inkml:trace>
  <inkml:trace contextRef="#ctx0" brushRef="#br0" timeOffset="14952.1761">21248 791 240 0,'-4'25'90'0,"8"0"-48"0,3 38-31 0,-4-60 21 15,4 41-15-15,1-12-4 16,2 24-4-16,-3-3 1 15,0 10-5-15,0-10-3 0,0 16 1 0,-3-15-103 32,3 2 54-32,-7-9-91 15,3-6 78-15</inkml:trace>
  <inkml:trace contextRef="#ctx0" brushRef="#br0" timeOffset="15432.1455">21050 1111 168 0,'-7'-3'63'0,"7"3"-34"0,18-6-34 16,-11 6 16-1,0 0-8-15,4-10 8 0,3 4-7 0,3-6 12 16,4-4-9-16,4-9 7 16,3 12-7-16,4-12 7 15,0 6-8-15,-4 4 21 16,0 5-15-16,-3-2 27 15,0 12-21-15,-1 12 26 16,-2 7-25-16,-5 16 21 16,1-1-23-16,-4 10 14 31,0 0-18-31,-3 3 6 0,-1-6-11 0,1-4-2 16,-1-2-4-16,-3-7 1 15,4-9-2-15,0 0 2 16,-1-10-2-16,4-18-1 15,0 9 1-15,4-29 1 16,0 11-1-16,-1-17 2 16,1 16-2-16,-4-15 2 15,4 18-2-15,-8 4-1 16,1 5 1-16,-4 14 1 16,0 2-1-16,-3 10 2 15,-1 9-2-15,1 3-29 16,-1 1 15-16,1-1-76 15,6-3 49-15,1 0-35 0,6-9-11 16,1 0-9-16,14-19 2 16,-4 6 5-16</inkml:trace>
  <inkml:trace contextRef="#ctx0" brushRef="#br0" timeOffset="15793.1188">22091 1136 244 0,'-18'-15'90'0,"18"15"-48"0,-21-13-20 0,21 13 28 16,-10 3-8-16,3 7-3 15,-15-1-10-15,-9 22-4 16,9-2-14-16,5-11 0 0,-1 17 0 16,4-7-4-16,0 0 1 15,3-3-7-15,8 4-3 16,-1-14 1-16,11 1 0 16,0-7 1-16,11-15 0 15,0 6-3-15,6-9 2 16,-2-1 1-16,-1-18 0 15,-4 6-3-15,1-6 2 16,-4 9-1-16,-3 3-2 16,-1 4 3-16,-3 6 2 0,0-4-2 15,0 26 0-15,0-7-1 16,1 16 0 0,-1-3 2-16,-4 10 0 0,1 21 0 15,3-22 2-15,0 1-28 16,-4-1-11-16,1-6-53 15,3-6-22-15,-4-3-12 16</inkml:trace>
  <inkml:trace contextRef="#ctx0" brushRef="#br0" timeOffset="16033.8166">22341 700 292 0,'-7'51'110'0,"7"-51"-60"0,11 62-32 0,-8-40 42 16,5-3-35-16,-1 22 3 15,3 3-17-15,1 12-2 16,-1-3-6-16,1 10-11 16,0-10 5-16,-1 10-44 15,1-10 27-15,-8-2-96 16,4-4 65-16,-10-10-98 15,3-2 85-15</inkml:trace>
  <inkml:trace contextRef="#ctx0" brushRef="#br0" timeOffset="16213.7986">22285 1183 288 0,'14'0'110'0,"-14"0"-60"0,39 0-43 16,-32 0 26-16,21 0-19 15,-3 0-2-15,14-3-6 16,-8-3-1-16,12 6-3 16,-8 0-41-16,4 0-16 0,-7 0-77 15,6 9-34 1,-6-2 84-16</inkml:trace>
  <inkml:trace contextRef="#ctx0" brushRef="#br0" timeOffset="16663.6732">23453 1023 192 0,'0'10'71'0,"0"-10"-38"0,14 25-8 15,-11-16 27-15,15 10-6 16,-4-3-2-16,7 18-6 16,-3-15-1-16,10 19-20 15,-7-4-1-15,7 7 0 0,-3-10-2 16,0 4 0-16,-4-1-8 0,0 1-2 16,-3-4-2-16,-4-6 1 15,-3 0-40-15,-4-9-14 16,-4-3-46-16,-6-7-16 15,-1-3-8 1</inkml:trace>
  <inkml:trace contextRef="#ctx0" brushRef="#br0" timeOffset="16903.1846">23703 879 284 0,'-14'0'107'0,"14"0"-58"0,-14 35-42 0,14-32 23 16,-7 12-10-16,0 4 1 16,-11 16-6-16,4-1 1 15,-11 20-9-15,4-7 0 0,-11 12 0 0,8-2-3 16,-8 2-3-16,7-2-3 16,1-14-1-16,2 8-31 15,5-14-15-15,3-8-44 16,7-20-16-16,0 0 3 15</inkml:trace>
  <inkml:trace contextRef="#ctx0" brushRef="#br0" timeOffset="17292.1074">23837 782 184 0,'4'-19'71'0,"-4"19"-38"0,17-3-19 0,-13 3 20 15,10-6-6-15,-3 6 0 16,10-10-6-16,-4 4-2 16,19 6-11-16,-5-3 1 0,5 3 3 15,-5 0-5-15,-2 3 0 16,-5 3 13-16,-6 13 6 16,-4-10-7-16,-10 20-4 15,-1-14-5-15,-17 14-2 16,0 2-3-16,-4-3 1 15,4-9 2-15,-3 9 2 16,2-9-1-16,5 3-1 16,-1-9-5-16,8 2-1 15,-1-2 3-15,8-1 3 16,-1-2-2-16,18-7 1 16,-3 6-3-16,7-2 0 0,-4-7-3 15,4 0 1-15,-1 0-26 16,1 0-12-16,-4 0-59 15,-10 0-25-15,-1 3-28 16</inkml:trace>
  <inkml:trace contextRef="#ctx0" brushRef="#br0" timeOffset="17493.5109">24292 1324 332 0,'25'-6'126'0,"-25"6"-68"0,28 0-61 0,-21 0 24 16,11 0-15-16,-4 0-1 15,7-3-19-15,-3 3-5 16,-1 0 9-16,-2 0-68 0,-8 0-29 16,0 0-9-1</inkml:trace>
  <inkml:trace contextRef="#ctx0" brushRef="#br0" timeOffset="17652.5891">24201 1494 312 0,'14'6'118'0,"-14"-6"-64"0,35-6-50 0,-28 6 26 0,14 0-17 16,-3 0-2-16,10-10-16 15,-3 4-70 1,6-3 40-16,8-10-127 15,0 3 92-15</inkml:trace>
  <inkml:trace contextRef="#ctx0" brushRef="#br0" timeOffset="17983.8984">24857 876 252 0,'-7'3'96'0,"7"-3"-52"0,-18 28-18 0,15-18 42 15,3 2-38-15,-4 10 3 16,0-6-21-16,1 9 6 16,3 3-10-16,-4 0 11 15,8 7-11-15,-8 3 9 16,4-4-9-16,-3 1 4 16,3-10-7-16,0-3 9 15,7 9-8-15,0-19 10 16,7 7-9-16,4-9 5 15,3 5-7-15,18-15 0 16,7 7-3-16,-4-14 1 16,-3 1-2-16,-4-3-36 15,4-1 19-15,-4-2-108 16,0-4 69-16,-13 0-141 16,-8 7 111-16</inkml:trace>
  <inkml:trace contextRef="#ctx0" brushRef="#br0" timeOffset="18193.4777">25100 870 312 0,'-3'6'115'0,"3"-6"-62"0,-7 41-33 16,3-26 45 0,8 4-37-16,-4 13 2 15,7 5-19-15,-7 10-5 16,3-3-3-16,-3 16-5 0,0-7 1 15,0 3-34-15,0-2 18 0,0-1-76 16,0-6 52-16,0-6-123 16,0-13 93-16</inkml:trace>
  <inkml:trace contextRef="#ctx0" brushRef="#br0" timeOffset="18688.1495">25421 1306 352 0,'-21'25'132'0,"21"-25"-72"0,-4 37-50 0,4-21 35 15,4-4-28-15,0 7-3 16,3 0-10-16,3-3-1 16,4 3-1-16,4-4 1 15,3-5-2-15,4-4-1 16,3-6 1-16,4-13 3 15,0 10-2-15,-1-12 1 16,1-4-1-16,-7-6 1 16,-4 6-2-16,-7-3 2 15,0 6-2-15,-7 7-3 16,-3 3 1-16,-11 12-4 16,3 3 3-16,-6 19-6 15,2 7 5-15,8 12-1 16,4 3 2-16,7 7 4 15,3 5-1-15,7 36 2 16,0-11-2-16,-7-8-1 16,0-13 1-16,-10-13-6 0,-1-3 3 15,-10 0-17-15,4 0 11 16,-18-21-19-16,-1-1 16 16,-16-6 11-16,2-10 1 0,1-12 25 15,10 0-14-15,1-18 5 16,6 8-9-16,7-15-8 15,8 3 0-15,13-9-66 16,8-7 36-16,24-9-162 16,4-3 107-16</inkml:trace>
  <inkml:trace contextRef="#ctx0" brushRef="#br0" timeOffset="20615.4004">26317 1020 288 0,'-3'0'110'0,"3"0"-60"0,3 19-34 0,1-19 29 15,-1 19-13-15,-3-3-1 16,4 2-9-16,-1 1-4 15,1 16-10-15,-1-7-5 0,-3 6 0 16,0 4-2-16,0 3 2 16,0-10-9-16,-3 4-1 15,-1-1-42-15,1-6-18 16,-1-3-41-16,-3-6-17 16,-3-3 18-1</inkml:trace>
  <inkml:trace contextRef="#ctx0" brushRef="#br0" timeOffset="20794.889">26166 1334 296 0,'-8'-10'110'0,"8"10"-60"16,11 0-45-16,-7 0 22 0,13-6-11 16,1-3-1-16,14-1-9 15,-8-2-2-15,15-4-2 16,-4 0-2-16,4 13 1 0,-7-12-48 15,0 15-18-15,-4 0-68 16</inkml:trace>
  <inkml:trace contextRef="#ctx0" brushRef="#br0" timeOffset="21330.2992">26705 1014 296 0,'-7'-9'110'0,"7"9"-60"0,4-10-47 0,-4 10 23 16,7 0-11-16,0 0 2 15,14-9-4-15,14 6 2 16,-6-4-8-16,-8 7 9 0,18-6 6 16,-8 6-7-16,12-3-1 15,-5-3-8-15,1 6-2 16,-7 0 4-16,-4 0 3 15,-3 0 2-15,-11 9 3 16,0-3-7-16,-14 13-3 0,0 0-3 16,-10 0-3-16,-1 3 1 15,-10 0 1-15,0 3-1 16,-4 3-1-16,4-3-2 16,3 0-1-16,4-3-3 15,3-6 1-15,4 3-2 16,11-4 2-16,-1 1 3 15,15-4 1-15,-4 4 3 16,11-3 1-16,-4-4-4 16,11 4 1-16,-4-4 2 15,4 4 1-15,-8 2 16 16,-2 1 8-16,-5-4 1 16,-6 7 3-16,-1 0-11 0,-10 3-2 15,0-3-6-15,-10 6-2 16,-1-12-4-16,-6 12-1 15,2-7-10-15,-6-2-2 16,0-3-25-16,-4-4-11 16,4-3-82-16,4-3-36 15,3 4-13 1</inkml:trace>
  <inkml:trace contextRef="#ctx0" brushRef="#br0" timeOffset="21488.5922">27485 1591 488 0,'-7'3'184'16,"7"-3"-100"-16,0 6-85 0,0-6 34 0,0 0-34 15,0 0-8-15,3 0-65 16,-3 0-27-16,4 0-91 16,-1 0-40-16</inkml:trace>
  <inkml:trace contextRef="#ctx0" brushRef="#br0" timeOffset="29649.3302">1192 4012 140 0,'-14'0'52'0,"14"0"2"0,0 0-27 16,0 0 7-16,0 0-7 16,0 0-11-16,0 0-3 15,0 0-7-15,0 0 11 0,0-10 6 16,4 7-3-16,-1-22-1 15,4 0-11-15,-3-13-3 16,3 4-3-16,7-23 1 16,-3 7 0-16,3-3 1 15,-4 6-2-15,1-16 1 16,3 4 4-16,-3 12 4 0,-1 3-4 16,-6 9 1-16,6 1-3 15,1 21 0-15,-8-2 3 16,8 40 3-16,0-7 2 15,3 29 3-15,0-3-3 16,7 28 0-16,-7-9-5 16,7 16-3-16,0-17-5 15,-3 7 0-15,3-12 4 16,-7 5 2-16,0-11-29 16,-3-7-11-16,0-7-19 15,-11-9-8-15,3 7-26 0,-6-19-12 16,-1-4 2-1</inkml:trace>
  <inkml:trace contextRef="#ctx0" brushRef="#br0" timeOffset="29941.6444">1242 3949 176 0,'-14'-19'66'0,"14"19"-36"0,0 0-9 0,0-6 33 15,3 6-29-15,-3-3 16 16,11 3-25-16,-1-10 18 15,4 1-19-15,11-7 3 16,7 4-10-16,7-10-3 16,-4 3-3-16,11 0-24 15,-7 4 13-15,-4-4-22 16,0 9-72-16,-7 1-32 16,4-1 39-16,7 1 25 15</inkml:trace>
  <inkml:trace contextRef="#ctx0" brushRef="#br0" timeOffset="30204.5075">1937 3566 296 0,'-14'10'112'0,"14"-10"-60"0,0 0-28 0,0 0 33 15,0 0-33-15,0 0-12 16,7 0-9-16,0 0-87 16,-4 6 46-16,4 0-143 15,-3 4 101-15</inkml:trace>
  <inkml:trace contextRef="#ctx0" brushRef="#br0" timeOffset="30326.9688">1951 3940 284 0,'-39'9'107'0,"39"-9"-58"0,-11 6-46 16,11-6-56 0,0 3 26-16,4-12-120 15,7 9 82-15</inkml:trace>
  <inkml:trace contextRef="#ctx0" brushRef="#br0" timeOffset="34514.0011">2854 3378 272 0,'0'0'101'0,"0"0"-54"0,11 25-35 0,-4-15 24 15,-4 15-4-15,4 9 12 16,7 4-24-16,-3 18 4 16,3 4-14-16,-3-4-1 0,3 23-6 15,0-16-2-15,0 9 2 16,-3-10 2-16,-1 1-2 16,1-10-22-16,-1-2-9 0,1-14-37 15,-11-12-16-15,-7-12-59 16</inkml:trace>
  <inkml:trace contextRef="#ctx0" brushRef="#br0" timeOffset="34801.8785">2776 3419 232 0,'-14'0'88'0,"14"0"-48"0,4 3-31 0,-1-6 39 15,4 3-28-15,4-6 27 16,3 3-28-16,7-13 17 16,7 10-21-16,11-13 10 15,4 10-15-15,6-10 2 16,-3 3-8-16,-4 3 0 16,8-5 0-16,-8 2 2 15,4 0-21-15,-14 4-7 16,-4 5 11-16,-4-2-39 0,-9 15-15 15,-5 4-58 1,-10 18-44-16,-14 0 69 16</inkml:trace>
  <inkml:trace contextRef="#ctx0" brushRef="#br0" timeOffset="35013.8207">2932 3745 288 0,'0'-3'110'0,"3"3"-60"0,8 0-32 15,-8 0 31-15,15-6-16 16,-11 6-1-16,21-10-19 16,-3 1-6-16,14 0-4 15,-4-1 0-15,4 1 0 0,-4 2-17 16,0-2-7-16,-3 6-30 16,0-3-10-16,-4 6-19 15,0 0-5-15,4 0-18 16</inkml:trace>
  <inkml:trace contextRef="#ctx0" brushRef="#br0" timeOffset="35323.0041">3425 3654 280 0,'-14'10'104'0,"14"-10"-56"0,-21 18-30 0,21-18 28 16,-3 16-15-16,-4-6-4 16,3 18-9-16,-6-13-3 15,2 23-9-15,5-13-2 0,-1 19 2 16,4-9-1-16,-7 2 0 15,7-9-6-15,7 7 1 16,-7-10-2-16,18-6 0 16,0 0 2-16,10-10 2 0,4-9-12 31,-1 0 5-31,1-9 5 16,-4-1 0-16,-3-15 9 15,-4 3-5-15,-14-9 14 16,-7 12-10-16,-7-9 5 0,-10 0-8 15,6 3-2-15,-14-1-7 16,1 4 0-16,-1 7 2 16,4-1-32-16,3 16-12 0,0-3-52 15,8 3-20-15</inkml:trace>
  <inkml:trace contextRef="#ctx0" brushRef="#br0" timeOffset="35729.9485">3736 3726 260 0,'0'16'96'0,"0"-16"-52"0,14 25-27 0,-3-12 40 16,-8-4-32-16,8 10 12 15,3 6-22-15,-4-6-2 16,1 6-3-16,0 0 0 15,-1-6-1-15,4 0 0 16,-10 6-5-16,3-6 2 0,-4-10 3 16,-3-3 17-1,4 4-14-15,-8-17-3 16,4 7-6-16,-3-9 4 16,3 6-4-16,-7-19 6 15,7 3-6-15,0-9 10 16,7 9-7-16,-4-6 8 15,8 6-8-15,10-6 3 16,4 6-5-16,0-6 2 0,20-3-1 16,-6 9 0-16,4-6-34 15,-8 6-15-15,0 10 22 16,14 2-80-16,-13 7-30 0,-8 0-22 16</inkml:trace>
  <inkml:trace contextRef="#ctx0" brushRef="#br0" timeOffset="36210.4298">5514 3504 280 0,'-11'-10'104'0,"11"10"-56"0,-14-3-21 16,7-3 50-1,4 12-44-15,-11-6 9 16,-1 3-26-16,-6 7 1 16,7 5-9-16,-11 11-8 15,8 2 0-15,-1 9-5 16,8-2 3-16,-5 9-1 15,8 3 1-15,7-3-20 16,7 0 12-16,11-10-67 0,3-6 43 0,18-9-130 31,7-3 91-31,10-16-72 0,4-10 84 16</inkml:trace>
  <inkml:trace contextRef="#ctx0" brushRef="#br0" timeOffset="36555.1267">5955 3588 212 0,'-35'-31'79'0,"35"31"-42"0,-32-19 1 0,21 19 56 16,4 7-51-16,-10-4 8 16,-1 6-32-16,-7 7 0 15,8 3-11-15,-5 9 1 16,8-3-5-16,0 9-2 16,7 4-1-16,7-4-4 15,4 4 2-15,6-3-1 16,8-1 0-16,7-9-3 15,-1-3 3-15,8-12-3 16,0-4 2-16,0-12 4 16,-4-4 0-16,-7-9 8 15,0 7-5-15,-14-13 8 16,0 0-8-16,-14-4 3 16,-3 1-4-16,-15-13-8 15,4 13 2-15,-18 3-25 16,7 6 15-16,-7 10-58 15,8 9 40-15,-1 9-125 16,11 7 87-16,3-4-72 16,11 4 81-16,3 3 23 0</inkml:trace>
  <inkml:trace contextRef="#ctx0" brushRef="#br0" timeOffset="36948.8287">6100 3557 340 0,'-11'0'126'0,"11"0"-68"0,0 19-48 0,0-13 28 16,0 13-12-16,0-10-1 16,7 26-8-16,-3-7 4 15,3 7-12-15,0-1 2 16,0 4-7-16,0-4 0 16,0-6-2-16,0-2-2 0,0-1 1 15,0-7 1-15,0-14 3 16,0 2-2-16,4-22-2 0,-1-3-3 15,11-15-1-15,-3 2 2 16,3-11 2 0,-3 2-2-16,0 3 0 0,-1 4-1 15,1-1 0-15,-4 13 0 16,0 7 0-16,-3-4 4 16,3 28 3-16,-4 1-4 15,1 18-3-15,-1-3 3 16,1 19 1-16,-4-7-9 15,4 7-5-15,-4-9-49 16,10 2-20-16,-6-11-56 16,0-8-56-16,-1-8 72 15</inkml:trace>
  <inkml:trace contextRef="#ctx0" brushRef="#br0" timeOffset="37170.7326">6629 3037 312 0,'3'53'115'0,"-3"-53"-62"0,11 75-33 0,-8-59 30 15,4 28-23-15,0-10-5 16,4 23-13-16,0 5-4 16,3 1-3-16,-4 6-6 15,4-3 2-15,-3 3-30 16,0-6 18-16,-8-10-102 15,4-9 64-15,-10-10-114 16,-1-5 94-16</inkml:trace>
  <inkml:trace contextRef="#ctx0" brushRef="#br0" timeOffset="37936.3218">6548 3460 220 0,'10'6'82'0,"-10"-6"-44"0,14 0-20 15,-7 0 36-15,4 0-30 0,3 0 8 16,7 0-20-16,7 0 0 16,4 0-7-16,3 0 4 15,-3 6-6-15,0-2 12 16,0 2-8-16,-4-3 1 16,4 16 4-16,-4-4 4 15,0 14-4-15,-3-4 1 16,-1 12-8-16,-2-5 4 0,-5-1 1 15,-3 0-3-15,-3 1 1 16,0-7-1-16,-4 0 1 16,0-6 0-16,-7-19 0 15,0 0-4-15,-7-16-3 16,3 7 0-16,-3-26-1 16,4 13 0-16,-1-12 2 15,0 6-1-15,8-4-1 16,0 13-2-16,10 1-1 15,-4-1 2-15,22 9 0 16,-7 1 1-16,24 3 2 16,-7 6-3-16,11-3 0 0,-10-4-1 15,6 7-2-15,-7-3 7 32,1 3-2-32,-12-6 9 15,-6 6-6-15,-7-3 10 16,-1-4-8-16,-13 1 10 15,-1 6-9-15,-10-3 3 16,0 6-6-16,-10 3-2 16,-1 4-1-16,-7 9-1 15,4 6 0-15,-3 3 0 0,9 6 0 16,1-5-3-16,7 5 2 0,4 1 1 16,10-7-7-16,0-9 0 15,10-10 3-15,-2-3-7 0,6-21 0 16,-4 5-3-16,5-18-1 15,-5 9 5-15,1-15 4 16,-4 6 6-16,0 2 2 16,-3 1 17-16,-4 16 10 15,-4-4-15-15,1 17-5 16,-1 5-6-16,4 10-3 16,0 3-2-16,0 9-1 15,0 0-16-15,8 7-5 0,-5-10-26 16,4 1-8-1,-3-4-40-15,3-7-15 0,-3-8-15 32</inkml:trace>
  <inkml:trace contextRef="#ctx0" brushRef="#br0" timeOffset="38326.4638">7976 3099 348 0,'0'0'129'0,"0"0"-70"0,-3 28-45 15,3-18 33-15,3 15-15 16,1-6-3-16,3 25-9 16,0-7 0-16,4 17-11 0,-1-10-3 0,4 18-2 15,-3-12-2-15,6-3 1 16,-2 0-2-16,2-3-1 16,-3-3 5-16,-7-10 1 15,0-5-5-15,-7-17-2 16,0 7-7-16,-10-23-2 15,-1 7-4-15,-17-18 1 16,3 8 0-16,-17-15 3 16,7 3 8-16,-4 6 6 15,7 7 2-15,4 12 2 16,3 3 0-16,8 13 0 16,3 0-2-16,10 16-1 15,0-1-6-15,15-6-1 16,-4 1 1-16,21-4 2 0,-7-7-16 15,11-2-6-15,-4-6-32 16,4-20-14-16,-4 4-39 16,8-16-16-16,-8 0 1 15</inkml:trace>
  <inkml:trace contextRef="#ctx0" brushRef="#br0" timeOffset="38479.0812">8283 3472 352 0,'0'22'132'0,"0"-22"-72"0,7 51-35 15,-3-42 38-15,-1 10-30 16,1 6-10-16,3 3-19 16,0-3-6-16,4-3-52 0,-8 3-123 15,4 0 94-15,-3-6-63 16,-8-16 50-16,1 3 17 16</inkml:trace>
  <inkml:trace contextRef="#ctx0" brushRef="#br0" timeOffset="38596.4731">8082 3297 304 0,'0'15'112'0,"0"-15"-60"0,7 22-76 0,-3-22 12 15,13 16-99-15,5-6-55 16,2 8 85-16</inkml:trace>
  <inkml:trace contextRef="#ctx0" brushRef="#br0" timeOffset="38836.7942">8802 3450 328 0,'-18'0'123'0,"18"0"-66"0,-28-9-29 0,14 6 53 15,7 6-46-15,-14-3 6 16,3 0-26-16,-7 9-5 16,4 7-6-16,-4 3 4 15,8 6-5-15,-1 3-1 16,8 7-1-16,3 12-4 15,10-6 2-15,4 2-15 16,7-5 9-16,7 0-45 16,1-4 28-16,6-15-88 15,0-3 63-15,11-23-130 16,0-2 101-16</inkml:trace>
  <inkml:trace contextRef="#ctx0" brushRef="#br0" timeOffset="39035.6109">8975 3084 324 0,'-4'-10'123'0,"4"10"-66"0,4 25-42 0,-1-15 55 16,4 8-40-16,0 1 10 15,7 31-15-15,-3-12-6 16,7 25-10-16,-4-16-6 16,3 22-2-16,-2-6-6 0,2 9-1 15,-3-3-37-15,4-13-14 16,-4-3-22-16,-10-12-8 15,-1-9-57 1</inkml:trace>
  <inkml:trace contextRef="#ctx0" brushRef="#br0" timeOffset="39300.5999">8802 3432 220 0,'10'0'85'0,"-10"0"-46"0,39 9-17 16,-32-3 26-16,14-3-21 15,-3-3-5-15,14 7-13 16,-4-7-6-16,11 9-2 16,-4-3-1-16,4-2 2 0,-7 5 1 15,3 7 1-15,-7-4 11 16,0 13 7-16,-3-6 0 0,-7 22 1 16,3-13-10-16,-11 19-5 15,1-12-10-15,-4 2-1 16,-3-2-34-16,-4-10-13 15,0-6-59 1,-14-10-66-16,3 0 52 16</inkml:trace>
  <inkml:trace contextRef="#ctx0" brushRef="#br0" timeOffset="39720.6021">9179 3334 256 0,'7'22'96'0,"-7"-22"-52"0,36 22-34 0,-29-12 25 15,7-1-21-15,0 4-7 0,11-1-8 16,-4-2 0 0,21 5 1-16,-7-5-22 0,8-1-10 0,-4 1 7 15,-1-1 4-15,-6-9 17 16,-4 6 7-16,-3-3 28 16,-11-3 12-16,0 7 1 15,-14 2 0-15,0 0-9 16,-10 10-2-16,-1 0-1 15,-7 16 0-15,4-7-9 16,4 16-1-16,-1-4-13 16,15-2-5-16,-1 0-6 15,11-4 1-15,-3-6-15 16,10-9-4-16,-3 3-21 16,13-19-7-16,-2 7-3 15,-5-29-1-15,-2 0 18 0,-8-6 7 16,0-3 30-16,-18-10 12 15,1 4 16-15,-15-10 5 16,4 9-5-16,-21 1-2 16,3 6-21-16,-3 2-6 15,3 14-56-15,7 12-22 16,4 0-67 0</inkml:trace>
  <inkml:trace contextRef="#ctx0" brushRef="#br0" timeOffset="40191.1635">9835 3476 300 0,'-3'0'112'0,"3"0"-60"0,3 9-17 15,1-9 40-15,0 19-22 16,-1-4-6-16,4 4-16 16,-3 0-5-16,6 16-15 15,-3-7-4-15,4-3-1 0,-1 3-1 16,1-3 0-16,0 3-3 15,-1-12 1-15,-3 3-2 16,4-19-1-16,-4 6-2 16,3-22 1-16,1 7-4 15,10-19-1-15,-3 3-11 16,7-19-3-16,-4 9 3 16,0-18 3-16,-3 15 10 15,-1 1 5-15,-3 5 6 0,0 4 6 16,-3 9 17-16,0 13 10 15,-4 3-9-15,0 28-6 16,3-6-10-16,-3 25-2 16,0-7-6-16,11 20-2 15,-4-4-5-15,7 0 0 16,-3-9-9-16,7 0-2 16,-4-9-32-16,7-10-11 15,-7-6-79-15,4-10-33 16,-4 1-5-1</inkml:trace>
  <inkml:trace contextRef="#ctx0" brushRef="#br0" timeOffset="40655.3406">10887 3736 148 0,'3'0'55'0,"-3"0"-30"0,4 15 6 0,-1-8 53 16,1-4-46-16,-4 16 27 15,3 0-39-15,-3 12 8 16,0-3-20-16,-3 16-2 16,3-6-7-16,-7 6-18 15,3 3 6-15,-6-7-100 16,6-2 58-16,1-10-109 15,6-9 90-15</inkml:trace>
  <inkml:trace contextRef="#ctx0" brushRef="#br0" timeOffset="41132.8817">11991 3510 304 0,'-7'-6'112'0,"7"6"-60"0,-11-3-32 0,8-4 43 16,3 7-36-16,-4 0 0 16,-6-9-8-16,-1 9-1 15,-7-9-5-15,4-1 0 16,-14 10-8-16,3 0-3 0,-17 16 1 16,7-7-4-16,-8 13 0 15,8 0 1-15,0 9 0 16,7 4-3-16,7-7 2 15,3 4-1-15,18-11-2 16,0 1-6-16,21-18-2 16,-3 5-2-16,17-22-1 15,-3-9 8 1,3 10 3-16,-3-13 6 16,-4 6 8-16,-3 0 5 0,-8 4 10 15,1-4 7-15,-7 19-17 16,-4-7-8-16,-7 23-5 0,0-6-5 15,0 18 2-15,0-3-1 16,7 12 0-16,-4-2-11 16,8-1-5-16,-4-5-45 15,10-4-19-15,-2-6-68 16,16-13-47 0,-2-3 89-16</inkml:trace>
  <inkml:trace contextRef="#ctx0" brushRef="#br0" timeOffset="41463.1554">12559 3306 376 0,'-46'-25'140'0,"46"25"-76"0,-46 6-53 0,39-6 34 16,-11 10-26-16,4-1-5 16,-14 10-11-16,3-3-5 15,-6 12 1-15,2-9-2 0,5 15 1 16,3-9-3-16,10 0 1 15,0-3-3-15,22-3 0 16,-4 3 4-16,18-3 1 16,-4-7 2-16,11 10 0 15,-4-9-5-15,14-4 1 16,-6 1 4-16,-1-4 4 16,-7 3 27-1,0 7-16-15,-14-3 17 16,-3-4-18-16,-8 7 1 0,-13 3-9 15,-1-4-1-15,-17 4-12 16,7 0-3-16,-14-3 5 16,6-4-37-16,-6-6-17 0,3-2-46 15,18-8-22-15,4-2-14 16</inkml:trace>
  <inkml:trace contextRef="#ctx0" brushRef="#br0" timeOffset="41853.9857">13025 3322 344 0,'-4'-6'129'0,"4"6"-70"0,-35-10-45 0,31 10 33 15,-13 10-24-15,6-4-5 16,-14 3-11-16,4 1-3 16,-14 5-2-16,7-2-4 0,-11 6 1 15,7 3-1-15,0 0 0 16,4-4 0-16,10 8-2 15,1-8-4-15,17-2 0 16,0 3 2-16,14-10 1 16,-3 7 3-16,17-7 1 15,-4 1 1-15,8-7 2 16,-4 9-1-16,4-2 2 16,-4-1 9-16,-6 4 7 0,-5-7 5 15,-10 13 5-15,0-10-13 16,-10 10-7-16,-1-3-3 15,-10 3 0-15,0-1-5 16,-14-8-3-16,3 5-26 16,-7-5-9-16,8-1-34 15,3-9-13-15,3 0-43 16,7-9-55 0,4-1 64-16</inkml:trace>
  <inkml:trace contextRef="#ctx0" brushRef="#br0" timeOffset="42401.5827">13123 3535 64 0,'-3'-22'24'0,"3"22"-12"0,0 0-8 0,0 0 8 16,3 0 8-16,1 0 7 15,-1 0 17-15,1 0 7 16,-4 0 1-16,0 0 1 16,0 0 1-16,0 0 4 15,0 16-32-15,0-7-3 0,0 7-2 16,0-4 3-16,3 23 3 0,1-16-10 16,3 15-5-16,0-9-7 15,4 10-2-15,-1-7-1 16,8-3 1-16,0-3 0 15,6-12 1-15,-3-4-2 16,4-12 1-16,-4 2 0 16,0-14 3-16,-3-1-1 15,-4-13 0-15,-3 4-3 16,-4-9 1-16,0 2-2 16,-4 1 2-16,1-1-2 15,-4 7-1-15,0 3-4 16,0 15 0-16,0 1-7 15,0 9-3-15,0 6-8 16,3 7-3-16,1 2 4 0,3 4 2 16,-3-3-2-16,3 3 1 15,0 0 2-15,0 6 1 16,0-7-6-16,0 1 0 16,0-3-4-16,0-4 0 15,0 4-23-15,0-6-8 16,-3-1-33-1</inkml:trace>
  <inkml:trace contextRef="#ctx0" brushRef="#br0" timeOffset="43433.2771">13596 3413 152 0,'4'-3'57'0,"-4"3"-30"0,3 3-3 0,-3-3 53 16,4 0-43-16,-4 6 36 15,3 3-42-15,1 4 19 16,-1 6-27-16,1 12 13 15,3-3-19-15,-4 10 12 16,4 6-15-16,0-3 10 16,1-1-12-16,-1-5 2 15,0-1-7-15,0-5-2 16,0-10-1-16,-4-13-4 16,4-3 2-16,0-12-8 15,4-10 5-15,0-10-5 16,-1 4 5-16,1-12 2 15,3 2 2-15,-4 7 2 16,1 3-1-16,-4-3 10 16,4 18-5-16,-4 1 8 15,3 3-8-15,1 6 3 16,-1 9-5-16,1-3 0 16,0 4-2-16,-1 9-2 15,1-10 1-15,-1 0 3 16,4 1-2-16,4-10 4 15,-4 0-4-15,4-10 1 16,-1 1-1-16,1-10-2 16,3 3 1-16,-3-2 3 15,0 5-2-15,-4-3 1 0,0 1-1 0,-4 2-2 16,1 4 12-16,-4 3 4 16,0 6-8-16,0 6 2 0,0 13 1 15,-3-7-2-15,3 13 0 16,0 0-3-16,3 10-1 15,1-13-3-15,7 9 1 16,-4-9 0-16,7 3 1 16,0-6-2-16,11-10 1 15,-4 1-2-15,4-20 2 16,-4 10-4-16,4-18 0 16,-4-1 1-16,-3-6 0 0,-4-4-7 15,-4-5 0-15,-2 6 5 16,-8-7 6-16,-4 1-2 15,-6 12-1-15,3-3-5 16,-11 18 0-16,4 4 0 16,-11 13 2-16,1-1 3 15,-1 29 2-15,4-13 5 16,10 22 3-16,1-3-4 16,14 6-2-16,-1-6-5 15,25 0 0-15,-6-13-9 16,24 0-2-16,-8-9-49 15,29-12-21-15,-10-4-99 16,21-15-73 0,38-20 104-16</inkml:trace>
  <inkml:trace contextRef="#ctx0" brushRef="#br0" timeOffset="44092.0353">15730 3134 208 0,'-10'-7'77'0,"10"7"-42"0,3-9-21 16,1 9 22-16,3-6-5 16,-4 3-1-16,15 3-3 15,-4-7-2-15,18 7-14 16,-7-3 4-16,17-6 3 0,-7 3-4 15,15-7 0-15,-8 0-4 16,0 1 1-16,-3 3-6 16,-4-1-3-16,-3 1 3 15,-4 2 4-15,-6-2 8 0,-5 18 4 16,-3-9 3-16,-3 19 2 16,-4 0-10-16,0 22-4 15,0-13-3-15,0 28 1 16,-3-5 1-16,3 11 1 15,0-5 2-15,3 18 4 16,1-18-6-16,7 15-2 16,-4-3-3-16,0-7 0 15,0-8 0-15,-4-7 3 16,-3-7 4-16,-10-8 3 16,3 2-7-16,-18-9-1 15,4-6-3-15,-21 0-1 16,7 0-3-16,-25-13-2 15,10 4 1-15,-13-10-1 0,7 6-14 16,-1-3-5-16,8-3-37 16,3 6-16-16,7-6-55 15,11-6-24-15,0 6-17 16</inkml:trace>
  <inkml:trace contextRef="#ctx0" brushRef="#br0" timeOffset="44303.722">16256 3620 416 0,'-4'-10'156'0,"4"10"-84"0,-17-9-40 0,17 9 44 15,-11 0-31-15,1 0-10 16,-4 0-21-16,-1 0-7 16,-6 6-5-16,4-3-2 0,-12 7 3 15,5-4-20-15,-8 13-8 16,7-10-25-16,-10 10-11 15,7-3-44-15,0-7-19 16,6 1-40 0</inkml:trace>
  <inkml:trace contextRef="#ctx0" brushRef="#br0" timeOffset="45037.632">17124 3504 156 0,'-4'6'57'0,"4"-6"-30"0,4 0-3 15,-4 0 24-15,3 0-6 16,-3 0 0-16,4 3 4 15,-1 3 30 1,8 4-41-16,-4-1 29 16,4 10-38-16,-1 0 11 15,4 6-22-15,0 3 2 16,1 7-9-16,-1-1-1 16,3 4-4-16,-3-4-13 0,4 1 6 15,-7-7-59 1,3-3 35-16,-7-6-113 0,3 0 78 15,-3-10-112-15,1 1 100 0</inkml:trace>
  <inkml:trace contextRef="#ctx0" brushRef="#br0" timeOffset="45216.5302">17367 3485 316 0,'-14'0'121'0,"14"0"-66"0,-39 19-49 0,29-4 39 16,3 1-28-16,-4 3 5 15,-10 25-9-15,3-13-1 0,-13 29-6 16,6-13-2-16,-7 6-9 16,4-3-72-1,7-3 41-15,0-9-147 16,6-4 102-16</inkml:trace>
  <inkml:trace contextRef="#ctx0" brushRef="#br0" timeOffset="45398.2584">17604 3723 260 0,'0'19'96'0,"0"-19"-52"0,-4 38-7 0,4-32 36 15,0 16-23 1,0 3-7-16,0 3-24 0,0-3-10 16,0 10-5-16,0-7-21 0,0-3-6 15,0 0-51-15,0-6-21 16,0-6-48-1</inkml:trace>
  <inkml:trace contextRef="#ctx0" brushRef="#br0" timeOffset="45954.0493">17780 3620 312 0,'-7'22'115'0,"7"-22"-62"0,0 37-57 0,0-34 21 15,3 19-15-15,1-9-1 16,7 12-1-16,-1-6 0 0,8-3 0 16,-4-4-3-16,4-12 2 0,-1 0-4 15,4-9 1-15,1-1 0 16,2-15-1-16,-3 6-1 16,4-15 1-16,-4 6 3 15,0-1 3-15,-3 1 4 16,0-3 2-16,-4 12 14 15,-7 10 6-15,0-1-9 16,-4 20-5-16,1-1-2 16,0 22 0-16,-1-9 3 15,11 32 2-15,-3-10-3 16,3 25 0-16,-4-13 1 16,8 26 4-16,-4-4-8 15,0 0-5 1,0-2-4-16,-3 2 0 0,-4-6 1 15,-7 0-3-15,0-9 0 16,-18 0 1-16,1-10-5 16,-15-3 1-16,7-12-7 0,-13-10-1 15,6 3 7-15,-11-28 4 16,8-3-3-16,0-12 1 16,7-4-4-16,6-18 0 15,8-1-40 1,7 7 25-16,7-16-105 15,11 7 71-15,10-14-100 16,7 14 88-16</inkml:trace>
  <inkml:trace contextRef="#ctx0" brushRef="#br0" timeOffset="46238.9173">18810 3350 208 0,'7'-44'79'0,"-7"44"-42"0,4-19 1 0,-4 19 69 16,3 0-58-16,-6 0 26 15,3 7-46-15,-7 2 2 16,0 4-19-16,-11 12 4 16,4-6-9-16,-11 15 9 0,8 4-9 0,-8 6 10 15,7-1-10-15,1 4 5 16,6 7-7-16,4-1 2 15,3-9-4 1,11-10 3-16,8 1-4 0,6-13 4 16,10-6-17-16,-2-1-5 15,6-21-34-15,11 3-13 16,-18-3 33-16,-3-4-49 0,-8 1-15 16,-3-1-50-1</inkml:trace>
  <inkml:trace contextRef="#ctx0" brushRef="#br0" timeOffset="46390.2153">18613 3620 292 0,'-4'6'110'0,"4"-6"-60"0,18 0-32 0,-15 3 31 0,18-3-20 16,-3 0-6-16,14-3-14 16,-8 3-4-16,15-9-3 15,-7 2-13-15,7-11-4 0,-7 2-62 16,3 3-26-16</inkml:trace>
  <inkml:trace contextRef="#ctx0" brushRef="#br0" timeOffset="46809.879">19300 3102 324 0,'0'0'123'0,"0"0"-66"0,8 0-42 0,-1 0 42 16,0 7-33-16,3-7 8 16,8 0-20-16,7 0 5 15,-1 0-10-15,12-7 4 16,2 7-6-16,15 0 2 16,-7-3-4-16,4-3 9 15,-5 6-6-15,-2-3 14 16,-4 3-11-16,-8 0 11 15,-6 3-11-15,-11 13 11 16,0-1-12-16,-14 14 5 16,-3-1-8-16,-15 16 9 15,4 3-8-15,-14 12 8 16,3-2-8-16,-7 5 1 16,4-2-4-16,-4 6-2 15,8 0 0-15,-5-16-21 16,8 0 11-16,-4-12-69 15,11-4 43-15,-3-6-119 16,6-9 86-16,4-12-133 16,0-1 114-16,7-12-42 0</inkml:trace>
  <inkml:trace contextRef="#ctx0" brushRef="#br0" timeOffset="47272.5025">19823 2996 260 0,'-7'-3'96'0,"7"3"-52"0,-11 25-25 0,11-22 29 15,-11 16-6-15,4-4 2 16,-7 10-4-16,4-3-1 16,-12 22-10-16,-2-3 3 15,3 0-18-15,-11 9 6 16,4-3-12-16,-11 13 6 15,11-4-7-15,-1-3 0 16,-2 10-6-16,-1-10-1 16,4 1 2-16,3-10 1 15,4-7-1-15,3-2-2 0,4-7 1 16,0-3-1-16,3-6 0 0,4-3-3 16,4-7 0-16,-1 0 2 15,11 1 0-15,-3-10 5 16,13 0 2-16,1 0 0 15,10-3 1-15,-3-4-6 16,14 7-1-16,-4-3 0 16,11 3 2-16,-7 0-1 15,7 3-1-15,-8-3 1 16,1 7 1-16,-7-4-8 16,0-3-1-16,-4 6-31 15,-3-3-15-15,-4-3-48 16,-4 0-19-16,1 0-40 15</inkml:trace>
  <inkml:trace contextRef="#ctx0" brushRef="#br0" timeOffset="48612.7699">20415 3225 132 0,'-3'-7'49'0,"3"7"-26"0,0-3-25 15,0 3 9-15,3-6 10 16,1 6 8-16,-1-9 16 15,1 9 9-15,-4-4-26 0,0-2 15 0,0 6 6 16,0-3-13-16,-4 6-6 16,1-3-11-16,-1 10-2 15,1-1-6-15,-1 7 1 16,1-1-5-16,3-2-2 16,0-4-3-16,0 1 1 15,0-1 5-15,3-3 5 16,1-6 4-16,-1 0 4 15,1-6-5-15,-4 3 1 16,0-3-6-16,0-4-2 16,0 1-2-16,-4-1-3 15,4 1-2-15,-3 0-1 16,-1 9-49-16,1 0-20 16,-1 0-87-1</inkml:trace>
  <inkml:trace contextRef="#ctx0" brushRef="#br0" timeOffset="48976.3496">20366 3664 184 0,'-7'0'71'0,"7"0"-38"0,0 9-14 15,0-9 23-15,0 6-19 0,0-3-5 16,3-3-2 0,-3 7-1-16,4-7-8 15,-1 0 5-15,4-7 3 0,-3-2-3 0,3 0 1 16,-3-1-6-16,-1 1-2 16,1-1 6-16,-4 1 5 15,0 0 5-15,-4 2 4 16,1-2-11-16,-1 15-3 15,1-3-9-15,3 7-2 16,0-4 0-16,3 13 0 16,-3-10-29-16,7 10-10 15,0-10-60-15,7-2-24 16,-3 2 7 0</inkml:trace>
  <inkml:trace contextRef="#ctx0" brushRef="#br0" timeOffset="49377.5335">21177 3297 244 0,'-7'-19'93'0,"7"19"-50"0,4 0-28 0,-4 3 24 15,7 13 3-15,0 3 7 16,7 6-5-16,0-6-2 15,11 15-23-15,-4-6 2 0,11 16 0 16,-4-9-9-16,4 12-2 16,-1-7-6-16,-2 7-1 15,-8-3-1-15,0-6 1 16,-3-4-48-16,-4 1-22 16,-4-13-63-16,-3-6-26 15,-3-1 30 1</inkml:trace>
  <inkml:trace contextRef="#ctx0" brushRef="#br0" timeOffset="49602.67">21484 3127 304 0,'-7'-3'115'0,"7"3"-62"0,-10 22-46 16,10-15 23-16,-4 11-5 15,0 1 0-15,-10 25-1 16,0-9 0-16,-7 18-13 15,3-9-2-15,-6 18 1 0,-1-8-4 16,-3 12-1-16,3-7-5 16,0-5 0-16,4-7-49 15,4-13-19-15,3-6-39 16,6-21-13-16,1-4 4 16</inkml:trace>
  <inkml:trace contextRef="#ctx0" brushRef="#br0" timeOffset="49977.4807">21749 2911 216 0,'14'-16'82'0,"-14"16"-44"0,25-9-16 0,-18 9 26 16,7 0-12-16,-4 0-3 15,11 0-15-15,1 0-6 0,-1 9-7 16,-4 1 1-16,-2 5 3 0,-5-5-1 15,-3 15 3-15,-3-6-2 16,-15 9 0-16,4-3-3 16,-11 3 1-16,4 1-2 15,-3-4 0-15,3-7 8 16,-1-2 3-16,1-3-5 16,7-4-2-16,0 0-10 15,7-2-1-15,0-7 6 16,11 6 5-16,-1-3 0 15,15-3 0-15,-4 6-8 16,8-2 0-16,-5 2-8 16,1-3 0-16,-4 6-37 15,0-2-13-15,-3-4-48 0,0 9-19 16,-4-2 4 0</inkml:trace>
  <inkml:trace contextRef="#ctx0" brushRef="#br0" timeOffset="50726.8672">22712 3049 284 0,'0'9'107'0,"0"-9"-58"0,-14-3-40 0,14 3 27 16,0 10-9-16,0-4 1 15,0 13-9-15,0-7-1 16,-4 13-11-16,1-6 7 0,-1 16 3 15,4-7-5-15,0 6-2 0,0-5 3 16,0 2 2 0,0-9-4-16,11-3 1 0,-4 3-1 15,10-10 3-15,-2 4-1 16,9-7 2-16,-3-2-8 16,15-7-2-16,-8 0-5 15,11-7-1-15,-8 1-30 16,-2-3-12-16,-5-1-49 15,-6-8-18-15,-4-1-51 16</inkml:trace>
  <inkml:trace contextRef="#ctx0" brushRef="#br0" timeOffset="50876.875">22835 3002 288 0,'-14'25'107'0,"14"-25"-58"0,-3 47-26 0,3-37 31 15,3 18-13-15,-3-3-1 16,7 28-19-16,0-9-5 16,0 19-10-16,0-16-4 0,0 22-1 15,1-16-6-15,-1 19-1 16,0-9-33-16,0-10-13 16,0-9-34-16,0-9-11 15,0-7-27 1</inkml:trace>
  <inkml:trace contextRef="#ctx0" brushRef="#br0" timeOffset="51370.5955">23202 3388 320 0,'0'15'121'0,"0"-15"-66"0,18 47-49 15,-15-40 25-15,4 12-11 16,-3-1 1-16,7 7-12 15,-1-6-5-15,4 0-3 16,-3-3-1-16,10-7 2 0,-3 1 1 16,6-10 3-16,-3 0-3 15,4-19 0-15,-4 3-1 0,1-3-2 16,-5 0 3-16,-3 1 0 16,-3 2 1-16,-4 3 2 15,0-2-5-15,-7 18-1 16,0 3 0-16,0 13 0 15,0 0 2-15,7 25 3 16,0-10 0-16,7 29 0 16,0-16 1-16,0 22 1 15,-3-16-3-15,-4 19-1 16,0-12-1-16,-10 6-2 16,-1-13 1-16,-14 10 1 15,-17 15-19-15,0-21-6 16,0-13 3-16,13-26 1 15,5 4 9-15,-11-28 6 16,3 6 3-16,0-19 1 16,4 0-3-16,7-15 0 0,3 9-1 15,15-13 3-15,-4 10-20 16,10-13-8-16,-3 4-51 16,11-10-24-16,-4 6-14 15</inkml:trace>
  <inkml:trace contextRef="#ctx0" brushRef="#br0" timeOffset="51599.9254">23975 3250 336 0,'0'12'126'0,"0"-12"-68"0,7 63-43 0,-4-54 31 16,4 17-25-16,-3-8-6 15,3 17-10-15,0-7-4 16,0 7 0-16,-3-7-8 0,-1 6 0 16,-3-6-41-16,-3 7-16 15,-1-10-40-15,-6-6-17 16,2-3 14 0</inkml:trace>
  <inkml:trace contextRef="#ctx0" brushRef="#br0" timeOffset="51753.91">23932 3504 308 0,'11'-3'115'0,"-11"3"-62"0,35-7-46 0,-28 7 26 0,18 0-21 15,-4 0-6-15,7 0-11 16,-3-3-2-16,3-3 3 16,-3 3-57-16,3-7-26 0,-7 4-38 15</inkml:trace>
  <inkml:trace contextRef="#ctx0" brushRef="#br0" timeOffset="52212.0878">24366 3118 288 0,'0'-6'110'0,"0"6"-60"0,18-10-30 0,-14 10 30 15,13 0-23-15,-3 0-5 16,18-3-11-16,-7-3-5 15,17 6-3-15,-7-3-3 0,4-3 3 16,-7 6 0-16,-4 0 1 16,-7 0 0-16,-10 9 2 15,-1 0 3-15,-13 7 2 16,-1 3-5-16,-17 6-4 16,4-6 3-16,-12 15 4 15,-13 10 1-15,17-16 4 16,4-9-3-16,4 6-1 15,2-6-11-15,5-3-1 16,3-4 2-16,14 4 2 16,-4 0 0-16,15-7 1 15,0 0 2-15,10 1 4 16,-3-7 22 0,3 6-17-16,-4-2 23 15,1 2-22-15,-7 7 15 16,-1-4-17-16,-9 4-1 15,-1 3-7-15,-11 0-1 16,4 6-2-16,-14 3-21 16,3-3 10-16,-13 3-91 15,2-3 55-15,-6 0-201 16,4-3 138-16</inkml:trace>
  <inkml:trace contextRef="#ctx0" brushRef="#br0" timeOffset="52363.4874">24980 3736 520 0,'-14'9'192'0,"14"-9"-104"0,-14 16-109 0,10-10-56 16,4-3 35-16,-3 4-196 16,6-4 133-16</inkml:trace>
  <inkml:trace contextRef="#ctx0" brushRef="#br0" timeOffset="53534.092">25919 3689 176 0,'-18'9'66'0,"18"-9"-36"0,-4 16-15 0,4-13 20 15,0-3-6-15,0 6 0 16,0-3 1-16,0-3 1 16,0 0-16-16,0 0 15 0,7 0 9 15,-3-3-3-15,0-16 2 0,-1 4-18 16,4-20-4-16,-3 1-10 16,3-29-2-16,0 16 0 15,0-35 2-15,0 14-5 16,0-20-3-16,-4 12 5 15,1-2 3-15,0 15-6 16,-4 1 1-16,0 18 1 16,0 9 1-16,0 7-4 15,0 28-1-15,0 0-2 16,7 28 0-16,-4-3 0 16,11 29 3-16,-3-1 4 15,17 19 3-15,-7-16-5 16,11 13-2-16,-4-15 0 15,4 5 0-15,-4-12 3 0,4-9 1 16,-7-7 3-16,3-12 3 16,-7-6 0-16,0-13 2 15,-3-3-4-15,-8-22-2 16,1 6 0-16,-11-25-1 16,0 9-18-16,-11-18-7 15,4 6-48-15,-3 3-19 16,3 10-68-1,3 21-41-15,1-3 91 16</inkml:trace>
  <inkml:trace contextRef="#ctx0" brushRef="#br0" timeOffset="53938.821">26617 3334 288 0,'-25'-3'110'0,"25"3"-60"0,-14 19-30 15,14-13 30-15,-3 4-27 16,-1-7-7-16,-3 16-13 16,4-10-3-16,-4 16 0 15,3-6 0-15,1 16 0 0,-1-10 0 16,4 3 0-16,0 0-3 16,7-3 0-16,0-6-1 15,11-3 3-15,-1-7 2 16,12-9 2-16,-5 0-6 15,8-16 0-15,-4 7-1 16,-3-19 2-16,-4 12 3 0,-14-12 2 16,-3 3 10-16,-15-7 6 15,1 1-8-15,-12 3-1 16,5 3-6-16,-8 6-3 16,4 0-16-16,-4 25-7 15,4-2-38-15,10 5-16 16,1-3-62-1</inkml:trace>
  <inkml:trace contextRef="#ctx0" brushRef="#br0" timeOffset="54121.7494">27058 3002 288 0,'-3'-25'110'0,"3"25"-60"0,0 0-32 0,0 6 28 0,0 7-13 16,0 2-4-16,3 20-9 15,1-7 0-15,3 25-11 16,0-9 1-16,3 19 3 0,-3-10-5 16,0 4-2-16,0-7-3 15,-3 6 0-15,0-5-55 16,-4-7-22-16,0-7-93 16,0-9-40-1,0-9 105-15</inkml:trace>
  <inkml:trace contextRef="#ctx0" brushRef="#br0" timeOffset="54288.0137">26935 3394 288 0,'7'0'107'0,"-7"0"-58"0,42 3-40 0,-35 3 27 16,14-6-16-16,-3 0-3 15,17 0-15-15,-3 0-6 16,14-6 2-16,-7 3-57 0,3 3-23 15,-3 0-44 1</inkml:trace>
  <inkml:trace contextRef="#ctx0" brushRef="#br0" timeOffset="54689.2277">27414 3460 228 0,'0'6'88'0,"0"-6"-48"0,18 0-31 15,-14 0 19-15,6 0 1 16,1 0 5-16,10 0 7 16,-3 0 5-16,10-6-25 15,-7 3-1-15,14-16 1 0,-7 3-10 16,8-9-3-16,-5 6-3 16,-2-3-1-16,-5 0 0 15,-10-6 2-15,-3 9-1 16,-11-6 2-16,0 6 0 15,-14 1 1-15,0 2 7 16,-11 7 2-16,4 9-2 0,-7 9-1 16,3 0-6-16,0 26 0 15,4-10-3-15,7 19 0 16,3-10-1-16,11 7 2 16,0 0-1-16,11-3 0 15,0-4-3-15,20 1-2 16,-6-14 3-16,24-5 2 15,-6 0-18-15,20-22-5 16,29-13-100-16,-4-6-44 16,-21 3-12-1</inkml:trace>
  <inkml:trace contextRef="#ctx0" brushRef="#br0" timeOffset="55740.5344">3009 5062 212 0,'-17'-6'79'0,"17"6"-42"0,0 0-17 0,0 0 24 0,3 6-13 16,-3-3-4-16,4 13-6 15,-1-7-2-15,4 10-10 16,0 0 3-16,4 6 4 0,-8 3 5 16,1 7 2-16,3-7-6 15,-7 13-2-15,3-10-1 16,5 4 4-16,-1-4-10 16,0-3-2-16,3-6-4 15,1 3-2-15,3-6 5 16,4-9 1-16,3 2 2 15,10-12 2-15,-13 0-5 16,14-16-1-16,-14 10 2 16,10-6 1-16,-4-4-12 0,1 7-6 15,0-7-48-15,-11 6-21 16,7 1-52 0,-10-3-61-16,-4 2 63 15</inkml:trace>
  <inkml:trace contextRef="#ctx0" brushRef="#br0" timeOffset="55998.3346">3239 5056 308 0,'-8'-9'115'0,"1"9"-62"0,14 9-53 0,-7-9 23 16,0 16-9-16,4-7 2 15,3 19-3-15,0-3 0 16,4 29-7-16,-4-1 7 0,7 13 6 0,-4-7-1 15,-3 14-1-15,4-14-7 16,0 13-4-16,-1-15-3 16,1 12-3-16,-1-16-10 15,1 0-6-15,-4-9-45 16,0-12-18-16,4 2-16 16,-8-18-7-16,8-23-2 15</inkml:trace>
  <inkml:trace contextRef="#ctx0" brushRef="#br0" timeOffset="56627.3007">3616 5573 200 0,'-7'-3'77'0,"7"3"-42"0,0 3-10 0,0-3 25 16,-4 0-19-16,1 0-4 15,6 0-11-15,1 7-2 16,3 2-8-16,-3 0 5 0,3 7 4 15,-4-3 2-15,8 6 1 16,-11 2-7-16,10 1-2 16,-6 3-3-16,10 1-1 15,-7-4-6-15,7-7-1 16,-3 4 1-16,6-10 0 16,1 1-2-16,7-10 2 15,-11-3 3-15,10-13 3 16,-2 3-2-16,2-18-2 15,-3 9 0-15,-3-9 1 16,-4 3-1-16,-3-7 2 0,-4 7-2 16,-4 3 2-16,1 3 0 15,-1 12 1-15,-3 4-5 16,4 12 1-16,-1-2-2 16,8 24 0-16,0-9 2 15,10 31 2-15,-11-13 3 16,22 36 4-16,-7-11 2 15,7 7 1-15,-4-12-11 16,0 18-3-16,-3-19 3 16,-1 17 3-16,-9-20 3 0,-5 6 3 15,-6 14-3-15,-8-20-2 16,-21-9 2-16,-10-16 0 16,0-3-6-16,10-22 0 15,0 7-6-15,-6-29 1 16,6 0 2-16,4-16 1 15,3 10-4-15,8-22-1 16,-1 13 0-16,11-10 4 16,0 6-1-16,11-6 1 15,-1 7-16-15,15-7-5 16,-4 9-40-16,14-2-16 16,15-23-58-1,-1 13-35-15</inkml:trace>
  <inkml:trace contextRef="#ctx0" brushRef="#br0" timeOffset="56853.9861">4516 5297 276 0,'0'-9'104'0,"0"9"-56"0,7 9-25 15,-4-2 29-15,4 2-5 16,0 1-1-16,4 18-12 15,3-3-6-15,-7 9-16 16,4-5-1-16,10 5 0 0,0-6-6 16,-10 7-1-16,3-7-2 15,-4 6 1-15,1-5-24 16,-4 5-11-16,0-9-43 16,-7-3-17-16</inkml:trace>
  <inkml:trace contextRef="#ctx0" brushRef="#br0" timeOffset="57052.0353">4431 5624 276 0,'-4'3'104'0,"4"-3"-56"0,4 9-23 0,-1-3 31 16,8-6-21-16,-7 0-5 16,17-6-14-16,-4 6-3 15,19-9-7-15,-5-1-4 0,15 1-1 16,-10-1-15-16,2-5-3 0,-6 5-46 15,0-2-19 1,-4 2-59-16</inkml:trace>
  <inkml:trace contextRef="#ctx0" brushRef="#br0" timeOffset="57693.4007">5031 5181 228 0,'3'-9'85'0,"-3"9"-46"0,4 0 3 0,3 0 34 15,-7 0-21-15,3 0-8 16,4-9-20-16,0 9-7 16,11-13-11-16,-11 1-2 0,21 2 3 15,-7-2 0-15,8-4 2 16,-5 0-4-16,5 4 0 16,-5 5-5-16,-3-2 0 15,1 6 5-15,-12-3 5 16,1 6-1-16,-8 9 1 15,1 0-5-15,-11 7-3 16,0 3-5-16,-18 9 0 0,4-3-2 16,-4 10-2-1,4-7 3-15,3 0 0 0,4-3-4 16,4 3 1-16,-1-9 0 16,11 6 2-16,0 0-1 15,14-6-1-15,0-3 3 16,11-4 0-16,-4 4-2 15,11 3 2-15,-4-10 1 16,7 10 0-16,-3-3 2 16,0 3 3-16,-4-4 4 15,-3 10 5-15,0-3 1 16,-18 3 3-16,0 4-1 16,-7 5 1-16,0-6-7 15,-14 7-4-15,-1-7-4 0,-13 3-3 16,4-9-24-16,-22-3-9 15,7-3-51-15,-11-7-22 16,-20-2-83 0</inkml:trace>
  <inkml:trace contextRef="#ctx0" brushRef="#br0" timeOffset="58248.0572">6780 5348 252 0,'0'0'96'0,"0"0"-52"0,15 9-34 0,-12-6 23 15,4 7-3-15,-3 2 4 16,6 10-14-16,1-6-6 16,-1 12-9-16,1-3-2 0,0 3 3 0,-1-3-1 15,-3 0 0-15,0-3-28 16,-3 3-11-16,-1-6-47 16,-3 0-21-16,0-3-12 15</inkml:trace>
  <inkml:trace contextRef="#ctx0" brushRef="#br0" timeOffset="58728.2084">6816 5338 252 0,'-36'-9'96'0,"36"9"-52"0,4 0-54 16,-4 0 16-16,14 0-6 0,0 0 0 16,14 0-33-16,-3 0-15 15,21-6-20-15,-7-1-6 16,31-5 27-16,-10 2 14 15,4-5 23-15,-8 2 9 16,-6-3 83-16,-8 10 39 16,-10-3-16-16,-8-1-11 15,-13-2-35-15,0 5-12 16,-22 7-27-16,0 0-4 0,-10 0-1 16,4 7-8-16,-8 5-4 15,4-2-5-15,3-1 1 16,4 7-1-16,3-7-2 15,1 1-2-15,10-1 1 16,0 0 1-16,17-2 2 16,-2 2-1-16,16-9 1 15,-2 3 0-15,9 4 0 0,-6-7 4 16,10 6 1 0,-10-3-4-16,0 3 1 0,-7-3 2 15,-4 13 3-15,-4-7 4 16,-10 10 5-16,1 0-2 15,-16-3 3-15,5 3-8 16,-15-1-4-16,4-2-2 16,-14-3-1-16,3 2-29 15,1-5-13-15,2-1-36 16,5-9-15-16,-1 6-53 16</inkml:trace>
  <inkml:trace contextRef="#ctx0" brushRef="#br0" timeOffset="59228.8558">8756 5188 244 0,'-4'-7'90'0,"4"7"-48"0,-7-3-20 0,7 3 28 16,-3-6-6-16,-1 6 1 15,-10-3-12-15,4-3-5 0,-12 6-16 16,5 0-5-16,-8 9-1 0,4 0-1 16,-4 23 0-16,4-10-1 15,0 18 0-15,3-11-5 16,15 8-1-16,3-2 1 15,14 2 0-15,-4-11-2 16,19-1 0 0,-5-7-5-16,19-18-2 0,-8 4 2 15,14-23 5-15,-6 6 2 16,-12-12 3-16,-6 0 8 16,-14-3 3-16,-1 3 0 15,-20-10 2-15,3 7-6 16,-18-6-3-16,4 5-3 15,-14-5 0-15,6 15-2 0,-9 6 2 16,6-2-11-16,-7 21-2 16,7-3-28-16,11 7-13 15,3-1-39-15,18 0-16 16,0 1-26 0</inkml:trace>
  <inkml:trace contextRef="#ctx0" brushRef="#br0" timeOffset="59688.5873">9109 4868 216 0,'3'-25'82'0,"-3"25"-44"0,0-10 0 0,0 10 34 16,0 0-19-16,0 0-6 0,4 10-14 16,-1-1-4-16,1 16-16 15,-1-6 8-15,1 22 5 0,-1-13-5 16,4 16-2-16,1-10-5 15,2 13-1-15,-3-3-3 16,4 10-1-16,-4-7-5 16,3-3-3-16,1-10 0 15,0 1 1-15,-4-13 3 16,0 0 2-16,0-10 1 16,-4-12 0-16,1 0-2 15,-11-9 1-15,0 6-4 16,-7-13 0-16,-1 0-3 15,-6-3-3-15,4 7 2 0,-8-1 0 16,4 4 1-16,-4 9 0 16,4 0-5-16,0 16-1 15,3-7 3-15,4 16 3 16,3-6-4-16,11 9 1 16,0-3-1-16,15 3 2 15,-5-9-1-15,18-3 1 16,-3 0-11-16,7-13-5 15,-4 6-39-15,7-12-17 16,-3-3-46-16,10-19-17 16,-10 6 5-1</inkml:trace>
  <inkml:trace contextRef="#ctx0" brushRef="#br0" timeOffset="60175.2349">9567 4705 260 0,'-3'-25'99'0,"3"25"-54"0,0 0-17 15,0 0 30-15,3 15-10 16,1-5-4-16,-1 18-9 16,1 0-2-16,3 16-19 15,0 0 1-15,4 9-1 0,-1-6-1 16,4 16 2-16,-3-10-6 16,3 16-3-16,-3-15-1 15,3 8 1-15,-4-15-3 0,1-3 0 16,-1-3-1-16,-2-13 1 15,-5-6-2 1,-3-6 2-16,0-7-4 0,-7-18-2 16,0 9-5-16,-11-19 0 15,4 3 2-15,-18-5 3 16,4-1 0-16,-4 12 1 16,4-2 2-16,0 12 0 15,3 0 2-15,4 12 1 16,4 4-1-16,2 9 1 15,5-6 4-15,10 9 6 16,0 0-5-16,14-3-2 16,0-6 1-16,14-3 2 15,-3-1-2-15,10-11 1 16,-7 5-3-16,8-12 2 16,-5-3-26-16,1 2-12 15,-4-2-50-15,1-13-23 16,-5 4-83-16</inkml:trace>
  <inkml:trace contextRef="#ctx0" brushRef="#br0" timeOffset="61086.5109">11331 5163 128 0,'4'-10'49'0,"-4"10"-26"0,3-9-5 0,1 9 18 16,-4-10-1-16,0 10 2 15,-4-6-7-15,1-3-4 16,-8 6-14-16,4-4 8 0,-7 4 6 15,0-3-8-15,-14 6 0 16,3 0-6-16,-10 9 0 16,6-2-7-16,-6 2-1 15,3 0-2-15,1 1 1 16,6-1 0-16,4 7 1 16,3-7-9-16,8 1-2 15,-1-1 2-15,15 0 2 0,-1 1 2 16,11-1 1-16,-3 1-3 15,13-1 2-15,-2-3-1 16,6 4 0-16,-3-1 2 16,3 1 2-16,-4-4 3 15,-2 3 4-15,-5 1 16 16,-3-1 8-16,-3 1-6 16,-7 8-1-16,-1-2-9 15,-10 3 0-15,0 0-8 16,-14 6-1-16,3-6-4 15,-7-1-1-15,4-2-6 16,-7-7-2-16,3 1-38 16,4-1-14-16,0-2-46 15,7-14-20-15,0 7-3 16</inkml:trace>
  <inkml:trace contextRef="#ctx0" brushRef="#br0" timeOffset="61490.0707">11543 5065 224 0,'-7'-3'85'0,"7"3"-46"0,-14-6-4 0,14 6 32 16,-4 6-19-16,1-3-7 16,-4 4-18-16,0-7-5 15,-4 9-10-15,4 0-3 0,-4 10 1 0,4-3-3 16,0 9 0-16,0-6-1 15,0 9 1-15,4 0-4 16,3 16-2-16,0-9 2 16,7 2 0-16,-4-8-2 15,15 2 0-15,-1-12 2 16,19-10 2-16,-5 1 0 16,8-20-1-16,-7 1 1 15,0-10-1-15,-4 0 4 16,-10-6 2-16,-4 0 6 15,-14 0 5-15,0 6-3 16,-21-3 2-16,3 0-9 16,-10 3-2-16,3-6-5 15,-7 13-1-15,8-4-28 16,-5 16-13-16,8 0-44 0,4 6-21 16,-1-3-36-1</inkml:trace>
  <inkml:trace contextRef="#ctx0" brushRef="#br0" timeOffset="68141.505">22084 3466 324 0,'3'0'121'0,"-3"0"-66"0,18-9-51 0,-14 9 26 15,10 0-17-15,0 0-2 16,7-7-9-16,-3 7-4 16,10-9 1-16,-3 9 0 0,-4-9 3 15,0 9-56-15,-7 0-26 16,0 0-58-16</inkml:trace>
  <inkml:trace contextRef="#ctx0" brushRef="#br0" timeOffset="68360.561">22073 3654 360 0,'0'0'134'0,"0"0"-72"0,25-9-52 15,-21 9 30-15,17 0-15 16,-4-3-5-16,19-4-9 16,-8-2-5-16,4 3-3 15,-4-4-16-15,-7 1-6 0,0 6-89 0,-10-13-39 16,-1 7 2 0</inkml:trace>
  <inkml:trace contextRef="#ctx0" brushRef="#br0" timeOffset="73500.8329">12947 5028 220 0,'3'-10'85'0,"-3"10"-46"0,0 0-28 0,0 0 21 16,8 0-13-16,-5 0-3 15,4 0 4-15,-3 0 4 16,10 3-13-16,-7 4 12 0,7 12 6 16,-3-4 0-16,10 4 1 15,-4 0-9-15,12 15 0 16,-8-9-1-16,10 7 0 15,-6 2-9-15,7 1-4 16,-7-1-2-16,-1-5 1 16,-3-1-1-16,1-3 0 15,-5 0-19-15,-3-6-7 16,-3-7-32-16,-4 1-14 16,0-4-26-16,-7-6-12 15,0-3-20-15</inkml:trace>
  <inkml:trace contextRef="#ctx0" brushRef="#br0" timeOffset="73950.335">13331 4946 268 0,'-3'0'101'0,"3"0"-54"0,-21 3-31 0,21 4 29 16,-7 2-15-16,0-6-5 15,-7 19-3-15,3-3 0 16,-10 9-12-16,3 0 8 0,-3 16 2 16,0-9-4-16,0 9 1 15,0 0-8-15,-1 3-1 16,5-10-4-16,-4 7-1 15,3-9-3-15,0-10-1 0,4 3-45 16,4-9-22-16,-1-4-31 16,11-15-12-16,0 0-15 15</inkml:trace>
  <inkml:trace contextRef="#ctx0" brushRef="#br0" timeOffset="75527.9086">13451 4708 200 0,'-7'-3'77'0,"7"3"-42"0,0 0-28 0,0 0 18 15,0 0-15-15,0 0-6 16,0 0-5-16,0 0 0 16,0 0 1-16,0 0 0 0,0 0 2 15,0 0-1-15,0 3-1 16,0-3 1-16,0 6 1 16,0-6-1-16,0 3-1 15,0-3 1-15,0 0-1 16,0 0 0-16,0 0 0 15,0 0 0-15,0 0 0 16,0 0-3-16,0 0 2 0,0 0 1 16,0 7 2-16,0-7-1 15,0 0-1-15,0 0 1 16,0 0-1-16,0 0 0 16,-3 3 0-16,3-3-18 15,0 0-8-15,0 0-26 16,0 0-54-1,0 0 15-15</inkml:trace>
  <inkml:trace contextRef="#ctx0" brushRef="#br0" timeOffset="76947.8218">13529 4771 152 0,'-3'-10'57'0,"3"10"-30"0,-11-9 1 0,11 9 27 15,3 0 1-15,1-3 1 0,0-4-23 16,-1 7-7-16,1-6-17 16,-1 3 0-16,4-3 3 0,-3 3-5 15,10-7 0-15,-4 1-2 16,15-7 1-16,-4 7-4 15,7-7-2-15,-3 3 4 16,3 7 4-16,-6-3-1 16,-5 9 3-16,-3-3 5 15,-7 12 4-15,-3 0-8 16,-11 13-2-16,3 0 3 16,-10 7 1-16,4-11-5 15,-8 11-1-15,4-4-4 16,0 0-3-16,3-3 0 15,1 0 1-15,-1-3-1 0,4-7-1 16,3 4-4-16,4-7 0 16,0 7 2-16,11-13 1 15,-4 3-2-15,11-6 2 16,-1 0 3-16,12-6 3 16,-5 6-2-16,4-3 0 15,-3-3-1-15,0 6-2 16,-4-4-41-16,-3-2-18 15,-1 6-60-15,-3-3-27 16,1-3 15 0</inkml:trace>
  <inkml:trace contextRef="#ctx0" brushRef="#br0" timeOffset="77228.739">14676 5116 232 0,'-7'12'88'0,"7"-12"-48"0,3 16-25 16,-3-10 24-16,4 3-12 0,-1-5-3 15,1 14-6-15,-1-2 1 16,4 12-10-16,-3-9-3 0,-1 3 0 16,1-3-16-16,-4 9-8 15,0 0-79-15,-4-9-34 16,1 3 23 0</inkml:trace>
  <inkml:trace contextRef="#ctx0" brushRef="#br0" timeOffset="77359.0959">14545 4959 284 0,'-14'-13'107'0,"14"13"-58"0,3-6-51 0,-3 6 22 15,4 6-25-15,0-6-8 0,17 10-65 16,-4-7-28-16,19 12 7 16,-5-5 7-16</inkml:trace>
  <inkml:trace contextRef="#ctx0" brushRef="#br0" timeOffset="77722.8454">15226 5018 320 0,'-32'0'121'0,"32"0"-66"0,-49 3-29 15,42 4 34-15,-11-1-28 16,4-3-7-16,-4 7-16 16,1-4-6-16,-1 6-2 15,4-5-8-15,3 5 0 0,4 1-6 16,7-4-2-16,0 1 4 15,11-1 4-15,-4 0 4 16,11 1 2-16,-1-4 1 0,8 3 0 16,-4-5 0-16,11 5 0 15,-4 0-3 1,0 7 2-16,-3-7 5 0,-4 10 2 16,-3 0 4-16,-15-3 4 15,1 3 1-15,-11-1 0 16,0-2-3-16,-14 3-2 15,3 0-17-15,-7-10-6 16,4 1-46-16,0-4-19 16,0-6-83-1</inkml:trace>
  <inkml:trace contextRef="#ctx0" brushRef="#br0" timeOffset="78097.518">16447 4993 368 0,'-22'-9'137'0,"22"9"-74"0,-31-3-51 16,27 3 32-16,-10 3-23 15,3-3-6-15,-10 9-9 0,4 1-5 16,-5 15 0-1,1-6-4-15,4 6 2 0,2 3-4 16,5 6 1-16,3-5 0 16,10-4-1-16,1 3 1 0,10-9 3 15,0 0-11-15,18-13-4 16,-7-6-6-16,13-16-1 16,-6 7 15-16,-4-13 6 15,-6 6 11-15,-19-9 7 16,1 6 3-16,-19-6 3 15,5 6-10-15,-15-6-2 16,4 6-8-16,-14 1-4 16,7 5-10-16,-4 7-5 15,7-4-40-15,7 13-15 16,4 4-82 0</inkml:trace>
  <inkml:trace contextRef="#ctx0" brushRef="#br0" timeOffset="78499.4393">16803 4705 360 0,'-7'-7'134'0,"7"7"-72"0,-14 16-46 16,14-13 32-16,0 13-20 16,0-7-3-16,3 26-9 15,1-7 0-15,3 10-9 16,-4-4-2-16,4 20 1 0,0-17-3 15,4 13 0-15,0-3 3 16,-1-3 1-16,-3-9-6 16,0-1 0-16,0-12-3 0,-3 0 0 15,-1-9 2-15,-6-13 2 16,-1 0-10-16,-17-10-2 16,4 7 3-16,-12-13 1 15,5 7 4-15,-1 0 1 16,4 2 3-16,-7 7 1 15,6 0 1-15,5 16 0 16,-1-7-2-16,15 20-2 16,-1-14-2-16,15 14 1 15,-4-11-4-15,17-2-1 16,-2 0-33-16,16-13-11 16,-9-3-43-16,16-9-17 0,-6-1-34 15</inkml:trace>
  <inkml:trace contextRef="#ctx0" brushRef="#br0" timeOffset="78942.3967">17230 4698 404 0,'-14'7'151'0,"14"-7"-82"0,-4 28-56 16,4-19 35-16,0 10-16 15,0 0-1-15,7 25-16 16,-3-10-4-16,10 10-7 15,-4 0-1-15,8 3 1 0,-4-12-2 16,4 9-2-16,-4-7 3 16,0-2 0-16,0-1-1 0,-3-12 1 15,-1 3 0-15,-3-9 1 16,-3-7-7-16,-8-9-2 16,4 0 4-16,-17-6 5 15,3-3-4-15,-15-1 0 16,5-2 0-16,-8 5 2 15,7-2-1-15,-3 12 2 16,3-3-2-16,8 16-1 16,2-7-4-16,12 10 0 15,3-3 0-15,11 3-1 16,-4-1-1-16,14-8-1 16,0-1-36-16,7-2-16 15,-3 2-47-15,10-9-21 16,-3 0-27-16</inkml:trace>
  <inkml:trace contextRef="#ctx0" brushRef="#br0" timeOffset="79057.4474">17759 5260 368 0,'0'15'137'0,"0"-15"-74"0,3 41-27 16,-3-34 43-16,0 21-33 15,0-3-11-15,0 12-23 16,0-5-11-16,-7 5-1 15,0-2-45-15,-7-1-17 0,4-2-114 16,-22 2-75-16,4-5 106 16</inkml:trace>
  <inkml:trace contextRef="#ctx0" brushRef="#br0" timeOffset="79761.1564">19050 4786 272 0,'-25'-6'104'0,"25"6"-56"0,-21 0-43 0,18 6 24 16,-8-3-12-16,0 4-2 15,-6 2-8-15,-1 1-5 16,-3 8-1-16,3 1-1 0,1 6 0 16,-1 0-3-16,4-6 2 15,3 0-1-15,8 6 0 16,3-6 0-16,10-3 0 16,-2-4 0-16,13 4-2 15,-4-7 5-15,8 1 1 16,-4-1 0-16,4 7-2 15,-4-7 16-15,-7 0 9 0,0 1 9 16,-10 9 4-16,-1-10-14 16,-13 13-6-16,3-9-7 15,-14 5-2-15,3 1-8 16,-7 6 0-16,4-9-36 16,-4-7-15-16,4 1-53 15,7-10-23-15,3 0-4 16</inkml:trace>
  <inkml:trace contextRef="#ctx0" brushRef="#br0" timeOffset="80093.4925">19410 4843 284 0,'0'0'107'0,"0"0"-58"0,-11 9-31 0,11-3 31 15,-7 10-16-15,4-3-1 16,-8 12-15-16,1-6-5 15,-1 15-7-15,0-6-4 0,8 0 0 16,-1 4-4-16,8-4 2 16,-1 0-1-16,11-9-2 15,-3 3 0-15,14-13 0 16,-4-5-2-16,4-4 1 16,-4-4 3-16,-4-11 1 15,-2-1 3-15,-12-3 1 16,4 7 3-16,-21-13 3 15,3 9 5-15,-10-3 1 16,4 0-8-16,-19 13-2 16,5-3-14-16,-1 9-4 0,4 0-56 15,10 9-24-15,0 0-56 16</inkml:trace>
  <inkml:trace contextRef="#ctx0" brushRef="#br0" timeOffset="80364.9148">20394 4877 320 0,'0'-19'121'0,"0"19"-66"0,7 0-36 0,-3 0 32 15,3 7-11-15,-4-4 0 16,8 16-17-16,3-10-4 15,4 16-11-15,-4-6-3 0,7 6 1 16,-3 3-3-16,3-3 0 16,-4 4-3-16,4-4-1 15,-3 3-26-15,-4 0-9 16,-3-6-39-16,-4-3-18 16,0-7-63-1</inkml:trace>
  <inkml:trace contextRef="#ctx0" brushRef="#br0" timeOffset="80562.3578">20645 4717 360 0,'-11'-3'134'0,"11"3"-72"0,-14 19-52 16,14-19 28-16,-11 19-15 16,4 0-3-16,-14 21-9 15,3-8-5-15,-6 21-3 16,3-9 0-16,-15 9 2 0,5-3-15 15,-12-3-6-15,11-3-63 16,1-6-25-16,2-4-53 16</inkml:trace>
  <inkml:trace contextRef="#ctx0" brushRef="#br0" timeOffset="80968.6121">21728 4771 284 0,'-7'6'107'0,"7"-6"-58"0,-4 9-24 15,4-9 31-15,4 10-19 16,-1-1-6-16,4 7-16 15,-3-4-7-15,6 13-5 16,-3-6 0-16,0 6 0 0,0 0-15 16,-3-3-4-16,-1-6-58 15,-6 3-24-15,-1 0-45 16</inkml:trace>
  <inkml:trace contextRef="#ctx0" brushRef="#br0" timeOffset="81098.657">21629 4664 248 0,'-4'-9'93'0,"4"9"-50"0,18 6-50 0,-15-6 14 15,12 3-29-15,-5-3-8 16,29 0-69-16,-7 6-30 16</inkml:trace>
  <inkml:trace contextRef="#ctx0" brushRef="#br0" timeOffset="81479.1559">22243 4714 292 0,'-32'3'110'0,"32"-3"-60"0,-49 10-30 0,41-4 30 0,-9-3-16 15,3 3-5-15,-11 10-14 16,4-7-7-16,0 4-5 16,3-4-7-16,7 7 0 0,4-6-3 15,11 8 2-15,-4-8 5 16,14 5 2-16,-3-5-3 15,13 9 1-15,-3-10 2 16,8 7 1-16,-8-7-1 16,4 7-2-16,-4-7 9 15,-4 4 6-15,-3 2 6 16,-6 1 2-16,-5-3-8 16,-10 12-4-16,0-6-6 0,-14-1-2 15,3-2-10-15,-10-7-5 16,7 1-52-16,-4-10-22 15,4 0-84 1</inkml:trace>
  <inkml:trace contextRef="#ctx0" brushRef="#br0" timeOffset="81833.9945">23121 4714 288 0,'-7'-6'107'0,"7"6"-58"0,-18-3-26 0,18 3 29 0,-7 3-14 15,0-3-4-15,-14 9-14 16,3-2-5-16,-6 11-8 16,3-2-3-16,-4 15 2 0,4 1 1 15,0 5 1-15,3-2-4 16,11 3-3-16,0-4-5 15,14 1 0-15,-4-7 0 16,19-9 2-16,-5-1-6 16,11-8-2-16,-3-1-3 15,3-12-2-15,-3-3 3 16,-4-7 5-16,-3-2 6 16,-11-14 3-16,0 4 4 15,-18-3 3-15,4 0-4 0,-21-7-1 16,3 7 0-1,-10-3 0-15,3 12-5 0,-3 0-1 16,3 3-41-16,8 13-19 16,2 3-72-1,12 3-53-15,3 4 76 16</inkml:trace>
  <inkml:trace contextRef="#ctx0" brushRef="#br0" timeOffset="82410.9861">23396 4429 324 0,'-3'0'121'0,"3"0"-66"0,3 9-33 0,1-6 31 16,-1 13-15-1,1-7-4-15,3 20-12 0,0-4-1 16,4 9-12-16,-4-6 6 0,10 16 2 15,-3-6-9-15,4 15-4 16,0-9-1-16,-1 6 0 16,-3-12-1-16,-3 0-2 15,0-4-2-15,-1-6 1 16,-3-9-8-16,-3-3-4 16,-1 0-2-16,-17-13 1 15,4-3 8-15,-15 0 3 16,4-3 0-16,-11-13 2 15,7 6 3-15,-7 10 1 16,8-6 5-16,-4 12 3 16,3-6-4-16,4 16 1 15,3-3-3-15,11 2 0 16,0 4-8-16,14 6 0 0,0-6 1 16,18-3 1-16,-4-4 1 15,18-2 2-15,-4-4-14 16,7-6-5-16,-6 0-59 15,13-16-26-15</inkml:trace>
  <inkml:trace contextRef="#ctx0" brushRef="#br0" timeOffset="82936.4869">23978 4360 320 0,'-3'-22'121'0,"3"22"-66"0,0 3-29 0,0 3 34 16,0 7-26-16,0 3-6 16,-4 9-6-16,4-3-2 15,0 12-11-15,0 1 6 0,4 8 2 16,-1-5-1-16,4 6 3 16,-3-6-6-16,3 21 0 15,0-15-10-15,4 3-2 16,-1-9-1-16,1-4 2 15,-4 1-6-15,0-10 1 16,0-3-8-16,-4-7-3 16,1 1 1-16,-15-13 2 15,4 7 0-15,-14-10 2 0,4 0-4 16,-8-3 1-16,4-4 6 16,-11 7 3-16,4 0 3 15,-1 7 2-15,5-4 5 16,3 6 4-16,3 0-4 15,4 13 1-15,3-9-10 16,11 6 0-16,0-4 0 16,7 4 3-16,0-9 0 15,15-1-1-15,-5 1-2 16,11-10 1-16,-3 0-45 16,14-4-20-16,-4-2-105 15,4-6-58 1,-7 2 109-16</inkml:trace>
  <inkml:trace contextRef="#ctx0" brushRef="#br0" timeOffset="83069.0375">24384 5047 420 0,'-7'9'159'0,"7"-9"-86"0,3 9-61 0,-3-9 35 15,4 7-27-15,0-7-6 16,3 9-14-16,0 0-5 15,0-9 3-15,0 0-40 0,0 0-16 16,-4 0-74-16,1 0-33 16,-1-6 27-1</inkml:trace>
  <inkml:trace contextRef="#ctx0" brushRef="#br0" timeOffset="97432.4715">25220 4504 224 0,'4'-9'85'0,"-4"9"-46"0,7 0-4 16,-4 0 32-16,1 6-14 16,-1-3-6-16,1 13-14 15,-1 3-6-15,4 6-15 16,0 3 8-16,0 13 6 0,1-10-3 16,-1 32-1-16,0-19-8 15,0 18-4-15,0-11-8 16,-4-4-1-16,1-10-23 15,-4 4-8-15,0-13-64 16,-4 0-29-16,1-9-40 16</inkml:trace>
  <inkml:trace contextRef="#ctx0" brushRef="#br0" timeOffset="97971.3098">24892 4698 260 0,'-4'0'99'0,"4"0"-54"0,22-18-35 0,-19 18 25 15,18-16-19-15,-3 7-4 16,24-13-5-16,-6 0-2 16,13 0-3-16,-3-3-4 0,3-4 1 15,-6-2 7-15,-1 9 6 0,-7-3 5 16,0 6 4-16,-3 4-7 15,-4 5-1-15,-3 7 4 16,3 22 3-16,-6-7 1 16,-1 23-1-16,-4-1 3 15,1 13 2-15,-4-3 4 16,0 19 2-16,-3-3-12 16,-1-4-4-16,-3-3-5 15,0-2-1-15,1-8-8 16,-1-5 0-16,0-10-1 15,7-9 2-15,-4-10-1 16,11-12-1-16,-3-3-2 16,3-16-1-16,-3-3 4 15,3 0 1-15,-3-3 0 16,-4 9-2-16,-4 0 1 0,-3 13-1 16,1 6 0-16,-5 16 0 15,1-4-3-15,-1 13 2 16,1 3-15-16,3 7-6 15,-4-7-36-15,4 3-14 16,0-9-49-16,11 3-21 16,-4 1 1-1</inkml:trace>
  <inkml:trace contextRef="#ctx0" brushRef="#br0" timeOffset="98318.4503">26070 4796 344 0,'-42'-7'129'0,"42"7"-70"0,-32 16-38 16,29-10 33-16,-8 7-27 15,1 3-7-15,-1 12-15 16,0-9-4-16,11 15-1 16,0-9-3-16,4 3 2 0,-1 1-6 15,8-11 0-15,-4 4-4 16,11-18 0-16,-4 2 1 15,10-16 4-15,-6 4 1 16,0-13 0-16,-4 4 4 16,0-7 2-16,-3 0 15 15,-4 9 7-15,0-2 4 16,-4 15 3-16,1 0-14 0,-1 15-4 16,1-2-6-16,-1 9 1 15,-3-3-4-15,4 9-2 16,-1-3-5-16,4-3 0 15,-3 3-33-15,3-6-16 16,0-4-38-16,11-11-16 16,-4 2-42-1</inkml:trace>
  <inkml:trace contextRef="#ctx0" brushRef="#br0" timeOffset="98531.5715">26384 4492 340 0,'4'-7'129'0,"-4"7"-70"0,7 16-40 0,-4-13 34 0,4 22-11 16,-3-6-3-16,7 15-8 15,-1 1-5-15,4 28-14 16,-3-16-5-16,-1 22-1 0,1-16-5 16,0 10-3-16,-4-10-32 15,0 0-13-15,0-6-36 16,-4-3-14-16,1-9-66 15</inkml:trace>
  <inkml:trace contextRef="#ctx0" brushRef="#br0" timeOffset="98717.8107">26275 4858 324 0,'3'0'121'0,"-3"0"-66"0,15 16-33 0,-12-13 31 16,11-3-22-16,0 7-7 15,18-14-14-15,-7 7-5 16,14 0-3-16,-4 0-6 0,7-3-2 16,-3-3-59-16,7 12-24 15,-7-3-67 1</inkml:trace>
  <inkml:trace contextRef="#ctx0" brushRef="#br0" timeOffset="98950.9128">27305 4833 340 0,'0'19'129'0,"0"-19"-70"0,7 53-45 15,-3-40 31-15,3 6-19 16,0-7-2-16,0 13-12 15,0-6-5-15,0 6-4 16,-4-6-18-16,-3 0-5 0,0 0-41 16,-14-4-17-16,4 4-77 15</inkml:trace>
  <inkml:trace contextRef="#ctx0" brushRef="#br0" timeOffset="99075.9815">27139 4752 212 0,'4'0'79'0,"-4"0"-42"0,21 6-100 0,-18-3-13 16,19 3 3-16,-1-2 5 15</inkml:trace>
  <inkml:trace contextRef="#ctx0" brushRef="#br0" timeOffset="99461.7122">27764 4733 348 0,'-11'-6'132'0,"11"6"-72"0,-28 0-35 0,24 0 38 0,-10 6-23 16,4-3-5-16,-5 10-17 16,1-4-4-16,-3 4-8 15,3-4-4-15,3 13-1 0,0-9 5 16,11 12 4-16,0-7-1 16,8 1 0-16,-1 0-1 15,10-3 2-15,1 3-5 16,7-1-1-16,-4 1 2 15,7 3 1-15,-3-9 3 16,-1 12 4-16,-3-6 3 16,-6-1 2-16,-5-2-2 15,-13 3 0-15,-1-3-9 16,-14 2-3-16,4 1-12 16,-21 0-3-16,7-3-46 15,-22-7-20-15,8 0-115 16,-25-2-94-16,7 2 108 15</inkml:trace>
  <inkml:trace contextRef="#ctx0" brushRef="#br0" timeOffset="102279.1302">3316 6947 200 0,'0'6'77'0,"0"-6"-42"0,0 0-10 15,0 0 27-15,0 0-17 16,0 0-5-16,0 3-18 16,0-3-8-16,0 0-2 15,0 0 2-15,0 0 2 0,4 7 11 16,3-4 4-16,-7-3 4 16,3 6 2-16,1-3-1 15,3 6-1-15,-7-2-8 16,3-4 0-16,4 3-8 15,-7 4-1-15,4-1-2 16,-1 0-1-16,1-2-3 16,0-4-2-16,-4 3 1 0,0-3 1 15,0 3 1-15,0-6 1 16,0 0-2-16,0 0-2 16,0-6-2-16,3 12-1 15,-3-6-1-15,7 10 3 16,-3-1-2-16,10 20 1 15,-4-8 2-15,11 11 2 16,-3-7-3-16,17 19-2 16,-3-7 2-16,3 14 0 15,1-14 1-15,-8 17 0 16,28 18 0-16,-34-38 2 16,2 4-1-16,-6-4-1 15,3-5-2-15,-7-4 1 16,-3-7-39-16,-1 1-18 0,1-9-45 15,-11-4-20-15</inkml:trace>
  <inkml:trace contextRef="#ctx0" brushRef="#br0" timeOffset="102610.9468">3715 6947 116 0,'-4'0'44'0,"4"0"-24"0,4 0 1 0,-4 0 17 15,3 0-1-15,-3 0 1 16,0 6 7-16,0-3 4 16,0 13-26-16,0-4 11 0,-7 23 6 15,0-10-4-15,-10 19-1 16,6-10-8-16,-21 23-3 15,11-13-7-15,-7 19-2 16,3-10-7-16,-3 10 0 16,7-10-5-16,-4 0 0 15,0-6-1-15,4-3-2 16,7-3-21-16,-4-10-11 16,11-6-46-16,0-15-17 15</inkml:trace>
  <inkml:trace contextRef="#ctx0" brushRef="#br0" timeOffset="103020.5839">4233 7160 260 0,'-3'0'96'0,"3"0"-52"0,10 0-32 0,-10 0 26 16,7 0 2-16,1 0 5 16,6 0-13-16,-4 0-5 15,15 0-15-15,-4 0-3 0,14-6 1 16,-10 6-4-16,3 0-1 16,-3 0-9-16,0 0-5 15,-4 0-42-15,-7 0-16 16,-3 0-63-1</inkml:trace>
  <inkml:trace contextRef="#ctx0" brushRef="#br0" timeOffset="103241.3493">4265 7386 368 0,'4'0'137'0,"-4"0"-74"0,31 0-58 15,-27 0 27-15,17 0-12 0,-10 0-1 16,20-3-7 0,-2-4-2-16,9-2-6 0,-2 0-3 0,3-1 2 15,-8 4-18-15,-3 3-4 16,4 3-64-16,-14 0-27 16,0 0-43-1</inkml:trace>
  <inkml:trace contextRef="#ctx0" brushRef="#br0" timeOffset="104224.6898">5066 6890 208 0,'-7'-12'77'0,"7"12"-42"0,0-10-19 0,0 10 22 16,3-9-16-16,1 9-4 0,3-9-5 15,0-1 1 1,4 1-7-16,3-1 2 0,3-5 4 16,1 5-1-16,10 1 1 0,-3 0-3 15,7-1 1-15,-4 4-2 16,7 6 0-16,-7 0-1 16,4 12 0-16,-7-8 7 15,0 21 4-15,-4-7 2 16,-7 26-1-16,-4-9-6 15,-3 21-1-15,-3-2-6 16,-11 8-2-16,0-8-2 16,-11 8 0-16,4-8-2 15,-11 5 2-15,4-12-2 16,-11 7-1-16,4-17-2 16,0-2 1-16,3-7-10 0,4-12-5 15,0-1 1-15,7-21 4 16,0 6 4-16,7-19 2 15,0 10 3-15,7-10 1 16,0-3-2-16,7 3 2 16,0 7 1-16,10-4 0 15,1 7 2-15,7 2 1 16,-4 4 1-16,11 13 2 16,-4-10-3-16,7 15 0 15,-7-5 1-15,8 2 0 16,-8 4 0-16,4 0 0 15,-4-4 0-15,0 7 0 16,-7-3-22-16,-3-7-10 0,-4 7-52 16,-3-13-21-16,-1 6-41 15</inkml:trace>
  <inkml:trace contextRef="#ctx0" brushRef="#br0" timeOffset="104683.7687">6011 7195 212 0,'7'-16'82'0,"-7"16"-44"0,0 0-22 0,0 0 24 16,0-3-6-16,0 3 1 16,-3-6-1-16,-1 6 4 15,-3-7-21-15,0 4 6 0,-7 3 1 16,0-6-1-16,-11 12 0 15,4-3-10-15,-14 19-5 16,7-9-5-16,-4 12-3 16,4 0 1-16,3 6-1 15,4 1-3-15,7-4 0 16,0 0-1-16,10 7 3 16,1-17-7-16,13 1 1 15,1-9 1-15,10-14 1 16,0-2-2-16,4-13 0 15,-4 1 1-15,4-11 4 16,-4 4 1-16,-4 6 3 16,-2 1 3-16,-1 2 2 15,-4 0 10-15,1 13 6 0,-4 3-12 16,3 3-4-16,-3 4-2 16,1 11 1-16,-1-8-5 15,0 15-1-15,0-6-2 16,3-1-2-16,-3 8-37 15,4-11-15-15,-4-2-38 16,4-4-14-16,-1-3-26 16</inkml:trace>
  <inkml:trace contextRef="#ctx0" brushRef="#br0" timeOffset="104894.7579">6361 7010 292 0,'-7'6'110'0,"7"-6"-60"0,0 22-39 0,0-22 26 16,3 15-5-16,1 1 3 16,3 12-15-16,0-3-6 15,3 13-9-15,-3-10-2 0,4 10 1 16,0-4-2-16,-1 7 1 16,1-13-18-16,-4 7-6 15,0-7-45-15,-7 0-18 16,0-3-57-1</inkml:trace>
  <inkml:trace contextRef="#ctx0" brushRef="#br0" timeOffset="105073.4502">6216 7279 268 0,'3'-3'101'0,"-3"3"-54"0,29-6-26 16,-22 6 28-16,7 0-17 15,0-3-6-15,11 3-15 16,-4 0-7-16,7-10-3 15,-3 1-6-15,3-7 1 0,-3 7-49 16,6 3-21-16,-6-4-43 16,0-9-36-1,-4 10 62-15</inkml:trace>
  <inkml:trace contextRef="#ctx0" brushRef="#br0" timeOffset="105282.1572">6805 6636 340 0,'0'0'126'0,"0"0"-68"0,0 41-35 0,0-38 37 16,0 22-11-16,0-6-1 16,4 25-14-16,-1-6-6 15,8 24-16-15,-1-8-5 0,4 15-3 16,-3-16-5-16,7 19 1 16,-4-18-9-16,0 14-2 15,-4-11-34-15,1-10-15 16,0-3-57-16,-1 0-24 15,-3-10-7-15</inkml:trace>
  <inkml:trace contextRef="#ctx0" brushRef="#br0" timeOffset="105809.9448">8629 6633 196 0,'-11'-44'74'0,"11"44"-40"0,-17-59-11 0,17 56 26 16,-11-16-5-16,4 3-1 15,-14-9-5-15,3 6-1 16,-10 10-20-16,7 6-10 0,-11 6-5 16,4 6-2-16,-4 26 2 0,7-7 1 15,1 25 1-15,3-9-2 16,3 38 1-16,4-20 0 16,10 36 1-16,1-17-2 15,10 23 1-15,0-23 0 16,11 10 1-16,-8-12-11 15,8-7-3-15,-4-3-48 16,4-13-19-16,-4-3-67 16</inkml:trace>
  <inkml:trace contextRef="#ctx0" brushRef="#br0" timeOffset="106272.8661">8086 7213 208 0,'-4'-6'77'0,"4"6"-42"0,7-12-28 0,-3 12 20 16,10-7-7-16,-4-2-2 15,12 0-2-15,-5-7 0 16,19-3-8-16,-5 6-1 0,19-8 3 16,-8 2-2-16,7 0 1 15,-10 0 3-15,-4 10 3 16,-6-7 7-16,-5 7 6 15,-2 5 7-15,-5-2 3 16,-3 0-12-16,-7 18-3 16,0-2-13-16,-3 9-4 15,-1-7-4-15,1 23 1 0,-4-10-4 16,4 3 0 0,-1-3-1-16,8 0-2 0,-4-3 3 15,10-6 2-15,-3 3-2 16,4-10-2-16,0 0 2 15,3-9 0-15,-3 0 1 16,-4-9 0-16,-4-4 0 16,-6-8 2-16,-1 8 1 15,-10-6 3-15,4 4-5 16,-15-11-1-16,4 8-13 16,-7 8-5-16,3 1-25 15,-3 9-11-15,3 0-33 0,8 3-15 16,-1 3-25-1</inkml:trace>
  <inkml:trace contextRef="#ctx0" brushRef="#br0" timeOffset="106635.2451">8904 6991 252 0,'7'28'96'0,"-7"-28"-52"0,28 44-32 0,-21-35 24 15,11 16-13-15,-4-6 0 16,7 9-5-16,-3-9 0 16,3 13-9-16,-3-10-1 0,-1 3-1 0,-2-7-1 15,-5 1-1 1,1-3 8-16,-8-7 3 0,1 1-7 16,-8-10-3-16,4 0-4 15,-7-19-2-15,0 10 3 16,0-17 0-16,4 8 3 15,3-7 1-15,0-4-1 16,7 4 1-16,0 6-4 16,10-9 0-16,-3 9 1 15,11 1 0-15,-4 2-2 16,18-3-2-16,-4 10-21 16,8-7-11-16,-8 7-57 15,11 5-22-15,-7-2-29 16</inkml:trace>
  <inkml:trace contextRef="#ctx0" brushRef="#br0" timeOffset="107307.4511">10633 6909 148 0,'7'-34'55'0,"-7"34"-30"0,7-25-3 16,-4 25 23-16,-3-13 3 16,0 4 6-16,-7-7-9 15,0 10-3-15,-7-7-24 16,0 4 12-16,-4 3 4 0,4 2-12 15,-10 14-2-15,2-7-12 16,-2 22-5-16,3 0-2 0,-1 16 1 16,5-7 1-16,-1 10 3 15,4-6-3-15,3 3-2 16,4-7-3-16,7-6-1 16,0-3-1-16,11-12 3 15,0-4 0-15,17-9 3 16,-7 0-3-16,11-18 0 15,-4 2 1-15,0-6 2 16,-3-3-1-16,-8 0 2 16,1 6 0-16,-4 0 1 15,-3 3 11-15,-1 4 5 16,-3 3-13-16,4 12-3 16,-4-3-3-16,4 25 1 0,-4-6-1 15,7 15-1-15,-4-6-4 16,5 7-2-16,-5-7-37 15,8-3-16-15,-4 3-41 16,7-9-17-16,-3-3-12 16</inkml:trace>
  <inkml:trace contextRef="#ctx0" brushRef="#br0" timeOffset="107639.975">11416 6774 332 0,'-7'-6'126'0,"7"6"-68"0,-14-19-43 0,14 19 29 15,-7-6-18-15,0 6-2 16,-4 6-8-16,0-6-2 16,-10 10-8-16,4-7-4 0,-8 22 1 15,4 0 0-15,-7 19 3 16,6-10-1-16,1 7 2 15,4 0-2-15,10 6 0 16,-1-13-3-16,19 4-2 16,-4-3 1-16,14-10 1 15,-3-6-6-15,14-1-1 16,-8-2-27-16,8-22-9 16,-7 6-34-16,3-10-15 15,-7 1-38-15,-3 0-37 16,-4-1 69-16</inkml:trace>
  <inkml:trace contextRef="#ctx0" brushRef="#br0" timeOffset="107825.9017">11225 6947 332 0,'-10'9'126'0,"10"-9"-68"0,7 10-52 16,-4-10 28-16,8 6-7 15,-4-3 4-15,14-3-11 16,-3 0-2-16,10 0-10 15,-7 0-5-15,15-3 0 0,-5-3-18 0,8-4-6 16,-7 7-48-16,10-13-17 16,-7 7-68-1</inkml:trace>
  <inkml:trace contextRef="#ctx0" brushRef="#br0" timeOffset="108179.6968">11751 6527 316 0,'0'0'118'0,"0"0"-64"0,11 3-48 0,-8-3 28 15,11 0-11-15,-3 0-1 16,17-3-10-16,-7 3-3 16,22-7-5-16,-5-2 2 0,22 6 3 0,-7-3-3 15,11-4-1-15,-15 7 2 16,1-3 2-16,-8 6 5 15,-3 9 1-15,-8 1 5 16,-16 8 2-16,-1 4-5 16,-18 10-2-16,4-1-1 15,-21 16 2-15,3-3-7 16,-17 19-1-16,7-10-2 16,-7 10 1-16,3-10-4 15,0 0-2-15,4-6-9 16,0-12-3-16,6 3-32 15,1-13-11-15,4-7-41 16,6-18-18-16,0 7-49 16</inkml:trace>
  <inkml:trace contextRef="#ctx0" brushRef="#br0" timeOffset="108572.0427">12199 6448 332 0,'-18'7'126'0,"18"-7"-68"0,-7 18-50 0,7-8 27 15,-3 9-11-15,-1-4 0 16,-10 20-2-16,4-7 1 16,-15 25-13-16,4-9-3 0,-11 28-1 0,0-15-3 15,-3 21-2-15,3-15 0 16,0 0 1-16,4-4 8 15,4-6 3-15,2-12-6 16,8 0-2-16,0-7-3 16,11-12 1-16,-1-3 0 15,18-3 3-15,-3-7 1 16,21-9 3-16,-4 0 1 16,28 0 1-16,-6-3-6 15,20-3-2-15,-13 6-2 16,3 0 1-16,-7 0-2 15,-1 0 2-15,-6 0-22 16,-3 6-9-16,-8-3-39 0,-7 4-15 16,-3-4-102-1</inkml:trace>
  <inkml:trace contextRef="#ctx0" brushRef="#br0" timeOffset="108855.4966">12898 7320 448 0,'-7'3'167'0,"7"-3"-90"0,0 6-65 16,0-2 35-16,0 2-29 16,0 3-10-16,0-2-36 15,0-4-17-15,0 6 23 16,0-3-75-16,-4-3-31 0,0-3-31 16</inkml:trace>
  <inkml:trace contextRef="#ctx0" brushRef="#br0" timeOffset="109967.2134">14538 6658 252 0,'0'-6'93'0,"0"6"-50"0,0 6-8 0,0-2 32 16,0-4-17-16,0 6-6 16,4 3-17-16,-1 1-7 15,1 18-11-15,-1 0 0 0,8 25 2 16,-4-9-2-16,3 25 2 15,1-15-4-15,-1 8-2 0,-2-8-2 16,-1 2 0-16,0-6-20 16,0-9-6-16,-4 0-56 15,-6-13-24-15,3-9-55 16</inkml:trace>
  <inkml:trace contextRef="#ctx0" brushRef="#br0" timeOffset="110492.4002">14108 6840 208 0,'-11'-3'79'0,"11"3"-42"0,0-6-30 0,0 6 20 16,4-10-10-16,-1 4 1 16,8-3 0-16,-1-4 3 15,18-12-11-15,-6 9 1 0,20-12 2 16,-7 9-1-16,11-15 1 15,-7 6-3-15,7-1-1 16,-7 4-1-16,-1 0 2 16,-6 6 1-16,3 19 1 15,-6 0 7-15,2 29 5 16,-6-4 0-16,0 19 3 16,-4-7-4-16,0 26 0 15,-3-13-6-15,-4 13-2 16,0-16-7-16,-3 13 0 15,-1-13-5-15,1-10 0 16,-1-2-1-16,4-10-2 0,-3 0-2 16,7-22 1-16,-1-3 3 15,11-19 1-15,-6 4 1 16,2-14 0-16,-2 1-2 16,-1 0-2-16,0-4-2 15,-4 14-1-15,-2-1 4 16,-1 9 3-16,-4 10-3 15,1 10-3-15,-4-1 1 16,0 19 2-16,0-6 0 16,0 10-1-16,0-7-24 15,0 9-11-15,-3-9-48 16,3-6-20-16,0 0-47 16,7-19-39-16,-3 0 84 15</inkml:trace>
  <inkml:trace contextRef="#ctx0" brushRef="#br0" timeOffset="110763.5058">15275 6875 272 0,'-7'9'104'0,"7"-9"-56"0,0 35-32 0,0-32 29 16,7 22-9-16,-3-6-1 16,6 6-11-16,1 3-4 15,7-3-12-15,-4 3-1 0,10-3 0 16,-2-6 1-16,6-3 0 0,-7-4 4 15,4-12 5-15,-4 7-3 16,0-23 0-16,-3 7-4 16,-8-20-1-16,1 4-5 15,-8-9-1-15,1 2-17 16,-8-2-7-16,1-1-43 16,-1 10-16-16,4 7-36 15,4 2-13-15,-1 6 15 16</inkml:trace>
  <inkml:trace contextRef="#ctx0" brushRef="#br0" timeOffset="111124.0817">16168 6680 264 0,'7'-12'99'0,"-7"12"-54"0,-11-6-24 0,11 6 28 15,-10 0-13-15,3 0-1 16,-15 6-16-16,1-3-6 15,-10 6-8-15,6 1-6 0,-7 12 0 16,7-10 1-16,4 13 2 16,4-6-3-16,6 6 0 15,4-6 5-15,14 6 2 16,-3-3 6-16,17-6 5 16,-4 3 0-16,12-1-1 15,-5-2-4-15,8 0-2 16,-4-4 5-16,-3 7 2 15,-4-3 11-15,-7 3 5 16,-3-4-6-16,-11 7-2 16,0 0-14-16,-14 0-4 15,3-6-7-15,-21 9-1 16,8-6-23-16,-19-7-12 0,8 4-43 16,-18-10-19-16,7-3-95 15</inkml:trace>
  <inkml:trace contextRef="#ctx0" brushRef="#br0" timeOffset="114290.7763">5740 9220 264 0,'-39'-6'101'0,"39"6"-54"0,0 6-35 0,0-6 26 0,7 3-18 15,0-3-3-15,11 19 0 16,-4-9 3-16,10 15-10 16,-2 0 3-16,9 12 3 0,-2-8 3 15,6 21 1-15,-3-3-5 16,6 6-1-16,-2-9-8 16,3 0-4-16,-8-6 3 15,1 2 1-15,-4-11-27 16,-3-1-10-16,-7-3-40 15,-11-9-17-15,0-7-60 16</inkml:trace>
  <inkml:trace contextRef="#ctx0" brushRef="#br0" timeOffset="114534.0262">6089 9233 264 0,'-18'0'99'0,"18"0"-54"0,-10 0-17 0,10 6 30 15,-4-3-17-15,1 4-4 16,-1 18-10-16,1-7-5 16,-8 17-12-16,4-7-2 0,-7 19 2 15,3-3 0-15,-3 9 2 16,0-9-6-16,-4 13-2 16,4-13-2-16,-3 0 1 15,3-4-37-15,-1-8-17 16,5-7-40-16,6-16-18 0,1-3-30 15</inkml:trace>
  <inkml:trace contextRef="#ctx0" brushRef="#br0" timeOffset="114968.2508">6424 8810 192 0,'18'-32'71'0,"-18"32"-38"0,17-9-8 15,-13 9 27-15,6 0-13 0,-2 0-2 16,2 0-11-16,1 0-2 16,-1 6-13-16,1-3 7 0,-1 3 2 15,1 4 1-15,-4 9 2 16,0-1-9-16,-7 8-1 16,0 2-5-16,-3 6-3 15,-1-5-2-15,-6 11 0 16,-1-12-2-16,-3 10 2 15,3-13-2-15,1 3-1 16,3-9-4-16,3-3-2 16,4 0 3-16,7-13 3 15,0 6 5-15,7-9 2 16,-3 6-1-16,10-6-1 16,-3 0 1-16,13-6 1 15,-6-3-3-15,14 6-3 16,-7-4-42-16,-1 7-18 0,-2 0-67 15,-5 7-29-15,-2-4 34 16</inkml:trace>
  <inkml:trace contextRef="#ctx0" brushRef="#br0" timeOffset="115133.0779">6869 9321 276 0,'0'9'104'0,"0"-9"-56"0,17 0-27 16,-13 0 28-16,13 0-24 16,-2 0-8-16,13 0-9 0,-4 0-1 15,12-3-4-15,-8-3 0 0,0 6 1 16,-3-3-24-16,-8-4-12 16,1 7-36-16,-14 0-17 15,-1 0-37 1</inkml:trace>
  <inkml:trace contextRef="#ctx0" brushRef="#br0" timeOffset="115294.2231">6876 9496 260 0,'0'19'99'0,"0"-19"-54"0,24 9-9 0,-17-5 38 16,11-4-21-16,-4 0-8 16,11 0-22-16,-4 0-7 15,14-4-10-15,-6-2-2 0,13-3 2 0,-7 6-54 16,15-7-22-16,-12 4-91 15,1 0-48 1,-7 3 101-16</inkml:trace>
  <inkml:trace contextRef="#ctx0" brushRef="#br0" timeOffset="115882.7876">7800 8741 268 0,'-14'0'101'0,"14"0"-54"0,-4 9-37 0,4-9 23 15,0 6-18-15,0-3-6 0,0 13-3 16,0-3 0-16,4 18-3 16,-1-9 0-16,1 19 3 0,-1-7 3 15,1 13 2-15,-1-3 3 16,1 13 2-16,0-14-1 16,-1-2 1-16,1-9-6 15,3 2-4-15,0-9-1 16,10-6-1-16,-3-3 4 15,15-4 5-15,-5-2-1 16,12-20 1-16,-5 7-5 16,5-6-3-16,-5-1-2 15,5-5 0-15,-8 5-2 16,0 1-1-16,-3-1-35 16,-8-5-14-16,1 5-35 0,-7-5-14 15,-4 5-41 1</inkml:trace>
  <inkml:trace contextRef="#ctx0" brushRef="#br0" timeOffset="116123.239">8026 8759 272 0,'-14'0'104'0,"14"0"-56"0,-4 10-34 0,4-10 26 15,4 15-13-15,-1-5-1 16,8 24-11-16,-4-5-2 15,10 24-7-15,-2-9 5 0,2 28 2 0,1-13 0 16,-1 17 0-16,-2-14-3 16,-1 11-1-16,0-4-3 15,0-7-1-15,-4-5-12 16,1-7-5-16,-4-3-54 16,0-13-21-16,0-5-51 15</inkml:trace>
  <inkml:trace contextRef="#ctx0" brushRef="#br0" timeOffset="116632.8534">8738 9242 212 0,'0'-3'82'0,"0"3"-44"0,4 0-29 0,-4 0 22 15,0-6 3 1,0 6 6-16,-4-3-1 0,1-4 0 16,-4 7-21-16,0-3 1 0,-7 3-1 15,3 0-4-15,-10 3 2 16,3-3-7-16,-7 19-3 16,4-9-6-16,-7 21 0 15,3-12 0-15,4 18 0 16,4-2 0-16,6 3 0 15,4-7-5-15,14-3 1 0,-3-3 0 16,10-12-1-16,-4 2 6 16,11-21 3-16,-3 6-6 15,7-19-3-15,-4 4 0 16,0-13 1-16,-3 6 4 16,-4-10 2-16,0 4 0 15,-3 3-2-15,-4 6 3 16,0 0 2-16,0 10 0 15,0 9 0-15,0 0 3 16,0 19 3-16,0-4-6 16,3 17-3-16,1-1 1 15,3 4 0-15,0-7-4 16,0 0 1-16,1 0-33 0,-1-9-15 16,-4 3-38-16,1-22-16 15,-1 0-29 1</inkml:trace>
  <inkml:trace contextRef="#ctx0" brushRef="#br0" timeOffset="117041.657">8918 8737 244 0,'4'-6'90'0,"-4"6"-48"0,24-6-29 0,-20 6 22 16,14-3-9-16,-4 3-1 15,14-10-5-15,-7 1-3 0,14-7-9 16,-6 7-1-16,2 9 3 0,-6 0 5 16,0 0 5-16,-4 6 3 15,-10 7 3-15,-1 2-10 16,-10 14-2-16,0-4-8 16,-7 12-4-16,0-9-1 15,-4 7 1-15,1-7-1 16,-1 4-1-16,1-10 9 15,3 3 4-15,0-7-6 16,3-2-2-16,4-7-3 16,7 10 1-16,-3-9 0 15,10-1 1-15,0-3-2 16,7-2-2-16,-3 2 1 16,13-6 1-16,-6 3-25 15,3 3-10-15,-3-6-43 0,-4 0-18 16,-3 0-57-1,3-6-31-15,-3 3 88 16</inkml:trace>
  <inkml:trace contextRef="#ctx0" brushRef="#br0" timeOffset="117232.9959">9638 9016 324 0,'0'29'123'0,"0"-29"-66"0,3 34-40 0,1-28 30 15,-1 16-21-15,1-3-7 16,3 6-7-16,0 4-3 0,0 5-5 16,0 1-5-16,0 2 0 0,0-2-26 15,-3 2-11-15,-1-2-47 16,-10-10-21-16,4 3-26 16</inkml:trace>
  <inkml:trace contextRef="#ctx0" brushRef="#br0" timeOffset="117422.0785">9451 9305 304 0,'7'0'115'0,"-7"0"-62"0,35 0-44 16,-28 0 27-16,14 0-16 16,1 0-3-16,13-3-8 0,-7 3-4 15,7-10-2-15,-3 4-5 0,3-3-1 16,-6-1-56-16,-1 1-22 15,-3 3-59 1</inkml:trace>
  <inkml:trace contextRef="#ctx0" brushRef="#br0" timeOffset="117743.3222">9966 8687 280 0,'-7'0'107'0,"7"0"-58"0,0 19-33 0,0-13 27 16,0 7-19-16,0 3-3 0,3 9 2 16,1-7 5-1,3 20-15-15,0-3 4 0,0 2 1 0,0-2 3 16,0 9 2-16,0-7-6 16,7 7 0-16,-3-9-1 15,7-7-1-15,-4-3-3 16,10 0-2-16,-2-6-4 15,6 0 1-15,-3-10-2 16,10-3 0-16,-10-3-3 16,6-6 1-16,-3-3-7 15,-3-3-1-15,-4-1-40 16,-3-5-15-16,-4 2-63 16,-7-6-23-16,0-3-8 15</inkml:trace>
  <inkml:trace contextRef="#ctx0" brushRef="#br0" timeOffset="117959.16">10238 8759 284 0,'-11'7'107'0,"11"-7"-58"0,0 12-31 0,0-12 28 16,0 16-15-16,0 0-4 16,4 12-11-16,-1-3-3 15,8 22-7-15,-4-3-2 0,3 9 2 16,-3-6-3-16,4 16 0 15,0-10-1-15,-1 16-2 16,1-12-10-16,3 12-6 16,-4-13-52-16,8 4-20 0,-4-7-54 31</inkml:trace>
  <inkml:trace contextRef="#ctx0" brushRef="#br0" timeOffset="118390.2463">10883 9321 244 0,'-3'-44'90'0,"3"44"-48"16,-4-38-18-16,4 32 27 0,-3-7-6 15,-1-2-2-15,-6 5-9 16,-1-5-1-16,-7 15-19 16,4-4 1-16,-11 17-1 0,4 3-1 15,-10 12 0-15,2-3 4 0,1 13 3 16,3-7-6-16,4 7-1 15,4-1-9-15,6 4-5 16,0-10-3-16,11 4 3 16,0-7-11-16,11-3-2 15,0-6-4-15,10-19 1 16,-4 0 2-16,5-13 4 16,-1-2 5-16,3-10 3 15,-2 6 4-15,-5-16 2 16,1 7-1-16,-8 9 1 15,1 4 2-15,-4 11 4 16,0-2-2-16,-3 16-2 16,-1-1 2-16,4 16 2 15,0 0-2-15,0 13-2 16,0-10-2-16,4 13-3 16,-4-13-4-16,4 0-2 0,-1-3-39 15,8-6-18-15,-4-3-53 16,4-22-24-16</inkml:trace>
  <inkml:trace contextRef="#ctx0" brushRef="#br0" timeOffset="118601.6413">11268 9180 296 0,'3'0'112'0,"-3"0"-60"0,0 0-30 0,0 0 31 15,4 15-11 1,-4-5-2-16,3 8-14 0,1-2-6 15,3 12-11-15,-4-3-6 0,4 4-2 16,-3-1-1-16,3 6 0 16,-3-5-31-16,-1-4-12 15,1-6-33-15,-8-1-15 16,1-2-53 0</inkml:trace>
  <inkml:trace contextRef="#ctx0" brushRef="#br0" timeOffset="118781.5673">11116 9355 300 0,'18'0'112'0,"-18"0"-60"0,28-6-47 0,-21 6 24 15,11 0-18-15,-1-3-6 0,11-4-3 16,-3 4-2-16,10-3 0 16,-3-3 2-16,7-1 1 0,-4 1-37 15,1-1-14-15,-5 1-55 16,8-10-53-1,-7 4 51-15</inkml:trace>
  <inkml:trace contextRef="#ctx0" brushRef="#br0" timeOffset="119007.327">11769 8741 368 0,'-4'18'137'0,"4"-18"-74"0,-3 44-34 15,3-34 39-15,0 24-22 0,0-9-4 16,7 22-22-16,0-3-10 15,7 19-6-15,-4-10-4 0,8 10 1 16,0-10 1-16,3 4 1 16,-3-7-10-16,-4 6-3 15,0-12-11-15,-4 0-4 16,1-6-22-16,-4-4-7 16,0-2-71-16,-7-20-31 15,0-2 19 1</inkml:trace>
  <inkml:trace contextRef="#ctx0" brushRef="#br0" timeOffset="121079.5191">12594 9104 188 0,'0'-15'71'0,"0"15"-38"0,11-4-6 0,-8 4 29 16,4-6-7-16,0 6-1 16,11 0-14-16,-4-6-6 15,14 3-16-15,-3-3-1 0,10 2 0 0,-6-2-4 16,6-3 1-1,-7 9-5-15,0-3-2 16,-3-4-25-16,-4 7-9 0,0 0-67 16,-7 0-30-16,-3 0 13 15</inkml:trace>
  <inkml:trace contextRef="#ctx0" brushRef="#br0" timeOffset="121271.0481">12672 9230 300 0,'-18'9'112'0,"18"-9"-60"0,7 3-41 0,-3 4 28 16,6-7-6-16,-3 3 1 15,22 3-11-15,-8-6-3 16,18 0-12-16,-4-6 1 0,7 3 2 16,-7 3-6-16,8-7-1 15,-8-2-7-15,4 9-2 16,-11-3-67-16,-3 3-26 15</inkml:trace>
  <inkml:trace contextRef="#ctx0" brushRef="#br0" timeOffset="122816.1454">13540 8596 212 0,'0'0'79'0,"0"0"-42"0,0 0-10 0,0 0 27 0,3 0-15 16,1 0-2-16,-1 10-9 16,-3-7 0-16,4 13-16 15,-4-1 0-15,0 7 1 0,0 0-1 16,0 9 1-16,0-5-7 15,0 11-2-15,0-12-4 16,0 10-1-16,0-7-1 16,3 6 0-16,-3-8 2 15,7-4 2-15,-3-7-3 16,6 4 0-16,-3-3 5 0,15-13 5 16,-5 6-5-16,12-12 0 15,-5 3 0-15,15-16 0 16,-7 7-2-16,7 0-2 15,-8-7-28-15,-2 7-14 16,-5-1-40-16,-6-2-18 16,-4-4-33-1</inkml:trace>
  <inkml:trace contextRef="#ctx0" brushRef="#br0" timeOffset="123061.2425">13734 8587 252 0,'-25'-10'96'0,"25"10"-52"0,-11 13-27 0,11-7 25 0,0 7-24 15,0 3-10-15,7 18-3 16,0-6-2-16,8 26-1 16,-5-11 1-16,8 20 2 0,-4-10-2 15,4 10 0-15,-1-10-3 16,-3 10-1-16,0-16-6 15,-3-3-3-15,-4-9-60 16,0-1-29-16,0-9-13 16</inkml:trace>
  <inkml:trace contextRef="#ctx0" brushRef="#br0" timeOffset="123614.2308">14118 8929 244 0,'-7'9'90'0,"7"-9"-48"0,-3 31-27 0,3-27 26 16,0 14-11-16,0-8 0 16,7 24-15-16,-4-5-4 15,4 5-7-15,0-9 2 0,7 3 0 16,-3-3-5-16,10 4-2 16,-3-4 2-16,10-13 1 15,-3-5 0-15,6-14-2 16,-2 7 1-16,2-28 1 15,-2 9-3-15,-5-18-2 16,-2 5 2-16,-8-9 2 16,0 7 0-16,-7-7-1 15,0 10 3-15,-4 6 0 0,1 9-4 16,-1 13-1-16,1-3 1 16,3 25 0-16,-3-4-2 15,6 32 2-15,-3-6 1 16,4 15 2-16,-1-5 1 15,12 24 1-15,-5-12-2 16,1 15 1-16,-4-6-4 16,-4 0 0-16,1-3 3 15,-11-6 1-15,0-10 3 16,-7-6 1-16,0-12-3 16,-14-7-1-16,3-12-3 15,-17-7-1-15,7 0-1 0,-4-18-2 16,7 0 0-16,4-16 3 15,3 6 2-15,8-19 2 16,-1 4-6-16,18-1-2 16,0 1 2-16,7 2 1 15,1 1-23-15,6 3-10 16,-4 3-88 0,19-13-59-16,-8 4 72 15</inkml:trace>
  <inkml:trace contextRef="#ctx0" brushRef="#br0" timeOffset="123858.1109">15011 8778 280 0,'-7'6'104'0,"7"-6"-56"0,7 38-34 15,-4-32 26-15,4 13-13 16,-3 0-1-16,3 15-6 15,0-5-1-15,4 21-10 16,-1-13-5-16,-3 17-1 0,0-10-2 16,0 0 2-16,-3-7-29 15,-1 1-9-15,-3-7-47 16,-3-9-20-16,-1 3-21 16</inkml:trace>
  <inkml:trace contextRef="#ctx0" brushRef="#br0" timeOffset="124023.6035">14933 9114 252 0,'14'0'96'0,"-14"0"-52"0,11-7-29 0,-8 7 24 15,8 0-15-15,-1 0-3 16,15-9-10-16,-4 9-5 16,11-9-3-16,-4-1 0 0,8 1 0 15,-8 3-43-15,4-7-18 16,-4 4-72-1</inkml:trace>
  <inkml:trace contextRef="#ctx0" brushRef="#br0" timeOffset="124844.8179">15487 8725 96 0,'0'0'35'0,"0"0"-18"0,3 6 4 0,1-6 19 16,-4 0 3-16,0 0 4 15,0 0-4-15,0 0 0 16,4 0-23-16,-4 0 2 0,3-6 1 16,1 3-6-16,6-4-2 15,1 4-4-15,6-6-2 16,-2 0-1-16,13-7 0 15,-7 6-2-15,11 1 1 16,-4 0 0-16,7-1 1 16,-3 1-4-16,0 3-1 15,-1-4 1-15,-6 10 0 0,-4 0 6 16,-3 0 4-16,-4 0 4 16,-7 16 1-16,-3-4-6 15,-15 7 0-15,4-3-8 16,-11 12-1-16,4-3-4 15,-7 3-3-15,3-3 2 16,-3 4 0-16,0-11-2 16,7 4 2-16,0-3-4 15,10-6-1-15,1 2 3 16,6-5 1-16,1-1 2 16,6 7 0-16,1-7 0 15,10 1 2-15,0-1-3 16,11 1-2-16,-4-1 4 15,11 0 3-15,-7 1-1 0,3-1-2 16,-3 7 0-16,0 0 1 16,-4-4 5-16,-3 13 4 15,-4-6 9-15,-11 9 7 16,1-3-3-16,-11 10 0 16,0-7-7-16,-18 0-2 15,4 4-7-15,-18-4-3 16,4 0-5-16,-11 0 0 15,4-3-9-15,-4 0-2 16,8-6-16-16,-8-3-8 16,7-3-23-16,4-4-11 15,0-3-58-15,3-6-26 0,4 0 28 16</inkml:trace>
  <inkml:trace contextRef="#ctx0" brushRef="#br0" timeOffset="136856.1584">3200 11027 148 0,'-4'-10'57'0,"4"10"-30"0,4-3-10 16,3 3 20-16,-7 3 7 16,3-3 6-16,8 10 3 0,-8-1 3 15,12 16-31-15,-5-6 3 0,8 25 1 16,-11-10-5-16,3 29 0 15,1-16-13-15,0 13-4 16,-1-4-5-16,1 7 1 16,-8-4-24-16,8-5-11 15,-11-7-25-15,0-13-10 16,0 1-13-16,-14-26-5 16,3 0-11-1,-7-24-13-15,4 5 52 16,-3-34 134 15,-8-50-18-31,7 10-2 16,8 8-16-16,3 7-6 15,0 7-13-15,7 5-5 16,7 4-10-16,0 9-1 0,10-6 4 16,-2 12 0-16,9 1 2 0,-3 2 0 15,8 1 0-15,-5 9 5 16,8 15 3-16,-7-2 7 15,-8 5 4-15,1 7 0 16,-4 10 3-16,-3-1-16 16,-8 23-8-16,4-10-2 15,-14 21-1-15,4-8-3 16,-8 12-1-16,1-3-3 16,-1 6-1-16,0-12 1 15,4 9 0-15,-3-7 2 16,-1-2 3-16,8-3-7 0,-4-1 0 15,3-12-2-15,8 3-1 16,3 0 1-16,7 0 0 16,-4-6 3-16,19 3 2 15,-8-6 2-15,14 3 1 16,0-10-2-16,-3 0 1 16,0-2 0-16,7-14 3 15,-4 7-1-15,-3-12 0 16,-4-4-3-16,-3-9 1 15,-4 6 2-15,0-18 2 16,-11 8-1-16,-6-11-1 16,0 2-3-16,-12 3 1 15,5 7-2-15,-11 13 2 16,3-4 0-16,-6 25 3 16,3-3-8-16,-4 22 0 0,4-6 2 15,3 16 2-15,1-7-3 16,17 16-1-16,-7-7 1 15,14 7 0-15,7-9 1 16,4-7 0-16,-1-3-3 16,22-6 2-16,-14-3-34 15,21-13-17-15,-14-3-55 16,7-10-24-16,-11 7 0 16</inkml:trace>
  <inkml:trace contextRef="#ctx0" brushRef="#br0" timeOffset="137387.5379">4314 11299 224 0,'-10'-15'85'0,"10"15"-46"0,-14-7-26 0,14 7 24 16,-7-3-8-16,3-3 0 16,-6 6 4-16,-1-3 1 0,-14 6-18 15,8 3-7-15,-12 13-2 0,8 0 5 16,0 12 2-16,-4-9 1 15,8 19 1-15,3-10-8 16,10 4-3-16,-3-1-8 16,14-5 0-16,4-4 3 15,6-22 4-15,5 3-6 16,6-15 0-16,-7-1 0 16,4-15 3-16,-4 0-2 15,-4-3 0-15,1 3 1 16,-7 3 2-16,-4 3 1 15,0 3 1-15,3 7 0 16,-3 12 2-16,4-3 1 16,0 25 3-16,-1-6-3 15,1 12-2-15,-1-9-2 0,4 13-3 16,-3-7-39-16,7-3-16 16,-1-6-48-16,-6-3-20 15,3-7-5 1</inkml:trace>
  <inkml:trace contextRef="#ctx0" brushRef="#br0" timeOffset="137749.2055">4445 11196 172 0,'-7'-19'66'0,"7"19"-36"0,7 6-9 0,-7-3 22 16,11 16-4-16,-11-9 2 0,10 15 1 15,4-6 1-15,0 12-23 16,1-3-3-16,9 7 0 0,-3-7-3 15,4 6 0-15,0-5-6 16,-4-1 0-16,0-3-1 16,-7-6 1-16,0 0 11 15,-3-4 5-15,-8-5-8 16,-6-10-4-16,-8 0-7 16,1-16-4-16,6 7-3 15,-10-20-1-15,7 11-1 16,4-17 3-16,-1 1-5 15,11 5 2-15,0 1 0 16,11-3-1-16,-4 12 6 0,11 0 1 16,-4 0-18-16,7 10-9 15,0-1-71-15,0 4-32 16,-3 6-16 0</inkml:trace>
  <inkml:trace contextRef="#ctx0" brushRef="#br0" timeOffset="138088.9155">4967 11249 264 0,'4'25'99'0,"-4"-25"-54"0,14 19-35 0,-11-13 23 16,8 7-9-16,-4 3-2 0,7 9-4 15,0-3 1-15,4-4-10 16,-4 4 3-16,0 0 4 0,-3-6 1 15,3 3-1-15,-11-3 0 16,1-4 3-16,-1-6-9 16,-6-3-1-16,-1 4-5 15,-6-23-1-15,-1 7-3 16,4-13-1-16,-7-3 3 16,7-10 1-16,0 1-6 15,7-4 0-15,0 10-1 16,14-7 2-16,0 10-1 15,11 6 1-15,-1 4 2 16,15 5 0-16,-7 7-47 16,10-3-20-16,1 3-57 15,-1 15-65-15,-3 4 58 16</inkml:trace>
  <inkml:trace contextRef="#ctx0" brushRef="#br0" timeOffset="138492.652">5599 11186 296 0,'-22'-9'112'0,"22"9"-60"0,-24 0-36 0,20 0 27 16,-3 0-14-16,0 0-2 15,-14 19-10-15,7-3-2 16,-4 12-9-16,4-3-2 0,0 12 2 16,0-8 1-16,3 11 3 0,4-11-7 15,4 8-2-15,-1-12-3 16,11 1 0-16,0-8-5 15,7-18-3-15,-3 3-10 16,10-21-5-16,-3 5 18 16,-1-18 8-16,5 9-2 15,-8-13 2-15,-4 7-1 16,1 3 2-16,-4 6 8 16,3 13 5-16,-6 6-3 15,3 9-2-15,0-2-3 16,4 21 0-16,-4-9-4 15,7 15-2-15,-4-9-11 16,12 3-6-16,-5 1-47 16,4-4-19-16,-3 0-44 15,0-16-42-15,-4-6 65 16</inkml:trace>
  <inkml:trace contextRef="#ctx0" brushRef="#br0" timeOffset="138824.0735">5821 11105 300 0,'-11'34'112'0,"11"-34"-60"0,11 66-34 0,-8-56 31 15,4 21-14-15,0-9 0 16,4 12-16-16,0-5-4 16,3 5-9-16,-4-6 0 0,1 4 4 0,0-13-2 15,-4-1 3-15,0 1-2 16,0-19 2-16,-4 7-6 15,4-23-1-15,0 6-2 16,4-24 1-16,-1 6-4 16,5-19 0-16,-5 6-1 15,4-3-2-15,0 6 3 16,1 10 2-16,-5 0 0 16,1 22-1-16,-1 6 3 15,-3 18 2-15,0 8-2 16,4 11 0-16,-11-2-3 15,11 9-3-15,-1-7-38 16,8 7-15-16,3-9-36 16,7-10-12-16,4-3-40 15</inkml:trace>
  <inkml:trace contextRef="#ctx0" brushRef="#br0" timeOffset="139316.3295">6615 11193 224 0,'-15'-41'85'0,"15"41"-46"0,-21-13-10 0,21 13 28 16,-14 4-14-16,0-4-4 16,-7 15-12-16,3-5-3 15,-6 27-13-15,2-12 2 0,1 19 3 16,4-6-4-16,6 12 1 16,4-6-8-16,11-3-3 15,-1 0-6-15,15-13 0 0,-4-9-11 16,14-13-6-1,-7-3-2-15,7-12-1 0,-6-1 11 16,-1-15 8 0,-4 6 5-16,-10-3 3 0,0 0 1 15,-7 4 2-15,0-1 3 16,-3 9 5-16,-1 4-8 16,1 22-3-16,3 3 6 15,0 15 4-15,0 1-2 16,14 27 1-16,-3-8-5 15,13 18 1-15,-3-16-5 16,11 22-2-16,-4-15 0 16,-3 9 1-16,-4-12 3 15,-3-4 4-15,-11 23 11 16,-11-17 5-16,-10-14-7 0,-10-17 0 16,-12-9-16-16,5-16-3 15,2 3-18-15,-9-18-5 16,6 0-6-16,-3-16-1 15,3 9-30-15,11-12-10 16,3-1-53 0,11-18-55-16,3 7 63 15</inkml:trace>
  <inkml:trace contextRef="#ctx0" brushRef="#br0" timeOffset="139515.3266">6812 11230 244 0,'7'-9'93'0,"-7"9"-50"0,25 0-19 0,-22 0 27 0,8 9-6 16,0 1 0-16,3 9-19 16,0-4-7-16,0 20-12 15,0-13-5-15,0 12 1 0,-3-6-22 16,-4 7-7-16,0-10-36 16,-7 3-12-16,0-9-57 15,-11-10-28 1,4-2 80-16</inkml:trace>
  <inkml:trace contextRef="#ctx0" brushRef="#br0" timeOffset="139663.9663">6766 11139 160 0,'4'-6'60'0,"-4"6"-32"0,21 10-35 0,-17-4 8 16,10-3-68-16,-4 3-28 15</inkml:trace>
  <inkml:trace contextRef="#ctx0" brushRef="#br0" timeOffset="139994.2882">7041 11328 300 0,'22'37'112'0,"-22"-37"-60"0,17 35-36 0,-13-26 29 15,3 7-15-15,0-4-3 16,0 4-9-16,0-7-1 16,0 7-10-16,-3-3-2 0,-1-4-1 15,1-3 6-15,-1-6 4 16,1 0-7-16,3-15-4 0,0 5-5 15,7-18 1-15,-3 3 1 16,6-13 2-16,1 4-6 16,-1-1 1-16,1 4 1 15,3 9 1-15,-3 3 1 16,0 16 2-16,-1-3 8 16,-10 25 3-16,0-1-2 15,-3 17 1-15,-1-4-9 16,8 10-4-16,-4-6-27 15,7-1-9-15,-3 1-36 16,13-17-16-16,-6 1-44 16,14-9-40-1,-8-10 71-15</inkml:trace>
  <inkml:trace contextRef="#ctx0" brushRef="#br0" timeOffset="140441.9732">7899 11133 268 0,'-50'-22'101'0,"50"22"-54"0,-35-12-22 0,32 12 33 16,-15 6-16-16,4 0-3 16,-7 13-10-16,3-6-1 15,-7 21-16-15,4 1-2 0,3 8 0 16,4-8-6-16,11 3 0 16,-1-10-2-16,11 6-2 15,-3-9-2-15,14-12-1 16,-1 3-18-16,15-16-9 15,-7 0 0-15,6-10 3 0,-2-5 13 16,-5-11 8-16,-3 8 6 16,-6-11 3-16,-5 4 5 15,-6 3 3-15,-1 0 7 16,-6 19 3-16,-1-3-4 16,8 28-2-16,-1-10-3 15,11 23 2-15,-3-10-1 16,10 19 0-16,-3-6-7 15,6 18-4-15,-2-12-1 16,6 16-1-16,-4-13 0 16,-2-4 2-16,-5-5 1 15,-6 15 3-15,-4-12-1 16,-18-3 2-16,4-10-2 0,-21-3 0 16,3 0-10-16,-21-12-2 15,8 2-5-15,-8-5 0 16,7-4-5-16,7-12-2 15,4 0-38-15,7-7-15 16,3 7-60 0,15-13-59-16,-1 0 69 15</inkml:trace>
  <inkml:trace contextRef="#ctx0" brushRef="#br0" timeOffset="140606.5652">8308 11478 340 0,'7'10'129'0,"-7"-10"-70"0,18 18-29 0,-15-15 39 0,1 23-30 16,-1-8-9-16,-3 17-28 15,0-1-9-15,-3 13 3 16,-1-12-58-16,-10 18-25 0,0-18-84 16</inkml:trace>
  <inkml:trace contextRef="#ctx0" brushRef="#br0" timeOffset="141514.6977">9246 11005 184 0,'-7'-16'68'0,"7"16"-36"0,-10-6-9 15,10 6 24-15,0 12-18 16,0-2-3-16,0 21-7 16,0-6-3-16,3 25-8 15,1-9 1-15,-1 19 2 0,1-13-2 16,6 3 2-16,-3-13-8 16,4 1-2-16,0-3-3 0,3-10 0 15,0 0 4-15,3-22 3 16,-2 3 0-16,2-22 0 15,-3 1-3-15,0-17-2 16,-3 1 1-16,0-7 1 16,-4 4 1-16,0-1 1 15,0 7-2-15,0 9-2 16,-4 1 5-16,11 18 4 16,-3 0-1-16,7 18 1 15,-1 1-3-15,8 6-1 16,-4 3-6-16,4-2-1 15,-4 2 5-15,0-9 3 16,-3-1-6-16,3-2 1 16,-3 0 1-16,3-16 3 15,-4 0-4-15,1-10-1 0,-4 1-9 16,-3-16-4-16,-4 6-4 16,-4-12-3-16,1 9-4 15,-8-13-2-15,1 10 3 16,-1 3 1-16,1 0 2 15,-1 3 2-15,1 1-19 16,3 8-8-16,0 1-20 16,0-1-38-1,0 1 24-15</inkml:trace>
  <inkml:trace contextRef="#ctx0" brushRef="#br0" timeOffset="141823.8857">9892 11362 184 0,'0'3'68'0,"0"-3"-36"0,3-3-13 0,1 3 23 16,-1 0-14-16,1 0-4 16,7-6-10-16,-1-4-1 15,4-8-8-15,-3-1-1 0,10-13 0 16,-3 10 2-16,-1-12 3 15,-3-1 0-15,-7 7 2 16,-3 3 0-16,-11 3 1 16,0 0-2-16,-7 13 1 0,0-4-4 15,-7 23 1 1,3-1-3-16,0 26 2 0,4-7-2 16,4 25 2-16,2-15 2 15,12 15 5-15,0-9-10 16,20 0-2-16,-3-6-4 15,25-13-2-15,-7-7-19 16,18-8-8-16,-12-4-74 16,22-22-34-16,-10 1 25 15</inkml:trace>
  <inkml:trace contextRef="#ctx0" brushRef="#br0" timeOffset="142380.7539">10859 10697 160 0,'10'-3'63'0,"-10"3"-34"0,0 0-8 0,0 0 22 16,4 3 7-16,-1 4 7 15,4 11-3-15,-3-2 0 0,6 19-30 16,-3-4 6-16,4 13 3 0,-4-10-4 16,4 29-2-16,-1-13-13 15,1 7-4-15,-4-13-4 16,3 9-1-16,-3-16-3 15,1 7 1-15,-1-15 0 16,0-4 1-16,0-7 0 16,0-11 0-16,0-4-5 15,3-22 1-15,1 0 0 16,7-15 2-16,-4-1-3 16,7-9 0-16,0 13 3 15,-3-3 3-15,-1 8-9 0,-3 8-2 16,1 2 5-16,-5 13 2 15,1-3 1-15,-4 21-2 16,0 1 3-16,-4 15 0 16,1 1-1-16,3 8 1 15,-4 4-13-15,5 0-6 16,-1-9-51-16,10 2-21 16,-3-2-37-16,15-16-12 15,-5-4 21 1</inkml:trace>
  <inkml:trace contextRef="#ctx0" brushRef="#br0" timeOffset="142772.4213">11680 10998 260 0,'-49'-9'99'0,"49"9"-54"0,-25-6-26 0,22 6 29 15,-8 6-17-15,1-6-3 0,-8 16-10 16,4-7-3-16,-4 13-9 15,4 3 0-15,0 10 4 0,4-1-2 16,-1-3 3-16,4 1-8 16,3-4-4-16,1 0 0 15,6-12 0-15,1-4 1 16,10-12 0-16,-3 0-3 16,6-12 2-16,1-4-1 15,-1-6 0-15,-2 0 2 16,2-6 2-16,-3 9-1 0,-3 4 2 15,0-4 2 1,-1 19 4-16,-3-3 0 0,0 12 0 16,0 0-3-16,0 13-1 15,0 3-1-15,4 16 0 16,-4-9-11-16,0 2-5 16,0-6-36-16,0-3-16 15,0-6-27-15,4-9-8 16,-4-1-18-1</inkml:trace>
  <inkml:trace contextRef="#ctx0" brushRef="#br0" timeOffset="143055.7992">11807 11008 264 0,'0'6'101'0,"0"-6"-54"0,8 22-33 15,-5-22 26-15,4 16-7 16,0 2 1-16,0 8-4 15,0 2 1-15,4 0-17 16,-1-3 3-16,1 10 1 0,0-10-8 16,-1-3-1-16,-3-7-3 15,0 4 1-15,0-10-2 16,0-2 2-16,0-4-6 16,4-22-1-16,-4 3 0 15,4-12 0-15,-1 6 0 16,1-19 2-16,-1 13-17 15,-2-9-6-15,-1 5-56 16,-4 10-23-16,1 0-58 16</inkml:trace>
  <inkml:trace contextRef="#ctx0" brushRef="#br0" timeOffset="143489.8022">12146 11290 264 0,'11'0'99'0,"-11"0"-54"0,28-6-42 0,-21 6 21 16,14-10-10-16,-3 1 0 16,10-10-2-16,-7 3 2 15,11-12-7-15,-4 0 2 0,-3-7 2 0,-4 7-2 16,-3-13 0-16,-4 13-1 16,-11-6 2-16,-3 6-5 15,-10 2-3-15,3 8 7 16,-14 8 6-16,3 4 2 15,-10 15-1-15,3 4 0 16,-3 25 0-16,3-10-2 16,4 25-1-16,3-9-1 15,11 9 2-15,0 1-7 16,21-11-4-16,-3-5 0 16,21-10 2-16,-8-3-4 15,19 0-1-15,-8-6-38 16,14-16-16-16,22 4-103 15,-4-7-76 1,-32 0 92-16</inkml:trace>
  <inkml:trace contextRef="#ctx0" brushRef="#br0" timeOffset="144571.7862">6756 12914 148 0,'-7'-6'57'0,"7"6"-30"0,0-3-14 0,0 3 17 15,0 0-6-15,0 0 0 16,3 3 2-16,1-3 3 16,-1 9-15-16,1 1 10 0,-1 9 3 15,1-4-3-15,-1 10 0 16,-3-6-4-16,0 16-3 16,0-7-5-16,0 10-2 15,0-7-6-15,0 10-1 0,0-7-1 16,4 1 1-16,-1-7-2 15,4-3-1-15,-3 0-2 16,3-6-1-16,0-7 4 16,4 1 1-16,-1 0 0 15,8-13-2-15,-4 6 1 16,7-12-1-16,-3 6-3 16,7-19 2-16,-4 9 1 15,3-5 2-15,-2 5-1 16,-1-2-1-16,-4-4-8 15,1 10-3-15,-4-4-23 16,-3 7-8-16,-4-3-40 16,-7 6-17-16,0 0-6 15</inkml:trace>
  <inkml:trace contextRef="#ctx0" brushRef="#br0" timeOffset="145157.4401">6939 12826 84 0,'0'-15'33'0,"0"15"-18"0,4-3-2 16,-1 3 14-16,1 0 13 15,-4 0 10-15,0 0 2 16,0 0 1-16,0 0-16 0,0 0-8 16,0 9-16-16,0-6-2 0,0 22 2 15,0-6 2-15,3 22 0 16,1-10 1-16,3 29 3 16,0-13 0-16,7 31 1 15,-3-15-3-15,3 19 0 16,3 43 2-16,-3-18 0 15,-3-10-6-15,0-16-3 16,-4-18-3-16,0-3 0 16,0-13-4-16,-4-13-2 15,1-6 0-15,-1-3 1 16,-3-6-6-16,4-3 1 16,-4-13-28-16,0-3-9 15,0 0-20-15,3-9-5 16,-3-10-27-16,0-6-11 15,4-13-5-15</inkml:trace>
  <inkml:trace contextRef="#ctx0" brushRef="#br0" timeOffset="152002.3536">7518 13551 140 0,'-7'-35'55'0,"7"35"-30"0,0 10-5 0,0-4 21 15,0-12-2-15,0 6 1 16,-4-13-9-16,1 4-4 16,-4 3-15-16,-1-4 3 0,-2 7 3 15,-1-3-2-15,-6-4 3 16,3 4-6-16,-8 6-3 15,5 0-1-15,-11 16-1 16,6-7-4-16,-2 19-1 0,3-3-1 16,3 19 1-16,4-6 0 15,7 6 3-15,3-6-8 16,8 2 0-16,6 7-2 16,4-22 2-16,1-6 1 15,13-19 3-15,-7 6-1 16,7-27-1-16,0 8 1 15,1-21-1-15,-5 8 0 16,-3-11 2-16,-3 2-1 16,-4 1 2-16,0 6-2 15,-7 2-1-15,0 8 5 0,4 5 4 16,-4 4-1-16,4 18 3 16,-1 1-2-16,1 18 2 15,-1-9-2-15,4 15 0 16,1 1-5-16,2 2-3 15,1-9 2-15,3 7 0 16,7-1-4-16,-7-5-1 16,-3-4-30-16,-7-22-64 15,-1-13-1 1,-3 1-43 0</inkml:trace>
  <inkml:trace contextRef="#ctx0" brushRef="#br0" timeOffset="152516.14">7775 12999 256 0,'-14'0'96'0,"14"0"-52"0,4 6-49 16,-1-6 15-16,4-6-2 15,0 6 3-15,14-9 2 16,-3 5 3-16,10-5-9 15,-3 0 5-15,7-4 3 0,-4 4 2 16,4-1-1-16,-4 7-4 16,0-3 0-16,-3 6 4 15,-4 0 2-15,-3 6-1 16,-4 13 2-16,-4 0-8 0,-10 9-4 16,0-3-4-16,-10 13 0 15,-1-4-2-15,-3 1 2 16,0-7-2-16,0-3-1 15,3-6 1-15,1 0 1 16,-1-4-3-16,8-5-2 16,-1-1 2-16,8-3 2 15,-1-2 4-15,11-4 2 16,-3 6 3-16,10-3 1 16,-3 3-1-16,10-3 1 15,-3 7-6-15,10-4-3 16,-3 3 1-16,-1-2 0 15,-2-4-34-15,2 6-17 16,1-9-92-16,-7 10-39 16,-4-1 46-1</inkml:trace>
  <inkml:trace contextRef="#ctx0" brushRef="#br0" timeOffset="153072.1735">8834 13231 236 0,'0'0'90'0,"0"0"-48"0,0 0-16 16,0 6 31-16,3-3-19 16,-3 4-6-16,4 12-11 0,-1-1-1 15,4 7-11-15,0 4-3 0,4 5-2 16,-4 1-2-16,0 2 1 15,0-9-2-15,0 13-1 16,-3-13-54-16,-4 10-26 16,0-13-66-1</inkml:trace>
  <inkml:trace contextRef="#ctx0" brushRef="#br0" timeOffset="153268.8624">8742 13523 288 0,'-14'-7'110'0,"14"7"-60"0,3-3-47 0,1 3 23 16,6 0-6-16,1 0 3 0,21-6-7 15,-8-3-1-15,26-4-9 16,-11-3-4-16,10 1 1 0,-7-4-4 16,1 0-2-16,-8 3-73 15,0-2-32-15,-7-1-24 16</inkml:trace>
  <inkml:trace contextRef="#ctx0" brushRef="#br0" timeOffset="153594.2744">9402 12977 252 0,'-15'0'93'0,"15"0"-50"0,-3 3-28 0,3-3 26 15,0 10-13-15,0-1-4 16,3 0 0-16,1 7 1 15,-1 3-13-15,1-3 0 0,0 9 1 16,-1-3-3-16,1 3 0 16,-1 3-2-16,1-3 2 15,-1-6-1-15,4 9 0 16,0-3-3-16,4 0 1 16,-4-6-2-16,14-10 2 15,-3 1-2-15,6-4 2 16,-2-3-4-16,6-12-2 15,-3 9 2-15,6-19 0 16,-6 10-1-16,3-7 1 16,-7 3-35-16,1-2-13 15,-5 5-49-15,-3-5-19 16,-3 5-29-16</inkml:trace>
  <inkml:trace contextRef="#ctx0" brushRef="#br0" timeOffset="153854.2329">9574 12836 280 0,'-7'0'107'0,"7"0"-58"0,7 38-42 16,-3-29 23-16,7 16-1 0,-1-6 2 16,8 25 1-16,-1-7 2 15,5 23-18-15,-5-7-3 0,1 4 1 16,-1-4-4-16,1 10 0 15,-4-10-6-15,-3 7-3 16,-1-13-5-16,1-3 0 16,-4-1-53-16,0-8-22 15,0-7-48 1,4-9-58-16,-4-3 62 16</inkml:trace>
  <inkml:trace contextRef="#ctx0" brushRef="#br0" timeOffset="154363.2253">10238 13284 168 0,'3'-9'66'16,"-3"9"-36"-16,7-9-18 0,-3 9 19 0,-1 0 4 15,1-4 5-15,-4-2 5 16,0-3 2-16,-4-1-25 15,1 4 3-15,-8-3-1 0,1-1-1 16,-8 1-2-16,4 6-9 16,-18 6-5-16,11 6-4 15,-4 10-3-15,4 3 1 16,0 9 1-16,3 1-1 16,4 5-1-16,4-2 1 15,6-7-1-15,0 0-3 16,15-9 2-16,0-3 1 15,10-10 0-15,-4-3 0 0,8-19 2 16,-4 7-1-16,0-13-1 16,-3-3 1-16,3-3 1 15,-3-7-1-15,-4 7-1 16,-3 3 1-16,-1 0 1 16,-3 6 5-16,0 19 4 15,0-3 2-15,4 25 5 16,-4-3-1-16,7 15-1 15,-3-9-2-15,6 22-1 16,-3-6-7-16,11 3-4 16,-4-6-1-16,4-1 1 15,-4-9-23-15,-3-2-8 0,-1-8-57 16,1-8-21-16,-4-4-60 16</inkml:trace>
  <inkml:trace contextRef="#ctx0" brushRef="#br0" timeOffset="156792.5252">10883 13137 196 0,'-14'0'74'0,"14"0"-40"0,-14-6-18 0,14 6 24 15,0 0-21-15,0 0-7 16,4 0-4-16,-1 0-1 16,1 0-3-16,-1-7 10 0,8 4 6 15,-1-3 7-15,8 3 6 16,-4-3-9-16,4 2-5 15,-4-2 1-15,3 6 1 0,-2-3-9 16,6-3-4-16,-4 6-5 16,12-3 0-16,-5-4-4 15,8 7 0-15,0-6 1 16,-1 3 0-16,-2 3 2 16,-1 0 3-16,-3 0-2 15,-4-6 0-15,-4 6-23 16,-2 0-9-16,-1 0-46 15,-4 0-18-15,-3 0-45 16</inkml:trace>
  <inkml:trace contextRef="#ctx0" brushRef="#br0" timeOffset="157258.2397">11472 12758 224 0,'-3'0'85'0,"3"0"-46"0,0 6-32 0,0-6 18 16,3 3-7-16,1-3 2 16,-1 16 0-16,1-1 0 15,3 7-11-15,-3-3 3 0,-1 16 2 0,1-10-1 16,-4 3 0-16,0-3-1 15,0 3 0-15,0-3-2 16,0 3 1-16,0-9-4 16,3 6-2-16,-3-6 0 15,11-9 1-15,-4 5-1 16,10-12 0-16,-3 4-1 16,15-14 2-16,-5 4-3 15,8-3 0-15,-7 6 1 16,3-9 0-16,-3 5 0 15,-1-2 0-15,-2-3-35 16,2-1-14-16,-3 1-44 16,-10 0-16-16,0-7-22 15</inkml:trace>
  <inkml:trace contextRef="#ctx0" brushRef="#br0" timeOffset="157405.6398">11709 12676 268 0,'-25'19'101'0,"25"-19"-54"0,0 53-37 0,0-43 23 16,7 24-7-16,0 0 2 15,7 14-10-15,-3-5-3 16,6 17-8-16,-2-13-5 0,2 13-1 16,-3-13-1-16,0 0 2 15,1-3-19-15,-5 0-8 16,-3-10-45-16,0-9-19 15,0-3-34-15</inkml:trace>
  <inkml:trace contextRef="#ctx0" brushRef="#br0" timeOffset="157993.8114">12030 13106 236 0,'-4'0'88'0,"4"0"-48"0,0 18-29 16,0-11 21-16,7 11-8 15,-3-2-2-15,10 12-10 16,-4-3-3-16,8 10-5 16,-4-7-3-16,11 0 2 0,-4-9-2 15,11 0 2-15,-7-3-2 16,6-10 2-16,-2-3 0 0,2-22 1 16,-3 4-2-16,1-14 1 15,-8 4-2-15,-3-6-1 16,-4 0 3-16,-7-7 2 15,-4 10-2-15,-3-4-2 16,0 14-3-16,0 8-1 16,0 1 4-16,4 18 1 15,-1 1 6-15,8 30 3 16,-1-8 2-16,1 21 5 16,0 0-4-16,6 7 0 15,-3-7-6-15,4 13-3 16,-4-13-2-16,0 16 0 15,4 22 2-15,-8-9 2 0,-6-19-3 16,-8-10-3-16,-3 0 2 16,-7-21 0-16,-7-4-10 15,-4-16-5-15,-3-5 6 16,0-7 2-16,0-10 4 16,14-6 0-16,0 7-5 15,6-10 1-15,1 0-3 16,11-15 2-16,-1 6-13 15,15-7-3-15,-4 10-22 16,7-3-8-16,1 3-33 16,6-13-13-16,-4 13-2 15</inkml:trace>
  <inkml:trace contextRef="#ctx0" brushRef="#br0" timeOffset="158474.3332">13092 12936 356 0,'-4'0'132'0,"4"0"-72"0,7 0-66 0,-3 7 25 15,6-7-15-15,1 0-2 16,10 0-1-16,0 0-1 15,18 0 0-15,-7 0 2 0,7-7 1 16,-8 7-1-16,1-3-2 16,-7-3-28-16,-4 6-14 15,-3 0-40-15,-11 6-16 16,0-3-16 0</inkml:trace>
  <inkml:trace contextRef="#ctx0" brushRef="#br0" timeOffset="158651.7436">13159 13102 324 0,'-7'4'121'0,"7"-4"-66"0,14 0-51 0,-11 0 26 0,8 6-13 15,-1-3 1-15,19-3-9 16,-5 0-3-16,12 0-3 16,-5 0-3-16,8-3 1 0,-7 3-23 15,0-6-8-15,-4 6-58 16,-3 0-25-16,-4 0-10 15</inkml:trace>
  <inkml:trace contextRef="#ctx0" brushRef="#br0">13847 12748 160 0,'-22'-9'63'0,"22"9"-34"0,0-3-27 16,0 3 12-16,4-7-14 15,-1 1-2-15,8-3 3 16,-4-1 1-16,7-9 0 16,-3 10-2-16,6-10 3 0,-2 3 2 15,9-2 4-15,-6 2 0 0,3 3 2 16,-3-2 3-16,-1-4 1 15,1 10-2-15,0-1 0 16,-1 4-1-16,4 6 2 16,-3 0-1-16,7 6 2 15,-4 4 1 1,4 8 2-16,-4 1-1 0,0 16-1 16,-3-7-2-16,-4 22-1 15,-4-12-1-15,-6 15 0 16,-1-6-4-16,-13 13-3 15,3-13-2-15,-7 12-3 16,-1-12 1-16,1 7 1 16,0-4-1-16,0-13-1 15,0 1 3-15,0-13 0 16,3 3-4-16,1-12-1 16,-1 0 1-16,1-16 0 0,2 0 1 15,1-7 2-15,0 7-3 16,4-15-2-16,-1 5 2 15,1 1 0-15,-1-4 1 16,4-2 0-16,0 5 0 16,0 1 0-16,0-1 0 15,0 1 2-15,0 3-3 16,0-4-2-16,0 10 2 16,0-6 2-16,0 3 0 15,0 3 2-15,0-6-2 16,4 6 2-16,-4-3-4 0,0-4 0 15,0 7-1-15,3-3 0 16,1-3 2-16,3 6 0 16,-4-3 0-16,4-4 2 15,1-2-3-15,6 6 0 16,-4-3 1-16,11-4 2 16,-3 10 1-16,7-6 3 15,-4 6 1-15,11 0 3 16,-4 0-1-16,4 6 2 15,-4 4-2-15</inkml:trace>
  <inkml:trace contextRef="#ctx0" brushRef="#br0" timeOffset="162903.2611">6992 14601 212 0,'-3'-6'79'0,"3"6"-42"0,3 0-28 0,1 0 22 15,-1 6-4-15,1-3 4 16,-1 13-6-16,1-6-1 16,3 18-13-16,0-3 9 0,0 9 3 15,0-5 0-15,-4 18-2 16,1 15-3-16,0-2 1 16,-1-7-6-16,4-28-3 15,-3-3-5-15,-1 3-2 16,4 4-3-16,0-20-1 0,0 0 1 15,7-2 2 1,-3-4 3-16,14-3 2 16,14-3-3-16,6-7-3 15,5-5 0-15,-15-4-1 0,-7 9 0 16,0-5 0-16,1 2-31 16,-8-3-14-16,-3 13-19 15,-8-9-6-15,1 9-46 16,-11-7-46-1,-7-5 61-15</inkml:trace>
  <inkml:trace contextRef="#ctx0" brushRef="#br0" timeOffset="163165.0009">7246 14711 200 0,'-11'-3'74'0,"11"3"-40"0,-3 3-11 0,3-3 26 15,0 10-16-15,0-4-4 16,7 13 0-16,0-1 4 15,7 20-18-15,-3-3 9 0,10 15 4 16,0-13-2-16,0 26 2 16,11 37-14-16,0-12-3 15,-11-6-7-15,-3-10-1 16,-4-6 1-16,-4-16 0 16,-3-6-9-16,4-10-2 15,-4-5-36-15,-4-14-16 16,1-15-32-16,0-9-11 0,3-29-22 15</inkml:trace>
  <inkml:trace contextRef="#ctx0" brushRef="#br0" timeOffset="163469.6431">7878 14423 240 0,'14'-25'90'0,"-14"25"-48"0,0 3-23 16,0 3 29-16,-4 3-15 16,1-2-1-16,-1 5-6 15,1 4-1-15,-8 21-14 0,4-8 4 0,-7 30 5 16,3-5 0-16,-3 33 0 16,0-14-6-16,3 27-1 15,1 69-4-15,6-18 0 16,11-32-5-16,7-6-1 15,11-16-1-15,10-9 1 16,8-22-7-16,3-13 1 16,3-15-34-16,4-13-13 15,0-7-70-15,-4-18-27 16,4 0 14 0</inkml:trace>
  <inkml:trace contextRef="#ctx0" brushRef="#br0" timeOffset="164597.5736">8661 14799 112 0,'10'-6'44'0,"-10"6"-24"0,0-10 7 0,0 10 23 16,-3-3-4-16,-1-3 0 15,1 6-9-15,-1-3-2 16,1-4-20-16,-1 4 4 0,-6-3 4 15,2 0-3-15,-6 3 0 0,0 3-2 16,-14 0-2-16,3 3-4 16,-6 12 0-16,6-5-5 15,-3 9-2-15,3 3-2 16,0 9 0-16,4 0-2 16,3 10-1-16,4 0 3 15,11-4 0-15,-1 1-6 16,11-3 0-16,0-7 1 15,18-6 1-15,10-10 1 16,-10-5 0-16,-4-4 0 16,7-22 0-16,-6 9 0 15,2-18 2-15,-2 3 1 16,-5-3 1-16,-3 3-2 0,0-3-2 16,-3 9 3-16,0 3 2 15,-4 4 2-15,3 5 1 16,-3 1 0-16,0 22 0 15,0-7-2-15,4 10-1 16,-4 0-6-16,4 15-1 16,-1-9 1-16,1 0 2 15,3 4-35-15,0-1-15 16,-3-9-37-16,-4-10-16 16</inkml:trace>
  <inkml:trace contextRef="#ctx0" brushRef="#br0" timeOffset="165017.5629">8830 14379 176 0,'4'-16'66'0,"-4"16"-36"0,17-9-22 16,-13 9 18-16,6-7 0 15,1 7 2-15,14 0 0 16,-4 0 0-16,7 7-15 15,-7-7 8-15,7 15 5 0,-6-2-5 16,-1 6-2-16,-4 3-5 16,-3 6-1-16,1 0-7 15,-8 0-2-15,0 4-2 16,-7-4 1-16,0-3-2 16,-7-3 2-16,0-6-2 15,-8-1-1-15,5-5-2 16,-1-7-1-16,1 3 2 0,6-12 0 15,1 6-2-15,6-10 0 16,1 7 6-16,6-3 3 16,1 6 3-16,10 0 5 15,-3 0-4-15,10 6 0 16,-7-3-4-16,7 4-1 16,-3-4-17-16,3 6-6 15,0-3-42-15,-3 4-18 16,-4-1-66-1</inkml:trace>
  <inkml:trace contextRef="#ctx0" brushRef="#br0" timeOffset="165678.6733">9850 14630 200 0,'0'-35'74'0,"0"35"-40"0,3-3-7 15,-3 3 29-15,4 3-3 16,-1 6 2-16,4 1-14 15,-3-4-3-15,3-3-21 16,0 4-4-16,0 2-1 0,0 0-5 16,4 7 1-16,-1-3-1 15,1 12 1-15,-1 3-7 16,1 6 0-16,-1 1 3 16,1 3 2-16,0-4-2 15,-4 4-3-15,0-4-3 16,0 1-1-16,0-7-29 0,-4-3-14 15,1 0-38-15,-8-6-15 16,1-7-37 0</inkml:trace>
  <inkml:trace contextRef="#ctx0" brushRef="#br0" timeOffset="165903.9669">9733 14877 200 0,'0'-6'74'0,"0"6"-40"0,14-6-20 0,-10 6 22 16,3-3-3-16,0 3 1 16,3-7-6-16,1 7-3 15,17-3-13-15,-3-3-3 0,24 3-2 0,-6-3-3 16,13 2-1-16,-10-2 1 16,7 6 0-16,-11-3-49 15,8 3-19-15,-4 0-45 16,-4 0-39-1,-7 0 57-15</inkml:trace>
  <inkml:trace contextRef="#ctx0" brushRef="#br0" timeOffset="166400.561">10700 14702 220 0,'-7'-10'82'0,"7"10"-44"0,-7-9-20 0,7 9 23 16,-4-6-8-16,1 6 0 16,-8-4-5-16,0-2 0 15,-10 6-16-15,4 0 0 0,-8 10-1 16,4-10 0-16,-4 22 1 16,4-10-2-16,-4 23-1 15,4-7-3-15,7 16-1 16,0-10-6-16,7 1 1 15,0-7 0-15,10 6 0 16,1-5 0-16,10-20 2 16,-4 0-3-16,19-18-2 15,-5 9 4-15,8-19 1 16,-4 4 0-16,1-14-2 0,-5 4 1 16,-3-3-1-1,1 9 0-15,-5 0 0 0,-3 4 13 16,0 5 8-16,1 1 1 15,2 18-1-15,-3 1-3 16,0 9 1-16,1-4-10 16,-1 13-5-16,-4-2-6 15,1 11 1-15,-1-9 3 16,1 7 3-16,0-10-24 16,-1-6-12-16,-3 0-31 15,4-10-11-15,-1 0-23 16,1-9-10-16,-4-3-19 15</inkml:trace>
  <inkml:trace contextRef="#ctx0" brushRef="#br0" timeOffset="167436.747">11282 14780 176 0,'-4'-6'68'0,"4"6"-36"0,0 0-11 0,0 0 25 15,4 0-2-15,-1 0 1 16,4 0-5-16,0 0-2 0,8 0-21 16,-5 0-4-16,8 0-1 15,-4-3-3-15,11-4 0 16,-4 4-10-16,7-3-1 0,-3 0-20 15,-1 3-6-15,-2 3-45 16,6-7-20-16,-7 7-28 16</inkml:trace>
  <inkml:trace contextRef="#ctx0" brushRef="#br0" timeOffset="168257.0432">11846 14648 68 0,'4'-9'27'0,"-4"9"-14"0,3 0 4 0,-3 0 14 15,4 0 12-15,-1 0 8 16,1 9-5-16,-4-2-3 15,3-4-9-15,1 6-4 16,0 1-16-16,-1-4 2 0,4 3 2 16,-3 1-6-16,-1-1-2 15,1 7-1-15,-1-4 1 16,1 4-5-16,3 0-3 16,0-4-1-16,3 4 1 15,1 3-3-15,3 0 0 0,0-4 1 16,7-5 2-1,-3-7-3-15,7-3-2 0,-1 0-1 16,8-10 3-16,-4 1 2 16,4-13 2-16,-7 0-1 15,3 3-2-15,-3 0 3 16,-4-6 2-16,-3 7-2 16,-8-11 0-16,1 10-1 15,-4 1 1-15,-4 2-2 16,1-3 2-16,-4 0 2 15,0 13 2-15,0-3-1 16,0 15 1-16,0-3 2 16,3 16 5-16,-3-3-2 15,7 21 1-15,0-2-3 0,11 18 1 16,-4-6-6-16,11 22-1 16,-4-9-2-16,4 15-2 15,-4-12 1-15,4 9 1 16,-4-10 1-16,-4 14 3 15,-2-20-1-15,-8 7 0 16,0-10-1-16,-11 0 2 16,1-5-16-16,-11-14-6 15,-1 0-1-15,-6-15 2 16,0 0 7-16,-4-9 4 16,-6-1-2-16,13-9 2 15,0 0 0-15,8-13 2 16,-1-2-4-16,11-14 2 0,0 4 0 15,11-12 2-15,-1 2 1 16,12 1 3-16,-5 2-17 16,8-2-4-16,7-16-97 15</inkml:trace>
  <inkml:trace contextRef="#ctx0" brushRef="#br0" timeOffset="168815.5768">12869 14165 132 0,'-3'-34'49'0,"3"34"-26"15,-4-3 4-15,4 3 21 0,0 0-17 16,0 0-4-16,7 3 0 16,-3-3 3-16,10 19-16 15,-3-4 7-15,13 33 3 0,-3-14 1 16,11 19 0-16,0-9 1 15,7 28 1-15,-8-9-1 16,12 9 1-16,-4-9-6 16,-4 22-3-16,7 34-2 15,-10-3 0-15,-14-10-4 0,-15-49 0 16,1-7-5 0,-11 6 1-16,0-5-3 0,-11-7 2 15,4-13-9-15,-11 3 0 16,4-9-18-16,0-6-6 15,0-3-23-15,3-22-8 16,4 3-39-16,3-23-16 16,1 1-17-1</inkml:trace>
  <inkml:trace contextRef="#ctx0" brushRef="#br0" timeOffset="169102.5095">13568 14335 160 0,'0'0'60'0,"0"0"-32"0,14 9-6 16,-11-9 23-16,12 0-12 15,-5 0-1-15,15 0-17 16,-4 0-4-16,18 0-7 15,-7 0 2-15,3 0 0 0,-7 0 0 16,0 0 1-16,-7 0-11 16,-6 10-4-16,-5-4-78 15,-17 6-68 1,0 4 49-16</inkml:trace>
  <inkml:trace contextRef="#ctx0" brushRef="#br0" timeOffset="169264.9064">13624 14570 296 0,'7'-3'110'0,"-7"3"-60"0,32 0-52 0,-25 0 22 15,14-6-14-15,-3 6-3 16,17-10 2-16,-7 1 1 16,8 6-2-16,-5-4-34 0,1-2-12 15,-7 3-47-15,3 3-61 16,-7-4 43-16</inkml:trace>
  <inkml:trace contextRef="#ctx0" brushRef="#br0" timeOffset="169868.3222">14203 14140 200 0,'10'-9'74'0,"-10"9"-40"0,25-9-22 16,-21 9 21-16,10 0-4 0,-4 0 1 15,19 0-4-15,-8-7-1 16,10 7-14-16,-6 0 9 0,3 7 6 15,-3-7 6-15,3 15 5 16,-3-2-5-16,-4 18 1 16,-3-9-10-16,-11 31-4 15,0-9-9-15,-11 16-2 16,1-13-6-16,-11 16-2 16,3-10 0-16,-14 7 0 15,4-13 2-15,-10 0 1 16,6-13-6-16,-3-6 0 15,3-3-6-15,4-6 1 16,3-9-1-16,8-10 1 0,-1-3 5 16,11-13 3-1,0 3-1-15,7-2 0 0,0-1-1 16,14 7-2-16,-3-4 5 16,10 4 3-16,-3 2-1 15,10 1-2-15,-7 3 2 16,8 6 0-16,-5 3 1 15,8 4 2-15,-7-4-5 16,7 7-1-16,-8-4 0 16,1 0 2-16,-4-2-23 15,-3-4-8-15,-4 3-30 0,0-12-13 16,1 3-74 0,-1-7-48-1,-7-24 88-15</inkml:trace>
  <inkml:trace contextRef="#ctx0" brushRef="#br0" timeOffset="177958.1583">18316 11152 184 0,'-7'-3'71'0,"7"3"-38"0,-10-6-19 16,10 6 22-16,-7 0-7 15,3 0 0-15,-10 0-7 16,3 0-4-16,-17 0-10 15,3 0-3-15,-13 6 1 0,6-3 1 16,-18 3 3-16,8 4-3 16,-18 24-2-16,11-15-2 15,-29 28-3-15,11-13-2 16,-10 29-1-16,9-9-1 16,-13 27 3-16,14-12 0 15,-7 22 3-15,11-9-1 0,-1 21-1 16,11-12-2-16,4 0-1 15,7-6 2-15,10 5 0 16,4-17-2-16,14 14 0 16,-1-21 2-16,15 13 0 15,11 34 1-15,7-19 2 16,-1-16 1-16,1-6 1 16,0 0 11-16,-1 0 5 15,-3-3-2-15,-3 10 0 16,-4-7 1-16,-4 0 2 15,-6 10-5-15,-1-29 1 16,1-9-4-16,-15 18 0 16,4-8-1-16,-14 8 2 15,3-2-3-15,-14 6 1 0,8-13-3 16,-15 10 0-16,7-10-3 16,-10 1 1-16,-33 27-9 15,30-31 0-15,9-12 2 16,-13 9 2-16,10-3-3 15,-3 0-1-15,6-7 3 16,4-2 1-16,8-4 2 16,-1-3 0-16,4-6-2 15,-1 0 1-15,5-9-2 16,-1 3 2-16,4-1-2 0,0-5 2 16,3-1-2-16,4 0-1 15,0 1-2-15,0-7 1 16,3 3-1-16,1 4 0 15,-1-1 4-15,0 0 1 16,4 1 1-16,-3-1 0 16,-1-2-2-16,-3 2-2 15,0 0 1-15,-11 1 1 16,4-1 1-16,-4 7 1 16,4 0-2-16,-11 6-2 15,4-4 3-15,-7 4 0 16,7-3-4-16,-15 3 1 15,8 3 0-15,-11 3 2 16,4-3-3-16,-14 10 0 16,6-7 1-16,-13 7 0 0,10 2 0 15,-18-2 0 1,11-1 0-16,-21 10 2 0,10-6-3 16,-13-1 0-16,10-2 1 15,-14 6 2-15,13-10-3 16,-20 4 0-16,18-7-1 15,-12-3 0-15,15-6 4 16,-3-10 1-16,10 7-6 16,-4-7-2-16,11 1 2 15,-7-4 3-15,7-3 3 16,-3 3 1-16,10-6-7 16,3 0 0-16,8 0-1 15,7 0-1-15,-1 0 1 16,12 0 0-16,3 0-2 0,6-6-1 15,5 6 1-15,6-3 2 16,1-3-1-16,13 6 1 16,-3 0 0-16,8-10 3 15,-5 4 0-15,8-4 1 16,-4 1 0-16,7 0 0 16,-7-4 0-16,0-3 2 15,0 7-3-15,-3 3 0 16,0-4 3-16,-4 1 1 15,0 6 3-15,-7 3 1 16,0 0-3-16,-7 9-3 16,0-6 0-16,-8 13 1 15,5-7 1-15,-15 10 1 16,1 0-5-16,-8 0-1 0,7 3-2 16,-3 0 3-16,3-7 0 15,0 11 1-15,4-4-5 16,7-7 1-16,0-5 0 15,7 5 2-15,0-5-4 16,10-1 2-16,1 0 4 16,10 1 2-16,-3-1-3 15,13 1 1-15,-2-1 4 16,6 7 5-16,-4-7-1 16,8 7 1-16,-7-4-5 15,7 7-3-15,-8 3 4 16,1 0 1-16,-4-6-44 0,0 3-19 15,-3-10-58-15,3-9-22 16,-3 0-10 0</inkml:trace>
  <inkml:trace contextRef="#ctx0" brushRef="#br0" timeOffset="179791.3259">18733 11444 124 0,'0'3'49'0,"0"-3"-26"0,0 6-12 0,0-6 18 16,0 6-6-16,0-6 1 15,0 0-2-15,0 0-2 16,0 0-10-16,0 0-2 0,0 0 2 16,0 0 3-16,0 3 2 15,0-3 3-15,0 0 3 0,0 0 0 16,-4 0-1-16,0 0-4 15,4 0 0-15,0 0-7 16,4 0-3-16,-4 0-3 16,0 0-3-16,0 0 1 15,-4 0 1-15,1 0 1 16,-1 0 1-16,1 0 2 16,3 0 3-16,0 0-2 15,-4 0 1-15,4 0-3 16,0 0 2-16,0 0-6 15,0 0-3-15,0 0 1 0,0-9 2 16,0 9-2 0,0-16-2-16,0 7 2 0,0-26 0 15,0 13 1-15,0-28 0 16,0 13 0-16,-3-17 2 16,-1 7-1-16,-6-15 2 15,3 8 0-15,-4-15 1 16,4 7-7-16,0 5 0 15,0 7 3-15,0 6 2 16,3 10-3-16,4 21 1 16,0-3 6-16,11 35 4 15,-4-3-3-15,14 21-2 16,-3-5 2-16,6 31 0 16,-2-10-6-16,6 13-2 15,-3-13 4-15,3 10 3 0,-4-13-8 16,5-3 0-16,-5-9-2 15,5-13 2-15,-8-7 5 16,0-8 6-16,-3-4 1 16,-4-25 4-16,-4 4-5 15,-3-29-1-15,-3 9-4 16,-8-18-3-16,1 6 0 16,-4-16 1-16,0 10-8 15,0 6-3-15,3 6-46 16,1 22-21-16,-1 0-23 15,8 23-7-15,-1 2-8 16</inkml:trace>
  <inkml:trace contextRef="#ctx0" brushRef="#br0" timeOffset="180152.4319">19304 10973 260 0,'-14'0'99'0,"14"0"-54"0,-11 0-31 0,11 0 28 16,-7 7-19-16,4-4-2 16,-8 12-9-16,4 4 0 15,0 6-7-15,0 3-1 0,7 7 2 16,0 3-3-16,7 2-2 16,0-2 0-16,11-4 1 15,-4-5-3-15,11-4-2 0,-4-6-1 16,7-26 3-16,-3 7-2 15,3-19 1-15,-7 1 4 16,-3-7 3-16,-4 3 2 16,-7-10 3-16,-4 1 8 15,-17 0 3-15,4 2-6 16,-15 4-2-16,4 3-5 16,-14 7-3-16,3-1-20 15,0 16-10-15,4-3-51 16,10 12-23-16,4 1-44 15</inkml:trace>
  <inkml:trace contextRef="#ctx0" brushRef="#br0" timeOffset="180650.3533">20168 10631 88 0,'-3'-18'35'0,"3"18"-18"0,3-10-9 16,-3 10 13-16,4 0 5 15,-4 0 5-15,3 0 7 16,-3 0 6-16,4 3-4 16,-1-3 0-16,-3 10-22 15,0-10 1-15,0 9 1 0,0-3-7 16,0-2 0-16,0 2-7 16,4 3-2-16,-4-2-2 0,0-4 1 15,0-3-40-15,-4 9-16 16,4 0-71-1</inkml:trace>
  <inkml:trace contextRef="#ctx0" brushRef="#br0" timeOffset="181290.2977">19636 11070 184 0,'-4'-9'68'0,"4"9"-36"0,0 0-9 16,0 0 24-16,4 0-7 16,-4 0 0-16,3 16-10 0,1-4-4 15,3 20-14-15,-4-10 3 0,4 18 3 16,0-8-6-16,0 8 1 16,0-5-6-16,4-4 1 15,-4-6-7-15,4-6-1 16,-1 0 0-16,8-10 2 15,-4 4-1-15,4-29-1 16,-1 10-2-16,1-22 1 16,-4 3 1-16,4-4 2 15,-4 4 1-15,0 7 1 16,-3-1-7-16,3 9 0 16,-4 1 3-16,8 9 4 15,-4 6-1-15,4 7 0 16,-4 2-1-16,7 4-2 15,-3-3-2-15,3 3 1 0,0-7 1 16,4 4 2 0,-4-7 5-16,0-12 4 0,-3-3 0 15,-1-13 3-15,-3 0 2 16,-7-15 2-16,0 6-8 16,-7-16-1-16,0 9-5 15,-10-18-3-15,3 15-29 16,0-2-14-16,0 2-69 15,3 13-28-15,1 6-1 16</inkml:trace>
  <inkml:trace contextRef="#ctx0" brushRef="#br0" timeOffset="181758.2114">20983 10462 168 0,'0'0'66'0,"0"0"-36"0,4 3 0 16,-1 4 28-16,1 2 0 15,-1 7 0-15,4 12-10 16,0 0-5-16,1 25-24 16,-1-9-5-16,3 16-2 0,-3-13-5 15,0 22-2-15,0-13-5 0,0 16-2 16,-3-9-41-16,-4 0-17 16,0-10-46-16,-7-9-19 15,0-6 16 1</inkml:trace>
  <inkml:trace contextRef="#ctx0" brushRef="#br0" timeOffset="182402.4569">20694 10964 212 0,'-7'-10'79'0,"7"10"-42"0,7-3-30 0,-4 3 20 16,8 0-12-16,0 0-1 15,17-6-2-15,-3 3 0 16,13-13-6-16,-6 7-4 0,10-16-1 0,-6 6 3 15,-1-16 5-15,-3 7 4 16,-4-6 4-16,-3 9 4 16,-1 6 2-16,-2 6 5 15,-1 23 3-15,-4-1-6 16,1 19-3-16,-4 0-4 16,4 16 1-16,-4-9-1 15,0 18-2-15,0-6-6 16,0 7-2-16,-3-4-4 15,3-13-1-15,-4-8-1 16,8-4-2-16,-4-7 1 16,11-27-1-16,-4 6 0 15,7-28 0-15,-7 12 2 16,1-16 1-16,-5 7-4 0,1 9-1 16,-4 0 3-16,-3 10 1 15,-1 0 0-15,-3 12-2 16,0 3 3-16,0 16 0 15,0-6 1-15,4 12 0 16,0-3-2-16,3 9-2 16,0-5 1-16,3-4-1 15,-2-3-3-15,6-10 0 16,-4-2 2-16,8-26 0 16,-4 7 1-16,0-20 2 15,-3 4-10-15,-4-3-2 16,-3 3 3-16,-11-19 1 15,0 10-3-15,-7 5-1 16,0 4 5-16,-4 25 2 16,4-3 3-16,0 13 0 0,0-1 2 15,7 25 3-15,0-12 0 16,10 22 2-16,-3-9-4 16,22-1-2-16,-8-6-9 15,28-9-3-15,39-12-80 16,8-23-34-16,2-3-36 15</inkml:trace>
  <inkml:trace contextRef="#ctx0" brushRef="#br0" timeOffset="183094.401">22624 10443 220 0,'-4'3'85'0,"4"-3"-46"0,4 7-35 16,-4-4 21-16,0 13-1 15,0-7 5-15,3 29-4 16,1-4-1-16,-1 19-13 15,1-9 7-15,3 19 2 0,-4-10 3 16,8 19 1-16,-4-9-9 16,4 6-2-16,-1-12-7 15,4 5-2-15,-3-8-2 16,14-14 1-16,-4-2 0 16,18-29 1-16,-8 1 0 15,12-20 2-15,-8-5-3 16,4-17-2-16,-8 7 0 0,-2-9 1 15,-8 6-1-15,-11-10 2 16,1 3 0-16,-11-5 1 16,0 11 0-16,-14 1 0 15,3 9-2-15,-6 13 1 16,3-3-4-16,-8 28 0 16,5-10 3-16,3 25 3 15,3-5-2-15,8 15 0 16,-1-4-1-16,15-2-2 15,-4 0-2-15,17-13 1 16,-3 3 1-16,11-12 2 16,-4-1-23-16,8-12-11 15,-8-3-47-15,4-3-22 0,-8-3-46 16</inkml:trace>
  <inkml:trace contextRef="#ctx0" brushRef="#br0" timeOffset="183649.0292">23477 10907 148 0,'0'-25'57'0,"0"25"-30"0,0-15-12 0,0 15 18 0,0-10-3 16,0 7 0-16,-3-13-2 15,-1 7 0-15,-6-7-15 16,-1 7 5-16,-6-4 5 0,2 4-1 16,-9 9 1-16,3 0-6 15,-4 9 0-15,4 1-12 16,0 15-6-16,-1-3-2 15,8 22 2-15,0-10 2 16,14 29 2-16,0-16-1 16,7 22-2-16,-3-16 1 15,6 10-1-15,1-10 0 16,7 4 2-16,-4-4-1 16,3 0-1-16,-3-9-26 15,0 10-10-15,-3-11-53 16,-7-5-20-16,-1-3 4 15</inkml:trace>
  <inkml:trace contextRef="#ctx0" brushRef="#br0" timeOffset="183878.8836">23100 11240 160 0,'7'-35'60'0,"-7"35"-32"0,28-19-6 0,-21 19 23 15,14 0-12-15,-3-3-4 16,7-3-16-16,-1 6-6 16,5 0-5-16,-5 0 1 0,5-3 2 15,-5-3 0-15,8-4 0 0,-4 4-6 16,4-13 1-16,-7 10-66 16,-4-10-28-16,-4 10-2 15</inkml:trace>
  <inkml:trace contextRef="#ctx0" brushRef="#br0" timeOffset="184116.4838">23643 10704 248 0,'-3'9'93'0,"3"-9"-50"0,14 63-24 0,-11-54 26 16,4 16-10-16,0 3-1 15,4 16-6-15,0-6-3 16,3 15-13-16,-4 1-1 0,1 5 2 16,-1-12-7-16,-3 6-3 15,1-2-18-15,-5-14-5 16,1 1-50-16,-8-13-19 16,1 3-51-1</inkml:trace>
  <inkml:trace contextRef="#ctx0" brushRef="#br0" timeOffset="184284.9449">23537 11089 224 0,'0'-9'85'0,"0"9"-46"0,29 0-30 0,-22 0 19 0,7 0-8 16,0 0 1-16,14 0-12 16,-7 0-5-16,11 0-3 15,-4-3 1-15,11-4 1 0,-7 4-59 16,14-3-26-16,-8-3-25 15</inkml:trace>
  <inkml:trace contextRef="#ctx0" brushRef="#br0" timeOffset="184740.4204">24352 10509 292 0,'-10'25'110'0,"10"-25"-60"0,3 60-43 0,-3-51 23 16,4 29-7-16,-1-4 0 16,4 13-6-16,0-3 0 15,0 16-10-15,0-13 7 0,4 16 5 16,-4-10-4-16,0 3 2 16,0-5-4-16,0-14 0 15,0-2-7-15,0-10-2 16,0-3-2-16,8-25-2 15,-5 3-2-15,8-35 1 16,-1 16 1-16,8-15 2 16,-4 6-3-16,0-7 0 15,-3 10 1-15,0 6 2 16,-4 0 5-16,-4 19 4 16,1-3-4-16,-4 16-2 15,-3 2-2-15,-1 14-3 0,1-4-10 16,3 12-6-1,0 1-43-15,3 3-19 0,1-4-36 16,7-8-15-16,-4-4 13 16</inkml:trace>
  <inkml:trace contextRef="#ctx0" brushRef="#br0" timeOffset="185048.0223">25005 10973 228 0,'-18'-37'88'0,"18"37"-48"0,-24-25-23 0,20 21 27 15,-3-2-5-15,0 6 1 16,-11 16-13-16,4-7-5 16,-3 19-12-16,2-2 7 0,1 17 3 15,4-5-4-15,3 6 1 16,0-6-10-16,10-4-2 16,1-6-5-16,6-6-1 15,-3-9-6-15,7-16-3 16,1-4-12-16,2-11-6 15,-3-1 10-15,4-13 8 16,-4 10 6-16,-3-3 3 16,-1 7 5-16,-3 2 2 15,-3 6 11-15,-4 17 4 16,0-4-9-16,0 22-2 0,0-6-8 16,3 18-2-16,1-2-13 15,3 6-7-15,-4-10-27 16,4-6-10-16,1-6-25 15,-1-10-11-15,0 1-12 16</inkml:trace>
  <inkml:trace contextRef="#ctx0" brushRef="#br0" timeOffset="185405.3824">25195 10901 252 0,'-3'0'96'0,"3"0"-52"0,0 25-21 16,0-15 31-16,3 8-8 15,-3-2-2-15,4 19-12 0,-1-7-5 16,1 9-15-16,0-8 1 0,3 5 3 16,-4-9-6-16,1 0-3 15,-1-3-2-15,4-15 1 16,0 2-3-16,4-18 0 16,-1 2-3-16,5-21-1 15,-5 9 1-15,8-9 0 16,-1 3-3-16,5-10 0 15,-5 7-1-15,-3 3 0 16,-3 6 3-16,-1 19 2 16,-2 0 0-16,-1 19-1 15,0 0 3-15,0 15 0 16,-4 1-1-16,4 9 1 0,0-7-20 16,0 4-8-1,0-9-31-15,1-7-13 16,-1-7-38-16,3-11-17 0,1-7 11 15</inkml:trace>
  <inkml:trace contextRef="#ctx0" brushRef="#br0" timeOffset="185811.8569">25763 10443 260 0,'4'-6'96'0,"-4"6"-52"0,0 28-12 16,0-21 35-16,3 21-13 15,1-3-2-15,3 22-9 16,0-3-3-16,4 15-22 0,-1-12-2 0,1 13-1 16,-1-13-11-16,1 16-4 15,0-10 2-15,3 0 2 16,-4-9-6-16,-6 0 0 16,-1-9-13-16,-3-13-3 15,0-7-11-15,-7-15-4 16,4 0 0-16,-8-15 0 15,1-4 19-15,-8 0 7 16,4 0 12-16,-4 3 5 16,4 4 8-16,-4 6 6 15,4 6-7-15,0 15 1 16,4-2-7-16,6 12-1 16,1-6-6-16,13 9-1 15,-3-3-3-15,11 3-3 0,-4-6-5 16,11-9 0-16,-4-4-31 15,11-9-12-15,-4-3-36 16,11-13-15-16,-8 7-29 16</inkml:trace>
  <inkml:trace contextRef="#ctx0" brushRef="#br0" timeOffset="186170.7711">26624 10785 284 0,'-25'0'107'0,"25"0"-58"0,-21 6-37 0,18-3 26 16,-4 4-11-16,0-4-3 15,-11 6-6-15,4 4-1 16,0 6-9-16,0-7-7 0,3 10-4 16,1-9-1-16,10 6 3 15,0-4-2-15,10 4 1 16,-3-10 2-16,11 7 2 15,-4-6 1-15,11-1 1 16,-4 0-2-16,7 7 1 16,-3-7 0-16,-1 4 3 15,-2-7 12-15,-8 13 8 16,0-3-2-16,-14 6 0 16,0 0-2-16,-14 6-2 15,3-9-10-15,-10 6-6 16,3-6-34-16,-10-4-15 0,3-5-52 15,4-17-23-15,4 7-36 16</inkml:trace>
  <inkml:trace contextRef="#ctx0" brushRef="#br0" timeOffset="186349.6049">26917 10945 268 0,'14'19'101'0,"-14"-19"-54"0,14 16-4 16,-10-13 38-16,-1 19-25 15,4-10-6-15,0 13-28 16,0 0-9-16,4 13-8 0,-4-10-6 0,0 7 0 16,0 2-48-16,-3-12-19 15,-1 0-65 1,-13-12-70-16,3-7 68 16</inkml:trace>
  <inkml:trace contextRef="#ctx0" brushRef="#br0" timeOffset="186481.9798">26705 10688 252 0,'-7'-19'96'0,"7"19"-52"0,4 0-60 0,-4 0 12 15,10 9-61-15,1 1-24 16,10 6 6-16,-3-7 4 16</inkml:trace>
  <inkml:trace contextRef="#ctx0" brushRef="#br0" timeOffset="187132.6262">27249 10559 236 0,'7'-25'88'0,"-7"25"-48"0,7 0-9 16,-4 0 32-16,4 10-9 15,0-4-1-15,4 16-15 16,-1 3-6-16,5 13-18 16,-5 2-2-16,4 7-1 0,-3-6-4 15,7 9-2-15,-4-6-2 16,0 10 0-16,0-14-2 15,0-2 2-15,-3 0 0 16,-1-13 1-16,-3-7-2 16,-3-2 1-16,-1-6-4 0,-3-10 0 15,0 0-8-15,-10-16-4 16,-1-3 2-16,-17 0 4 16,3 4 4-16,-7 2 2 15,4-3 9-15,0 16 5 16,3-3 0-16,4 13 0 15,3-7-5-15,4 16 0 16,4-4-1-16,10 10 3 16,0-6-7-16,17 0-2 15,-2 0-1-15,13 0 0 16,-4-10 2-16,12-3 1 16,-8-3-4-16,18-6 1 15,-7 3-7-15,14-15 0 16,-11 2-4-16,11-12 0 15,-7 0 1-15,-4-3 4 0,-7-1 3 16,-7-11 2 0,-3 11 1-16,-18-14 2 0,0 11 1 15,-14 1 1-15,7 3 9 16,-14 9 6-16,0 0 3 16,-4 22 2-16,1-3-2 15,-1 25-2-15,4-6-6 16,3 9-1-16,4-3-8 15,7 10-1-15,0-7-2 16,18 10 1-16,-4-4-4 16,18 1 0-16,-4-7-4 15,14-9-1-15,-6 3-24 16,10-13-8-16,-4-6-29 0,-3-3-12 16,-8 0-66-16,-9-9-30 15,-22-19 42 1</inkml:trace>
  <inkml:trace contextRef="#ctx0" brushRef="#br0" timeOffset="190529.4098">6798 15818 120 0,'56'0'46'0,"-56"0"-24"0,43 0-19 0,-36 0 10 16,18-3-8-16,-4-3-1 16,14 6-2-16,-7-3-2 15,18-4 1-15,-7 7 7 0,24-6 5 16,-10 3-6-16,14 3-2 16,-7-6 1-16,21 2 1 15,-17-2 1-15,24-6 2 16,-14 2-5-16,18-5-1 15,-14-1 0-15,24 6 2 16,-14 1-3-16,14 0 0 16,-13-1 1-16,20 1 0 15,-14 3-2-15,18-7 1 0,-14 4-2 16,17-7 2-16,-17 6 0 16,28 1 3-16,-18 3-1 15,22-4 2-15,-18 1-4 16,28 6-2-16,85-13 0 15,-29 7 1-15,-6-10-1 16,-15 3-1-16,-14-3 3 16,-6 4 0-16,-1 5-1 15,-60 1-2-15,-14 6 1 16,22-3 1-16,73 2-1 16,-24-2-1-16,-15 0 3 15,-52 6 2-15,-15 0-2 16,15 0-2-16,-11 0 2 15,14 6 2-15,64-6 0 0,-74 6 2 16,-18-2-2-16,10-4 0 16,57 0-1-16,-14 6 0 15,-11-6-5-15,-10 9 1 16,-11-6 0-16,-35 7 2 16,-7-4 1-16,17-6 1 15,-6 3-2-15,27 3-2 16,-13-6 1-16,14 0 1 15,52-9-1-15,-17 12-1 16,-14-6 1-16,-53 3-1 16,-8 0 0-16,12 0 0 0,27-6 2 15,-41 6 3-15,-8 0 0 16,0 0 0-16,-7 0-1 16,-3-3 2-16,0 3 1 15,-4 0 1-15,-4 0 0 16,-3 0 0-16,4-7-2 15,-4-2-1-15,-7 6-3 16,0-3-2-16,-4-4-2 16,-3 1 1-16,4 2 1 15,-11-11 0-15,3-1 0 16,-3-6 0-16,0 6-3 16,-4-19 2-16,4 4-1 15,-7-10 0-15,-18-47 2 16,7 3 0-16,8-3 0 15,3 0 0-15,3-3-3 0,4 10 0 16,3-11 2-16,4 14 0 16,0 3 1-16,0 12 2 15,4 6-3-15,-1-6 0 16,0 7 3-16,-6 5 3 16,3 1-7-16,3 25 0 15,1 9 0-15,-4-15 1 16,0 8 1-16,0 5 0 15,3-1-3-15,-3 9 0 16,4-3-1-16,-1 7 0 16,0 0 3-16,1 2 0 15,-1 4 1-15,-3 6 0 0,4 4 2 16,-4-1 3 0,0-3 0-16,-4 6 2 0,-7 10 0 15,1-9 3-15,-1 5-3 16,1-8-2-16,-1 2 2 15,-14-6 0-15,0 6-1 16,1-9-1-16,-5 0-3 16,-2 0 1-16,-1 0 0 15,-4 0 3-15,-6-3-1 16,-4 3 2-16,-7-6-9 16,-10 6 0-16,-4 6 6 15,-4-3 5-15,4 4 0 16,-7-4 2-16,0 3-4 15,-15-3-2-15,-6 4 0 0,3-1 1 16,-10 3-5-16,-8-6-1 16,-2 7 2-16,-1-4 1 15,3 3 3-15,-3-5 3 16,-7 2-2-16,0 3-2 16,11-2 0-16,-1-4-1 15,-3 3-5-15,-7-12 1 16,7-4-2-16,4 10 0 15,35-3 2-15,-50-9 0 16,1 8 0-16,10-2 2 16,35 3-3-16,-42-3 0 15,-3-4 1-15,6 10 2 16,8-3-3-16,10-3-2 0,-7-3-3 16,0-1 1-16,7-6 1 15,4 7-1-15,3 6 1 16,4-3 3-16,-11 6 0 15,0 0 1-15,8 0 0 16,-1 6 0-16,0-3-3 16,-7 3 0-16,4-3-1 15,3 7 3-15,11-4-2 16,-4-3 1-16,4 4 0 16,-11 2-2-16,4-3 0 15,3 4 0-15,8-7 5 16,-1 6 1-16,4-3-3 15,-7 13 1-15,3 0-2 16,4-3 0-16,7-4 2 0,10 4 0 16,11-7 0-16,4 1 0 15,3-1 0-15,7-3 0 16,8-6 0-16,6 4 2 16,4 2-6-16,7 0-1 15,3 4-1-15,4 2 4 16,7 7-1-16,3 12 1 15,4 7 2-15,8 9 2 16,2 13-1-16,1 21-1 16,3 7 3-16,-7-41 0 0,-3-3-4 15,6 28-1 1,-3-19 3-16,4 26 3 0,14 65 3 16,-18-81 1-1,-3-10-2-15,-1 0 1 0,8 44-2 16,-11-53 2-16,0-6-6 15,0-4-1-15,-4 4 2 16,1-13 1-16,0 3-4 16,-1-9-1-16,1 3 1 15,-4-9 0-15,0-4-4 16,0 7 1-16,0-13-11 16,0 3-6-16,0-6-41 15,0 6-18-15,0-2-62 16</inkml:trace>
  <inkml:trace contextRef="#ctx0" brushRef="#br0" timeOffset="193197.4425">28691 10810 332 0,'-7'0'123'0,"7"0"-66"0,4 0-55 16,-4 0 25-16,3 10-16 15,1-4-1-15,7 16-8 16,-1-7-2-16,4 14 0 15,-3-10 2-15,-1 12 1 0,-3-9-6 16,1 9-2-16,-5-9-40 16,-3 3-15-16,0-6-82 15</inkml:trace>
  <inkml:trace contextRef="#ctx0" brushRef="#br0" timeOffset="193347.2504">28720 10732 332 0,'-22'-22'126'0,"22"22"-68"0,8 0-79 0,-8 0 15 15,10 9-60-15,-3-6-19 16,18 13-31-16,-4-7-11 16</inkml:trace>
  <inkml:trace contextRef="#ctx0" brushRef="#br0" timeOffset="193651.3346">29203 10785 308 0,'-35'0'115'0,"35"0"-62"0,-39 6-40 16,35-3 30-16,-10 7-17 15,0-4-3-15,0 4-13 16,0-1-6-16,3 0-3 16,1 1-4-16,6 5 0 0,1 1 2 15,10-3 0-15,-4 2 7 16,4-2 4-16,7 3 1 15,8-1 1-15,-1-2-6 16,3 3-2-16,-2-7 0 16,2 10 2-16,-6-10 6 15,0 10 4-15,-8-3 5 16,-10 2 4-16,0 1-11 0,-17 6-5 16,2 0-20-1,-16-6-7-15,2 0-55 0,-27 6-23 16,14-12-80-1</inkml:trace>
  <inkml:trace contextRef="#ctx0" brushRef="#br0" timeOffset="194743.8573">18828 12121 64 0,'0'-25'24'0,"0"25"-12"0,10-44-3 0,-6 41 9 16,-1-7 9-16,1-2 8 0,3-7 8 16,-3 7 6-16,-1-4 6 15,1 0 3-15,-1 7-31 16,1 6 4-16,-1 6 3 0,1-3-7 16,-1 31-3-16,1-9-3 15,3 38-1-15,0-13-7 16,3 15 0-16,-3-2-2 15,4-4 3-15,-4-5-7 16,4 2-2-16,-1-9-5 16,1-3-1-16,-4-7 1 15,0-9 0-15,0 0-3 16,-3-12 2-16,-1-4-1 16,-6-12-2-16,-1-3 0 15,-14-13 3-15,4 3 0 0,-10-3 1 16,2 1 0-1,-2-7 2-15,3 6-1 0,-11 9-1 16,7 1 1-16,0 18-1 16,4-2 2-16,4 5 3 15,3 4-2-15,3 12-2 16,4-9-3-16,14 12 1 16,0-9-1-16,11 3 0 15,-1-6-5-15,11-13 0 16,-6-3-28-16,9-6-12 15,-2-3-19-15,9-6-7 16,-6-1-5-16,3-6-2 16,-6 0 1-16,2-9 3 15,-2 9 46-15,-12-6 81 16,-3 6 40-16,-3 1-5 16,0 2-3-16,-1 7-38 15,-3-1-18-15,0 10-16 16,0 0-2-16,7 10 4 0,-3-1-7 15,7 7-1-15,-4-4-3 16,-4 4 1-16,1-7-46 16,-4 7-21-16,0-7-58 15</inkml:trace>
  <inkml:trace contextRef="#ctx0" brushRef="#br0" timeOffset="195047.5409">19092 12177 160 0,'-7'0'63'0,"7"0"-34"0,11 10-27 0,-8-4 12 16,4 3-12-16,1 1-2 15,9 9-21-15,-3 0-7 16,7 2-3-16,-3-2 1 16,3 0 15-16,-3 0 8 15,3 0 18-15,-3 0 10 16,3 6 16-16,-4 0 7 15,1-6 1-15,-4-1 2 16,0 7-9-16,0-6-3 16,4-3-19-16,-4-4 3 0,-3-2 4 15,-1-1 3-15,4-2 2 0,-3-7-4 16,0-10-3-16,-1 4-11 16,4-16-4-16,-3 0-2 15,3-16 0-15,0 4-29 16,-3-10-10-16,-1 13-56 15,-3-1-23-15,0 13-7 16</inkml:trace>
  <inkml:trace contextRef="#ctx0" brushRef="#br0" timeOffset="195232.0591">19674 12482 264 0,'-3'34'101'0,"3"-34"-54"0,3 19-42 0,-3-19 24 15,4 6-20-15,-4 4-5 16,3-4-27-16,-3-3-11 16,0 6-59-16,0-9-27 15,-3 0 35-15,-1 0 21 16</inkml:trace>
  <inkml:trace contextRef="#ctx0" brushRef="#br0" timeOffset="195659.3986">19512 12177 244 0,'-7'-12'93'0,"7"12"-50"0,4 3-48 0,-4-3 17 16,7 6-9-16,0-3-2 0,14 7-27 16,-3-1-12-16,24 7-12 15,-7 0-5-15,15-7 22 16,-12-6 9-16,12-3 17 16,-8-3 9-16,-3-3 31 15,-7 6 15-15,-8-3 4 16,-3 3 2-16,-17 0-11 15,0 0-1-15,-12 3-24 16,5-3 3-16,-11 9 2 0,3-3-8 16,-3 4-1-16,0 5-10 15,3 4-5-15,1-6 0 16,6 2 2-16,1 1 0 16,10-3-1-16,0-4 1 15,7 1-1-15,-3-4 2 0,13 3 1 16,-3-3-1-16,4-2 1 15,-4 5-2-15,1-3 2 16,-5-3 13-16,-3 13 9 16,-3-6 5-1,-4 8 2-15,-4-2-9 0,-6-3-1 16,-1 2-11-16,-10 4-4 16,4-10-7-16,-8 7 0 15,4-6-44-15,-4-4-20 16,4-3-54-16,4-3-23 15,-1 0 11 1</inkml:trace>
  <inkml:trace contextRef="#ctx0" brushRef="#br0" timeOffset="195827.1214">20186 12259 260 0,'3'25'96'0,"-3"-25"-52"0,4 34-23 15,0-27 28-15,-1 5-24 16,1-2-6-16,-1 9-14 15,1-4-4-15,-1 10-1 16,1-6-5-16,-4 6-1 0,0-6-59 16,-4-6-24-16,4 2-32 15</inkml:trace>
  <inkml:trace contextRef="#ctx0" brushRef="#br0" timeOffset="195985.1974">20070 11883 220 0,'-11'-13'85'0,"11"13"-46"0,0 3-46 0,0 3 14 16,7 4-32-16,-3-1-10 15,10 10-53-15,-4-3-21 16</inkml:trace>
  <inkml:trace contextRef="#ctx0" brushRef="#br0" timeOffset="196364.5911">20387 12052 204 0,'11'25'77'0,"-11"-25"-42"0,14 38-23 0,-11-29 21 16,4 7-8-16,0 3 0 16,4 9-1-16,-4 3 0 15,0 7-13-15,0-4-4 0,0 4-1 0,-3-10-5 16,-1 3-1-16,1-9 0 16,-1-3 0-16,1-3 6 15,-1-7 6-15,1-2-6 16,-1-17-1-16,1 4-1 15,7-19 0-15,-4 6-2 16,3-9-2-16,1 9 1 16,3-6 1-16,0 6-1 15,7 3 2-15,-3-2-2 16,10 14-1-16,-7-2 5 16,7 16 4-16,-3 5 1 15,-4 4 2-15,-3-3 5 16,-11 6 3-16,0-3-4 15,-11 6-1-15,4-7-7 0,-14 8-3 16,4-8-2-16,-11-2 0 16,3-3-7-16,-14-4 1 15,4-3-28-15,-4-6-9 16,8-6-42-16,2-16-15 16,5-3-37-1</inkml:trace>
  <inkml:trace contextRef="#ctx0" brushRef="#br0" timeOffset="196875.095">20867 11801 260 0,'17'0'99'0,"-17"0"-54"0,4 38-26 0,0-32 26 0,-1 22-6 16,1-9 2-16,3 22-10 15,-4-13-4-15,4 28-15 16,0-5 3-16,4 5 3 0,-4-3-10 15,3 1-4-15,1-10-3 16,3-7 1-16,-3-2-3 16,10-16 0-16,-3 2-4 15,3-17 1-15,-4 5-7 16,12-18-1-16,-8-1 0 16,7-15 0-16,-7 3 7 15,0-12 4-15,-3-1 2 16,-4 7-1-16,0 3 3 15,-7 0 0-15,0 3 1 16,-3 6 0-16,-4 0 0 16,-4 13 0-16,1-3-2 0,-8 12 1 15,1-3 2-15,-1 13 2 16,0 0 1-16,1 3 0 16,3-7-2-16,0 13-1 15,0-6-3-15,3 0 1 16,1 3-2-16,6 6 2 15,1-9 0-15,6 9 1 16,-3-3 0-16,11 3 0 16,0-12-2-16,17 3-2 15,-7-10-2-15,7 1-1 16,-3-4-36-16,3-3-16 16,-10-3-76-16,0 0-31 0,-4 0 36 15</inkml:trace>
  <inkml:trace contextRef="#ctx0" brushRef="#br0" timeOffset="197581.3542">22049 11961 80 0,'-7'-25'30'0,"7"25"-16"0,0-28 5 0,0 28 16 16,3-7 7-16,1-2 7 16,3 6-3-16,-4-3 2 0,4 12-27 15,0-3 12-15,7 22 5 0,-3-6-3 16,7 15 2-16,-4 4-10 15,3 15-4-15,-2-9-9 16,2 10-4-16,-3-11-3 16,0 5 0-16,-3-5-2 15,0-18 2-15,-1 1-2 16,-3 2 0-16,0-3-1 16,0-13 2-16,0-2-3 15,0-20 0-15,0 1-1 16,4-16-2-16,3 6-2 15,0-9-1-15,0 3-5 16,0-3 0-16,1 3-3 16,2 6 0-16,1 6 3 0,3 1 5 15,-3 2 2-15,-1 10 1 16,1 0 2-16,-7 22 3 16,-4-9 0-16,-18 15 0 15,4 3 1-15,-11 4 1 16,1-7-1-16,-8 0-1 15,4-3-3-15,-4-6-2 16,4 0-35-16,3-3-14 16,4-7-43-16,7-15-18 15,0 6-16 1</inkml:trace>
  <inkml:trace contextRef="#ctx0" brushRef="#br0" timeOffset="198075.3132">22789 12177 296 0,'0'16'110'0,"0"-16"-60"0,0 47-39 16,0-37 26-16,4 15-16 15,-4-7-4-15,4 7-13 16,-1 1-2-16,8-8-2 16,-4 1 0-16,7-9 2 0,-4-1-3 15,8-9 0-15,-4 0-6 16,11-19 0-16,-4 4 3 15,0-14 2-15,-3 4 2 16,-4-6 0-16,-4 0 2 16,-6 12 3-16,0 0 2 15,-4 19 1-15,0 0-2 0,3 28-1 16,1-9-6-16,10 31 1 16,-4-15 2-16,8 18 1 15,0-6 1-15,3 13 0 16,-4-7 2-16,-3 3 1 15,-3-2 3-15,0 2 1 16,-4-6-3-16,-4-3-3 16,-3-3 2-16,-7-9 0 15,4-7-1-15,-19-9 1 16,5-4-4-16,-11-15-2 16,3 0 0-16,-3-15-1 15,3 5-3-15,4-18 0 0,3 3-9 16,11-3-5-16,0-1-22 15,18-5-8-15,-4 9-17 16,17-6-7-16,-2 5-26 16,9-8-40-1,-2 9 43-15</inkml:trace>
  <inkml:trace contextRef="#ctx0" brushRef="#br0" timeOffset="198494.4236">23858 11829 252 0,'-3'0'93'0,"3"0"-50"0,0 10-37 0,0-10 22 16,0 15-6-16,0-5-1 15,0 15-3-15,0-6-1 16,-4 9-9-16,1-3 8 0,-1 3 6 15,4 0 6-15,0-2 6 16,0 2-8-16,0-3-3 16,0-6-9-16,11-1-1 15,-4-2-2-15,18 0 3 16,-4-7-1-16,18-9 2 16,-8 0-2-16,8-9 0 15,-7 3-7-15,0-10-4 16,-4 6-4-16,-3 1-1 15,-4 0-27-15,-4-1-12 0,-3 1-45 16,-6-1-18-16,-5 1-54 16,-6-7-31-1,-1-2 97-15</inkml:trace>
  <inkml:trace contextRef="#ctx0" brushRef="#br0" timeOffset="198645.6288">24003 11839 272 0,'4'0'101'0,"-4"0"-54"0,14 34-26 15,-11-28 30-15,11 13-7 16,0-6 1-16,4 21-8 0,-4-9 0 16,0 19-21-16,0-6 0 15,0 15 0-15,-3-9-6 0,3 9-3 16,0-9-4-16,-3 3-3 16,-4-3-32-16,0-6-14 15,0-4-65-15,-3 1-29 16,-1-10-6-1</inkml:trace>
  <inkml:trace contextRef="#ctx0" brushRef="#br0" timeOffset="199263.3454">24790 12366 224 0,'0'-4'85'0,"0"4"-46"0,3 4-21 0,1-4 25 15,-4 6-9-15,0 3 0 0,3 10-13 16,-3 0-3-16,0 3-10 16,0-3-3-16,0 3 1 0,0 0-3 15,0 9-2-15,0-6-3 16,-3 3-1-16,-1-3-38 16,1 3-17-16,-1-12-57 15,1-6-44 1,-1-1 64-16</inkml:trace>
  <inkml:trace contextRef="#ctx0" brushRef="#br0" timeOffset="200026.3684">25340 11839 172 0,'-18'-10'66'0,"18"10"-36"0,4-3-22 16,-4 3 18-16,3 0-11 15,1 0-3-15,7 10 8 16,-1-7 4-16,8 28-12 16,-4-9 15-16,4 19 7 0,-4-13-1 15,3 25 3-15,-3-15-5 0,1 15-1 16,-1-3-9 0,-4-3-2-16,1-9-9 0,-1 3-4 15,-3-10-6-15,0-6 0 16,1-6 0-16,-1-9 2 15,0-4-1-15,0-16-1 16,0 1-2-16,3-19-1 16,-3 3 2-16,8-16 0 15,-5 13-2-15,11-7 2 16,-3 7-1-16,3 3-2 16,-3 6 0-16,3 0 3 15,0 10 0-15,0-1 1 16,0 1 0-16,-3 9 0 15,0 0 2-15,-8 19 3 16,1 0 4-16,-11 15 5 16,0-6-2-16,-11 7 1 0,4-1-5 15,-14-5 0-15,3 5-5 16,-6-9-2-16,3-3-25 16,-4-12-11-16,4 5-46 15,3-15-19-15,4 0-42 16,10-25-25-1,1 3 83-15</inkml:trace>
  <inkml:trace contextRef="#ctx0" brushRef="#br0" timeOffset="200373.4306">25957 12043 200 0,'22'0'77'0,"-22"0"-42"0,7 18-10 0,-4-18 27 16,1 16-8-16,-1-3-4 15,-3 12-7-15,0-7-3 16,0 23-17-16,0-13 1 0,4 7 0 15,-1-7-5-15,1 0-1 16,-1-9-9-16,8-3-1 16,-1-7 2-16,5-21 4 15,-5-1-3-15,8-9-3 16,-4-3 1-16,0-9 0 16,-3-1 3-16,-1-2 1 15,1 8 5-15,-4 4 3 16,0 6 7-16,0 10 3 15,0 3-4-15,0 21-2 0,0-5-7 16,4 18-3-16,-1 3-2 16,4 10 0-16,-3 0-2 15,3-3 2-15,-3-4-31 16,3-9-13-16,-4-3-50 16,4-12-22-16,-3-4-37 15</inkml:trace>
  <inkml:trace contextRef="#ctx0" brushRef="#br0" timeOffset="200593.2142">26402 11701 308 0,'0'3'115'0,"0"-3"-62"0,7 63-33 16,-4-54 30-16,8 16-12 15,-4 3-2-15,7 13-14 0,-3-10-6 16,3 23-9-16,0-10-3 0,0 9 0 15,-3-3-7-15,-1-3-2 16,-3-9-38-16,-3-4-16 16,-1-5-47-16,-10-4-19 15,4-7 1 1</inkml:trace>
  <inkml:trace contextRef="#ctx0" brushRef="#br0" timeOffset="200737.3938">26271 12033 292 0,'4'-9'110'0,"-4"9"-60"0,28 0-21 0,-21 0 36 0,11 0-31 16,-1 0-8-16,26-7-16 16,-8 7-7-16,39-12-2 15,60-13-59-15,4 0-25 0,6-3-71 16</inkml:trace>
  <inkml:trace contextRef="#ctx0" brushRef="#br0" timeOffset="201169.3617">27654 11701 228 0,'-3'-16'88'0,"3"16"-48"0,0 0-23 0,0 0 27 16,3 9-14-16,1-2-5 16,3 21-1-16,0-3-1 0,3 16-12 15,1-7 2-15,3 20 3 0,-7-10-8 16,11 18-2-16,-8-8-4 16,-2 8-2-16,-1-8-8 15,-4-1-3-15,1-6-36 16,-4-6-14-16,0-13-13 15,-7-9-5-15,0-4-22 16</inkml:trace>
  <inkml:trace contextRef="#ctx0" brushRef="#br0" timeOffset="201796.3573">27499 11917 168 0,'0'-9'63'0,"0"9"-34"0,11 3-16 15,-8 3 19-15,8-6-7 0,-1 6 0 16,8-2-10-16,-4-4-2 15,14 0-7-15,-3-4 7 0,17-11 4 16,-6 8-3-16,6-15 0 16,-7 1 5-16,8 2 2 15,-12 0-2-15,-2 6 1 16,-1-2-2-16,-4 24 0 16,-2-3 4-16,-5 16 1 15,-3 3-4-15,4 10-1 16,-4-7-4-16,4 10-1 15,-4-4-5-15,0 4-3 16,-3-4-2-16,-1 1 0 16,-3-7-4-16,4-12 0 0,-1 3 1 15,4-13 0-15,-3-3 0 16,7-12 0-16,-4-1-3 16,3-9 2-16,1 4-1 15,-4-10 0-15,0 6 2 16,-3 9 0-16,-4 1 0 15,-4 9 0-15,1 0 4 16,0 16 2-16,-1-4 2 16,4 13 0-16,0 0-4 15,7 10-3-15,-3-7 2 16,14 0 2-16,-4 1-4 16,10-20-1-16,-9 7 0 15,16-26 2-15,-9 10-1 16,2-19-1-16,-2 4 1 15,-8-14-1-15,0 4-3 0,-10-12 0 16,-1 9 2 0,-10-4 0-16,0 10 1 0,-10 13 0 15,6-1 0-15,-10 23 0 16,3-4 8-16,4 35 7 16,4-9-7-16,6 12-4 15,1-3-1-15,17 0 0 16,-3-1-26-16,24-24-11 15,28-9-71-15,12-10-32 16,-19 0-26 0</inkml:trace>
  <inkml:trace contextRef="#ctx0" brushRef="#br0" timeOffset="202790.7485">18740 13300 228 0,'-7'3'88'0,"7"-3"-48"0,3 25-34 16,-3-19 20-16,7 16-8 0,-3 4 2 15,6 8-5-15,-3-6-1 16,4 13-8-16,-1-10 9 0,1 13 5 16,0-9 5-16,-4-1 4 15,0-6-9-15,-4 1-2 16,1-10-1-16,-4-4 1 16,0 1-8-16,-4-22-3 15,1-4-4-15,-4-9 0 16,3 1 2-16,1-17 2 15,-1 7 1-15,1-7 2 16,-1 1-5-16,8-1-1 16,-1 7 0-16,8 3 0 15,-4 3-5-15,10-3-1 16,-3 9-13-16,8-2-5 16,-5 5-31-16,8 0-15 0,-4 4-9 15,4 6-2 1,-4-3-7-1,-3-4-28-15,-1 10 37 0,-3-3 66 16,-3-3 34-16,0 6 36 16,-1 0 14-16,1 9-15 15,-4 7-8-15,7 3-17 16,-4 6-5-16,5 6-17 16,-5 1-3-16,11-4-3 0,-3 0-3 15,0 6-1-15,-4-5-14 16,-4 5-6-16,1-6-73 15,-18-12-70-15,0 3 44 16</inkml:trace>
  <inkml:trace contextRef="#ctx0" brushRef="#br0" timeOffset="202973.7502">19075 13231 200 0,'0'6'77'0,"0"-6"-42"0,28 25-43 0,-21-21 10 15,21 14-87-15,-7-2-35 16</inkml:trace>
  <inkml:trace contextRef="#ctx0" brushRef="#br0" timeOffset="203391.2268">19629 13319 292 0,'-53'-19'110'0,"53"19"-60"0,-39 19-28 16,35-19 31-16,-13 9-28 15,-4 1-9-15,-1 8-12 16,5 4-4-16,3 7 0 16,-1-4-3-16,8 6 0 0,0-6-1 15,7 3 0-15,0-3-13 16,14-6-4-16,-3 0 4 16,10-13 3-16,-3-6 3 15,10-15 2-15,-7 5 3 16,0-15 4-16,-3 6 1 15,0-3 3-15,-4-3 10 16,-4 10 7-16,-3 5 1 0,1 10 0 16,-1 0-8-16,0 19-3 15,0-3-5-15,3 18-1 16,1-6-1-16,10 16-2 16,-3-6 1-16,3 15-1 15,7 29 0-15,-3-13 2 16,-8 3 3-16,-6-9 4 15,-8-1 2-15,-6-18 3 16,-1-9 4-16,-13 2 1 16,-18 14-8-16,10-23-2 15,4 0-5-15,-11-3-3 16,4-6-22-16,-11-19-9 16,-21-6-23-16,0-13-6 0,14-3-42 15,21-3-15 1,4 9 6-16</inkml:trace>
  <inkml:trace contextRef="#ctx0" brushRef="#br0" timeOffset="203783.1307">19780 13087 288 0,'-17'19'107'0,"17"-19"-58"0,24 59-33 15,-17-49 27-15,4 18-21 0,-4 0-5 16,7 16-4-16,-3-3 1 16,3 6-7-16,0-10-2 0,0 4-1 15,-3-10 0-15,-1 1 0 16,1-10-2-16,-4-13-2 16,0 7-2-16,0-26 1 15,0 10-6-15,0-25-3 16,-3 7 1-16,3-17 3 15,0 7-2-15,0 0 3 16,0 3 7-16,0 6 4 16,-4 9 5-16,8 20 4 15,-4 9-4-15,0 9 1 16,0-3-7-16,0 9-1 16,0-5-7-16,0-1-2 15,-3 3-51-15,3-9-20 16,0-6-46-1,4-7-47-15,-4-3 62 0</inkml:trace>
  <inkml:trace contextRef="#ctx0" brushRef="#br0" timeOffset="203977.6375">20175 13033 324 0,'4'51'121'0,"-4"-51"-66"0,21 75-44 16,-17-66 26-16,6 35-18 15,-3-9-5-15,11 18-9 16,-4-9-4-16,4 12 0 0,-4-2-26 0,0-1-8 16,-4-3-45-16,-3-12-17 15,1-1-28 1</inkml:trace>
  <inkml:trace contextRef="#ctx0" brushRef="#br0" timeOffset="204126.017">20024 13281 324 0,'10'3'123'0,"-10"-3"-66"0,25 25-53 0,-18-15 26 15,21-10-17-15,-3 0-2 16,31-10-9-16,-10 1-4 0,28-7 1 16,53-21-75-16,-7 12-31 15,-24-4-25-15</inkml:trace>
  <inkml:trace contextRef="#ctx0" brushRef="#br0" timeOffset="204830.5705">21061 12883 184 0,'-4'0'68'0,"4"0"-36"0,14 16-18 0,-10-10 22 0,-1 6 0 16,1 4 0-16,7 12 0 16,-4 1 0-16,7 21-19 15,-4-6 5-15,4 21 5 0,1-11 2 16,-1 15 3-16,-4-13-11 16,1 7-5-16,-4-13-12 15,0-6-4-15,0-6-4 16,4-13 3-16,-4-3-2 15,7-22 1-15,-4 6-5 16,4-34 0-16,-3 6 1 16,7-35 1-16,-4 13 3 15,3-3 1-15,-2 3 1 0,2 10 0 16,1 6 0-16,-4 18 2 16,-3 4 1-16,3 25 3 15,-4 0-3-15,4 21 0 16,-3-5-1-16,-1 6-2 15,1-7 1-15,0 10 1 16,-1-9-30-16,4-1-13 16,0-6-54-16,11-9-22 15,-4-3-10 1</inkml:trace>
  <inkml:trace contextRef="#ctx0" brushRef="#br0" timeOffset="205176.1917">21798 13275 264 0,'-35'-19'99'0,"35"19"-54"0,-32-9-22 0,29 9 31 0,-4 6-19 16,-1-3-5-16,-2 16-14 15,-1 0-3-15,1 15-7 16,3-6 3-16,0 16 1 0,3-12-3 16,4-1 1-16,0-6-5 15,0 0-2-15,0-6-5 16,11-10 0-16,-4 1 2 15,10-20 1-15,-3 1-2 16,8-7 0-16,-5-2 2 16,1-11 0-16,-4 11-2 15,-3-1 2-15,-1 3 5 16,-3 10 2-16,0 6-5 0,0 15 0 16,-3-5 1-16,3 15 1 15,-4-6-4-15,5 9 1 16,-1-9-24-16,3 6-10 15,-3 0-50-15,7-6-24 16,-3-4-20 0</inkml:trace>
  <inkml:trace contextRef="#ctx0" brushRef="#br0" timeOffset="205552.4508">21996 13240 304 0,'-7'7'115'0,"7"-7"-62"0,3 28-51 0,-3-22 23 0,7 13-6 16,0 0 1-16,0 15 2 16,0-5 3-16,0-1-13 15,1 3 4-15,-1-9 4 0,-4 3-5 16,4-6 0-16,-3-3-9 16,3-7-2-16,0-6-2 15,0-6-2-15,0-3 1 16,7-16-1-16,-3 3-3 15,3-22 0-15,0 7 2 16,0-4 0-16,-3 4 1 16,-1 12 2-16,-3 0 1 0,0 12 1 15,0 7 0-15,-3 16 0 16,-1-7-2-16,1 22 1 16,-1-3-2-16,1 19-1 15,-1-16-13-15,1 10-6 16,-1-13-43-16,1 3-20 15,0-9-67 1,6-3-44-16,-3 0 89 16</inkml:trace>
  <inkml:trace contextRef="#ctx0" brushRef="#br0" timeOffset="205943.2426">22511 12905 252 0,'-4'-6'93'0,"4"6"-50"0,0 18-28 0,0-18 26 0,4 19-7 16,-1-3 1-16,4 12-5 16,0-3-1-16,4 19-16 15,-4-9 8-15,4 12 5 0,-4 0-8 16,0 3 0-16,0-6-8 16,0-7-4-16,-4-2-3 15,1-7 0-15,-1-3-18 16,-3-12-4-16,0 2 2 15,-7-15 3-15,0 0 5 16,-14-9 4-16,0 3 3 16,-4-4 3-16,4 1 6 15,-4 15 4-15,4-3-2 16,0 13 0-16,3-7-5 16,4 20-3-16,4-11 0 15,10 8-1-15,0-8-3 0,21-2 0 16,-3 3-1-16,13-10 3 15,-2 1-9-15,13-1-1 16,-7-3-43-16,15-21-19 16,-8 5-81-1</inkml:trace>
  <inkml:trace contextRef="#ctx0" brushRef="#br0" timeOffset="206381.2965">23604 13212 204 0,'-7'0'77'0,"7"0"-42"0,7-3-26 16,-3 3 22-16,-1 0-4 16,1 0 2-16,-4-6-1 15,0 6 2-15,-4-3-16 16,1-4 5-16,-18 7 2 0,3 0-3 15,-10 10 0-15,3-1-10 16,-7 10-5-16,8-3-5 16,-1 9 1-16,4-3-1 15,3 0-2-15,4-4 0 0,7 1 3 16,0-3-5-16,14-3 0 16,-3 2 3-16,13-5 3 15,-3-1 1-15,15 0-1 16,-5 1-2-16,4-1 1 15,-6 1 16-15,-1-1 7 16,-4 0 5-16,-6 7 3 16,0-6-5-16,-15 5-1 15,1-2-13-15,-12 2-7 16,1-5-18-16,-7 6-6 16,4-7-54-16,-5-6-24 15,5 3-64 1</inkml:trace>
  <inkml:trace contextRef="#ctx0" brushRef="#br0" timeOffset="206569.5805">23735 13222 332 0,'3'15'126'0,"-3"-15"-68"0,15 29-43 16,-12-20 31-16,1 16-23 15,-1-6-5-15,1 9-11 16,-1-3-5-16,1 13-1 15,-1-13-30-15,-3 9-13 0,0-9-49 16,-7-3-22-16,0-3-13 16</inkml:trace>
  <inkml:trace contextRef="#ctx0" brushRef="#br0" timeOffset="206719.6458">23664 12927 264 0,'-10'9'99'0,"10"-9"-54"0,0 16-59 0,0-16 14 16,7 9-35-16,0 1-12 16,11-1-50-16,-1 7-23 15</inkml:trace>
  <inkml:trace contextRef="#ctx0" brushRef="#br0" timeOffset="207292.6031">24162 12839 204 0,'3'-47'77'0,"-3"47"-42"0,4-19 5 0,-1 13 33 16,1 6-9-16,-4 0 0 16,3 16-19-16,-3 2-5 0,4 17-23 15,-1-7 5-15,5 16 5 0,-5-6-6 16,1 15 0-16,-1-3-8 16,4 7 0-16,-3-4-6 15,3 6 1-15,0-11-3 16,-4-5 0-16,1-5-12 15,-1-3-5-15,1-7-10 16,-1-19-1-16,1 7 3 16,-4-16 2-16,0 0 4 15,-7-16 1-15,0 7 1 16,-14-13 2-16,3-3 6 16,-7 15 4-16,1-5 5 0,-1 15 4 15,4-4 2-15,3 17 1 16,4 3-2-16,3 12-1 15,1-9 1-15,10 6 1 16,0-6 1-16,18-4 0 16,-4 4-4-16,14-3 0 15,-3-4-1-15,17-12 1 16,-10 7-2-16,10-17-1 16,-7 4-6-16,11-16 1 15,-7 0-5-15,7-6-1 16,-7 3-4-16,-4-7 1 15,-7 1 5-15,-14 0 2 16,0-1 2-16,-17 14 2 16,-1-1-1-16,-13 12-1 15,2 4 3-15,-2 28 2 16,3-6 4-16,0 16 2 0,3-7-1 16,8 16-1-16,-1-13-8 15,18 4 0-15,-3-4-21 16,24-9-9-16,-7-3-73 15,22-19-31-15,38 0-47 16</inkml:trace>
  <inkml:trace contextRef="#ctx0" brushRef="#br0" timeOffset="207779.8402">25506 13096 288 0,'-11'10'110'0,"11"-10"-60"0,0 25-56 16,0-19 19-16,7 13-4 15,-3-7 2-15,6 29-5 16,-3-10-2-16,4 13-2 16,0-9 1-16,-4 9 2 0,0-7-11 15,-7-5-3-15,0-4-53 0,-4-9-24 16,1-4-29-1</inkml:trace>
  <inkml:trace contextRef="#ctx0" brushRef="#br0" timeOffset="208279.8078">25499 13087 132 0,'7'-10'49'0,"-7"10"-26"0,32 0-25 0,-25 0 9 15,17 7-8-15,-2-7 1 16,13 3 0-16,-3-3 2 15,10 6-1-15,-7-3-1 0,4-3 1 16,-7 6 18-16,-8-6 10 16,-2 0 27-16,-15 0 15 15,0 0-21-15,-11 4-8 0,1-4-17 16,-11 9-5-16,3-3-15 16,-14 10-2-16,4-4-5 15,7 7 0-15,3-3-3 16,11 3 1-16,0-4 0 15,11 7 2-15,0 0 1 16,13-3 1-16,-3-6-3 16,11 2 2-16,-4 4 3 15,11-9 1-15,-7 5 3 16,0-5 1-16,-4 5 14 16,-3-2 9-16,-4-4 1 15,-11 7 4-15,-3 0-19 16,-10-4-7-16,-1 4-6 15,-10-4 0-15,4 4-11 16,-12-6-4-16,1-1-34 16,-3-3-13-16,2-3-48 0,5-12-22 15,3 6 8 1</inkml:trace>
  <inkml:trace contextRef="#ctx0" brushRef="#br0" timeOffset="208674.0551">26674 13159 240 0,'-4'-3'90'0,"4"3"-48"0,4 3-31 15,-1 3 21-15,1 4-4 16,-1-1 1-16,4 10 1 16,0-4 1-16,0 14-16 15,0-1 9-15,-3 6 3 0,-1-5 1 16,-3 2 1-16,0-3-12 16,0-6-3-16,0 3-6 15,4-15-3-15,-1-1-9 16,12-9-3-16,-1-3-1 15,10-25 0-15,-2 6 2 16,6-25 2-16,-4 9 2 16,8-3 3-16,-4 4 0 0,-6 12 2 15,2-4-2-15,-10 20-1 16,1-7 1-16,-8 26-1 16,-4-4 0-16,-3 32 2 15,0-13-3-15,0 22 0 16,0-3-15-16,7 0-4 15,-3-10-52-15,10-6-22 16,0-3-60 0</inkml:trace>
  <inkml:trace contextRef="#ctx0" brushRef="#br0" timeOffset="209001.4785">27309 13112 284 0,'-60'9'107'0,"60"-9"-58"0,-39 44-33 15,35-41 29-15,-6 29-13 16,-1-10-3-16,4 12-15 16,3 1-6-16,12-1-5 15,-1-6-7-15,17 1 0 0,-3-4-7 16,15-16-1-16,-5 0 0 16,8-9 0-16,-7-6 4 15,-4-13 5-15,-3 7 4 16,-11-20 2-16,-3 14 3 0,-15-11 1 15,1 4 3 1,-15-3 1-16,0 9 1 0,-13 0 0 16,2 4-20-16,-6 15-8 15,3 0-37-15,8 6-16 16,2-3-44 0,15-3-44-16,0 0 59 15</inkml:trace>
  <inkml:trace contextRef="#ctx0" brushRef="#br0" timeOffset="209209.6155">27651 12641 416 0,'-11'7'154'0,"11"-7"-84"0,-7 47-60 0,7-38 34 16,4 26-17-16,-1-1-3 0,4 23-14 15,0-4-6-15,7 25-3 16,-3-15-6-16,7 15 1 0,-4-12-22 15,0-3-8-15,-4-3-29 16,-3-13-11-16,-3 3-37 16,-11-19-17-16,3 4 8 15</inkml:trace>
  <inkml:trace contextRef="#ctx0" brushRef="#br0" timeOffset="209349.6406">27520 13281 312 0,'25'0'115'0,"-25"0"-62"0,53 0-57 0,-43 0 18 16,33-6-28-16,-4 3-8 16,35-13-108-16,56-9-49 15</inkml:trace>
  <inkml:trace contextRef="#ctx0" brushRef="#br0" timeOffset="209936.6047">29023 12685 288 0,'-7'-18'110'0,"7"18"-60"0,-4 0-23 15,4 0 32-15,0 15-27 16,0-5-9-16,4 18-9 0,0 0 0 16,-1 22-7-16,4-9-2 0,0 12 1 15,0-2 1-15,0 2 1 16,-3-9-4-16,-1 0-1 16,-3-7-1-16,7-2 1 15,-3-7-11-15,-8-9-4 16,4-4-10-16,-10-11-3 15,-1 2 6-15,-17-16 4 16,3 1 11-16,-10 0 5 16,7-4 15-16,-4 13 7 15,4 0-3-15,0 13-1 16,3-4-14-16,11 13-2 16,0-6-5-16,17 12-2 15,1-9 3-15,27-4 0 16,-13 4-19-16,24-19-9 15,-6 0-36-15,13-19-16 16,-7 10-15-16,4-16-5 16,-7 6 8-16</inkml:trace>
  <inkml:trace contextRef="#ctx0" brushRef="#br0" timeOffset="210092.8237">29330 12986 304 0,'-14'13'115'0,"10"31"-62"0,4-10-35 16,0-24 28-16,4 15-13 15,-1-6-4-15,1 15-20 16,10 13-5-16,-7-3-3 16,0-6-12-16,-3-16-3 0,-1-4-64 0,-3-5-25 15,-7 3-36 1</inkml:trace>
  <inkml:trace contextRef="#ctx0" brushRef="#br0" timeOffset="210526.3671">29274 12952 252 0,'3'9'96'0,"-3"-9"-52"0,28 19-27 0,-21-19 25 16,11 10-2-16,-4-1 0 16,14 7-2-16,-7-7 1 15,4 10-21-15,14 6 3 0,-11-6 2 0,-3 9-1 16,-11-12-1-16,0 2-9 15,-3-2-3-15,3 3-3 16,-4 0 1-16,1-10-6 16,0 1-1-16,-1-14 0 15,4-5 0-15,4-7 0 16,0-9 0-16,3-6-22 16,0-4-10-1,-4-5-33-15,1 8-13 0,-7 1-14 16,10 9-4-16,-7 6 24 15,-3 7 11-15,-1 9 49 16,1 9 21-16,-1 16 31 16,-3 4 15-16,0-1 6 15,-3 13 3-15,3-4-11 0,-3 1-5 16,-1-4-23-16,1-5-8 16,-1 2-23-16,-3-9-9 15,0-6-55-15,-3-7-21 16,-1-18-47-1</inkml:trace>
  <inkml:trace contextRef="#ctx0" brushRef="#br0" timeOffset="210711.6013">29693 12714 252 0,'14'15'93'0,"8"1"-50"0,-8 37-70 0,3-40 5 0,-3 12-78 15,8 3-32-15</inkml:trace>
  <inkml:trace contextRef="#ctx0" brushRef="#br0" timeOffset="211045.7512">30261 12936 200 0,'-7'-19'77'0,"-14"19"-42"0,7-3-12 16,7 3 26-16,-7 3-18 16,3 4-8-16,-6-4-11 15,-5 6-6-15,-6 7-3 0,0 9-3 0,3-3 3 16,1 3 0-16,13 3 1 16,18-9-5-16,4 6-1 15,6-6 1-15,4 3 2 16,4-3 2-16,0 0 1 15,10-7 0-15,-10 4 2 16,7-7 1-16,-15 1 1 16,4-1 2-16,-7 0 4 15,-3 4 12-15,-7-4 8 16,-11 4-12-16,-11 6-2 16,4-10-12-16,-7 13-5 15,-4-9-11-15,-3 2-5 16,-8-5-35-16,8-4-16 15,-4-12-31-15,11-1-11 0,11-11-5 16</inkml:trace>
  <inkml:trace contextRef="#ctx0" brushRef="#br0" timeOffset="211423.6479">30494 12961 268 0,'4'19'101'0,"-1"9"-54"0,1 13-22 0,-1-28 31 16,1 9-26-16,6 0-8 15,-10 3-14-15,7 3-4 16,-3-3-2-16,-8-6-17 0,-3 0-5 0,-3-4-50 15,-1-5-19-15,-3-4-36 16</inkml:trace>
  <inkml:trace contextRef="#ctx0" brushRef="#br0" timeOffset="211604.2741">30374 12729 272 0,'-10'-9'104'0,"10"9"-56"0,-4 0-67 15,4 0 11-15,0 0-64 16,7 3-23-16,7 3 7 16,4-6 5-16</inkml:trace>
  <inkml:trace contextRef="#ctx0" brushRef="#br0" timeOffset="212042.1695">30649 12745 288 0,'4'22'110'0,"-1"12"-60"0,-3 10-28 0,7-19 33 16,-3 4-11-16,7 8-4 15,-8 7-16-15,4 6-5 16,-3-3-11-16,6 7-5 0,-3-7-2 16,-7-3-1-16,0-4 2 15,0-8-1-15,0-7-1 16,0-6 1-16,0-19-10 16,4-10-2-1,-1-9 4-15,-3-6 1 16,11-3 4-16,3-6 1 0,4-10-2 15,-1 6 2-15,-6 10-4 16,10 3 1-16,-7 6 2 16,7 3 3-16,1 7 0 15,-5 9-1-15,8 9-2 16,-4 1 1-16,-7 5 3 16,0 4 1-16,-3 6-1 15,-4 0-2-15,-14 4 5 16,-4-1 1-16,-6-3 0 15,-5 9 1-15,1-5-4 16,-14-11-2-16,-4-8-11 16,0-10-6-16,4-3-39 15,3-13-14-15,8 0-61 16,6-12-53 0,11 3 72-16</inkml:trace>
  <inkml:trace contextRef="#ctx0" brushRef="#br0" timeOffset="212519.2357">31147 12720 252 0,'7'0'96'0,"0"3"-52"0,0 13-18 0,-4 3 31 0,-3 6-8 16,8 12-1-16,-5 7-12 15,4 6-3-15,0 4-18 16,0 2 2-16,-3-3 1 0,10-9-4 16,-4 3 0-16,1-3-8 15,14-3-2-15,-4-19 0 16,0-6 0-16,4-13-7 15,3-6 0-15,4-13-10 16,-4-3-2-16,-3-9-5 16,-1 0-3-16,-6-4 6 15,-11-5 3-15,-7 2 8 16,-4 1 3-16,-6 12 7 16,-11 3 5-16,-4 6 4 15,-3 20 2-15,-4 11 3 16,4 8 3-16,7 8 2 0,3 4 3 15,11 6-8-15,3-1-3 16,22 1-8-16,3-12-5 16,15-7-19-16,9-6-9 15,19-10-63-15,10-22-30 16,7-5-62 0</inkml:trace>
  <inkml:trace contextRef="#ctx0" brushRef="#br0" timeOffset="213359.8802">18637 14181 184 0,'-3'-6'68'0,"3"6"-36"0,3 9-20 15,-3-9 19-15,11 19-3 16,-4-9 1-16,11 24-5 15,-4-6-1-15,7 22-12 16,-4-12 2-16,5 6 3 0,-5 0 3 16,1 3 1-16,-4-3-5 15,0-3-1-15,-3-10-4 16,-1 0 1-16,1-9-8 16,-4-3-2-16,0-3 1 15,0-10 1-15,7-12-1 16,-3-13-2-16,-1 9-4 0,4-15 0 15,-3 0 2-15,7 3 3 16,-4-3 0 0,3 10 2-16,1-4-4 0,3 9 0 15,-3-5 1-15,3 12 0 16,-3-4 8-16,-1 7 7 16,4 7 8-16,-10 2 3 15,-4 0-2-15,-10 16-1 16,-1-6-3-16,-10 9-3 15,0-2-7-15,-4 2-2 16,4-3-4-16,-7 0-1 16,0-6-28-16,0-10-10 15,3 1-45-15,7-10-16 0,1 0-51 16,17-7-40 0,0-2 82-16</inkml:trace>
  <inkml:trace contextRef="#ctx0" brushRef="#br0" timeOffset="213811.1423">19329 14551 264 0,'10'10'101'0,"-10"-10"-54"0,11 25-22 16,-8-19 33-16,1 6-16 15,-1 4-3-15,5 3-21 16,-5-3-6-16,8 2-8 16,-4-5-5-16,10 3-2 0,-3-7-3 15,4-9 1-15,-4 0-2 0,7-3 0 16,4-22-1-16,-4 6 2 15,-7 3 6-15,0-9 4 16,-3 3 1-16,-4-3 0 16,0 10 3-16,-3 2 3 15,-1 4 0-15,-3 12 3 16,0-3-7-16,7 25-4 16,0-6 6-16,11 18 4 15,-4-2-4-15,14 18-1 16,-7-15-4-16,4 21-3 15,7 23 0-15,-7-4-1 16,-8 1 4-16,-10-7 5 16,-10-6-5-16,-11-7-2 15,-8-2 1-15,-6-7 2 16,-7-13 0-16,0-2 2 16,-1-13-6-16,-2-6-1 0,2-16-9 15,1-10-4-15,7-6-7 16,3-5 0-16,7-14-18 15,4 1-8-15,7-10-50 16,7 0-23-16,4 6-11 16</inkml:trace>
  <inkml:trace contextRef="#ctx0" brushRef="#br0" timeOffset="214254.6752">20493 14184 272 0,'3'-3'104'0,"-3"3"-56"0,0 3-34 0,0-3 28 16,7 7-8-16,1-4 3 15,-1 6-8-15,0 1-1 16,-4 8-15-16,1-2 1 0,-8 19 2 15,1-7 3-15,-1 0 3 16,1 3-3-16,-1-2 0 16,1-4-8-16,3-3-4 15,0 3-4-15,10-10 0 16,1-2 0-16,10-7 3 0,-4-3-1 16,15-3 2-16,-4-3 0 15,11-13 1-15,-3 7-4 16,2-10-3-16,-6 4-7 15,0-4-1-15,-7 0-35 16,-4 3-12-16,-4-3-29 16,-10 1-11-16,0-1-34 15,-21-6-49 1,4 6 58-16</inkml:trace>
  <inkml:trace contextRef="#ctx0" brushRef="#br0" timeOffset="214409.5957">20719 14059 352 0,'0'9'132'0,"0"-9"-72"0,0 28-46 0,0-21 31 16,3 12-8-16,1-4 3 16,3 17-5-16,-4-1-1 15,4 22-19-15,0 32-2 0,0-32 0 16,1-3-7-16,-1 7-1 16,-4-7-3-16,1 3-2 15,-1-9-48-15,-3-3-20 16,0 0-103-1,7-13-81-15,0-3 96 16</inkml:trace>
  <inkml:trace contextRef="#ctx0" brushRef="#br0" timeOffset="214560.1897">21096 14755 588 0,'-18'19'220'0,"18"-19"-120"0,-10 19-119 16,10-19 32-16,3 6-39 15,1 3-10-15,3-2-76 16,0-4-32-16,0 3-56 16,0-6-20-16</inkml:trace>
  <inkml:trace contextRef="#ctx0" brushRef="#br0" timeOffset="226813.5015">21050 14783 264 0,'-3'-3'101'0,"3"3"-54"0,0-6-42 0,0 6 22 15,7 6-2-15,-4-6 2 16,4 10 12-16,0-7 7 16,0 12-24-16,1 1 14 0,-1 12 5 0,0-9 3 15,-4 19 1-15,1-7-21 16,-8 10-9-16,4 3-18 15,-10 0-8-15,-1-1-72 16,-3-5-30-16,3-3-82 16</inkml:trace>
  <inkml:trace contextRef="#ctx0" brushRef="#br0" timeOffset="228324.2999">22109 14476 120 0,'0'-6'46'0,"0"6"-24"0,3 0-15 0,1 0 13 0,-1 0-6 16,1 0 0-16,-1 0 9 16,1 0 7-16,-1 0-15 15,1 0 20-15,-1 0 9 0,1 0-1 16,-8 0 1-16,1-7-11 16,-1-5-5-16,1 6-5 15,-8-4 0-15,4 7-4 16,-7-6-2-16,0-1 2 15,-11-2 2-15,4 9-5 16,-11 3-1-16,8 3-9 16,-8 19-2-16,4-10 0 15,-1 23 2-15,5-10-3 16,3 9-2-16,3-6 0 0,11 10-1 16,0-10-3-16,14 7 2 15,0-10-1-15,14-9-2 16,-3-4 0-16,10-12 3 15,-3 0-2-15,3-12-1 16,-3-4 3-16,-4-3 0 16,-4 0 3-16,1-12 1 15,-4 9 1-15,0-3 2 16,-3 9 6-16,3 13 2 16,-4 3-1-16,5 13 0 15,-1 2-5-15,0 10 0 16,-4-6-5-16,8 9 0 0,-4-3-17 15,7 4-5-15,-3-10-42 16,3 6-17-16,-3-7-55 16,3-8-23-16,0-1 28 15</inkml:trace>
  <inkml:trace contextRef="#ctx0" brushRef="#br0" timeOffset="228930.3067">23446 14388 288 0,'-18'-16'107'0,"18"16"-58"0,-28 10-29 15,24-10 32-15,-10 0-13 16,4-3 0-16,-8 6-7 16,4 6-2-16,-11 7-17 15,4 3-1-15,-7 6-1 0,3 0-4 0,-3 13 1 16,7-10-7-16,3 22-3 16,4-12-6-16,10-1-2 15,1-2-28-15,24-7-11 16,-3-3-25-16,24-9-11 15,-10-4-45 1,28-12-32-16,-7 0 72 16</inkml:trace>
  <inkml:trace contextRef="#ctx0" brushRef="#br0" timeOffset="229272.6606">23848 14435 388 0,'-35'-28'145'0,"35"28"-78"0,-43 0-56 0,40 0 32 0,-8 9-16 16,0-2-3-16,-3 11-8 16,4-5 0-16,-4 18-9 15,0-9-2-15,3 3 1 0,0 4-3 16,8 5 0-16,-1 1-6 16,11-1 0-16,0-6-10 15,15-9-2-15,-1 0-8 16,14-13-2-16,-7-3-1 15,11-12 2-15,-7 0 6 16,-4-1 4-16,-3-2 8 16,-15-10 3-16,1 3 3 15,-18-9 2-15,0 2-1 16,-14 5 2-16,3-1-2 0,-10 12 2 16,3 1-29-16,-3 9-11 15,7 6-62-15,3 7-25 16,4 2 4-1</inkml:trace>
  <inkml:trace contextRef="#ctx0" brushRef="#br0" timeOffset="229648.6239">24197 14407 332 0,'-11'19'126'0,"11"-19"-68"0,8 25-43 0,-5-16 31 15,4 10-18-15,-3 0-4 0,3 12-10 16,0-9-1-16,3 13-8 16,-3-10-3-16,0 3-1 0,0-3-1 15,4-6 0-15,0-3 0 16,-4-13 2-16,0 6-3 16,3-18 0-16,1 6-4 15,3-23 1-15,-3 1-3 16,3-12 0-16,-4 2 4 15,4 1 1-15,-3-1 2 16,0 16 0-16,-4 1 4 16,0 24 5-16,0-3-1 15,0 25 1-15,-4-12-5 16,4 22-1-16,-3-4-3 0,3 10-3 16,0-6-34-1,0-7-15-15,0-3-46 16,4-9-20-16,-1-3-13 15</inkml:trace>
  <inkml:trace contextRef="#ctx0" brushRef="#br0" timeOffset="229856.8481">24716 14103 304 0,'-4'37'115'0,"4"-37"-62"0,7 63-42 0,-3-53 28 15,3 30-12-15,0-8-1 0,3 21-13 16,1-3-5-16,3 3-5 16,0-6 0-16,-3 7 0 0,-1-10-26 15,1 0-11-15,-4-7-25 16,-7-12-11-16,0 4-64 16</inkml:trace>
  <inkml:trace contextRef="#ctx0" brushRef="#br0" timeOffset="230593.594">24543 14460 244 0,'17'10'93'0,"-17"-10"-50"0,53 15-39 0,-42-12 21 16,10-3-7-16,-3 0 1 15,13 0 1-15,-6 0 2 16,10 0-12-16,-6 0 10 0,6 7 3 15,-3-4 4-15,-1 6 3 16,-2 7-5-16,-1 3-3 16,-3 0-10-16,-4-4-3 15,0 4 1-15,-3-10 1 16,-4 7 1-16,-4-6 2 16,-3-1-1-16,-7-3 2 15,0-3-6-15,-3-6-1 16,-1-3-4-16,-3-3-3 15,0-1-3-15,4-9-1 16,-1 4 2-16,8-14 2 16,-1 4-5-16,11 0 1 15,-3 6-1-15,17 7-1 0,-3-1 1 16,10 1 0-16,-7 6 0 16,15 2 3-16,-5-2-9 15,5-3-1-15,-8-1 1 16,4 1 4-16,-7 0 3 15,-8 2 4-15,-3 4 2 16,-10-3 3-16,0-4-1 16,-11 7 2-16,0-3-2 15,-15 6 2-15,1 0 0 16,-7 19 3-16,4-3-5 16,-5 12-1-16,5-3 2 0,-1 12 1 15,4-8-3-15,7 5-1 16,0-2-6-1,7-11-2-15,0 5-7 0,14-17 0 16,-3 0-5-16,10-12-2 16,-4-3 0-16,5-10 1 15,-5-3 8-15,1-9 3 16,-1 3 7-16,-2 6 2 16,-5 1 6-16,1 11 5 15,-4-2 2-15,0 18 0 16,0-2-7-16,3 18-5 15,-2-7-2-15,6 8 1 16,-4-5-19-16,8 5-6 16,-4-1-45-16,11-3-21 0,-4-7-47 15,4-5-50 1,-4-4 71-16</inkml:trace>
  <inkml:trace contextRef="#ctx0" brushRef="#br0" timeOffset="231036.6349">25940 14031 344 0,'-4'0'129'0,"4"0"-70"0,0 22-45 15,0-16 33-15,7 19-13 16,-3-6 0-16,3 18-4 16,0-8-1-16,4 21-16 15,-4-3-1-15,3 6-1 0,1-3-6 0,3-3-3 16,0-9 1-16,-3 6 0 15,-1-13-12-15,-3-9-7 16,0 3-7-16,-7-9-3 16,0-4-6-16,-10-12-3 15,3 0 13-15,-22-9 5 16,8 0 11-16,-11-10 3 16,4 9 18-16,0 4 10 15,3 6-4-15,1 10 0 16,2-1-3-16,12 13-2 15,-1-10-8-15,11 14-3 16,0-1-3-16,14-3-2 16,-3 3-13-16,14-10-6 15,-4-2-32-15,11-13-15 16,-4 6-51-16,14-12-21 0,-3-3 18 16</inkml:trace>
  <inkml:trace contextRef="#ctx0" brushRef="#br0" timeOffset="231197.0789">26377 14576 408 0,'-3'35'151'0,"3"-35"-82"0,7 34-63 16,-4-31 33-16,1 16-27 16,-1-9-6-16,1 12-34 15,-1-10-11-15,1 7 19 0,-1-10-47 0,-3-2-19 16,0 2-39-1,-7-15-37-15,0 3 65 16</inkml:trace>
  <inkml:trace contextRef="#ctx0" brushRef="#br0" timeOffset="231345.7756">26194 14479 296 0,'-21'-34'112'0,"21"34"-60"0,3 0-52 0,1 0 23 16,6 0-22-16,-3 6-7 15,11 3-44-15,0 1-19 16,10-1-34-16,-4 0-13 15,19 1 47-15,-8-1 24 16</inkml:trace>
  <inkml:trace contextRef="#ctx0" brushRef="#br0" timeOffset="231522.618">26832 14391 300 0,'-17'-37'112'0,"17"37"-60"0,-46-10-14 15,42 10 37-15,-10 3-15 16,0 4-3-16,-4 8-17 15,1-2-7-15,-1 12-19 16,4 0 0-16,0 19 0 0,3-13-10 16,11 13-1-16,0-3-5 15,11 0 0-15,-1-1-7 16,15-2-4-16,-4-10-18 16,11-3-7-16,-7-6-29 15,14-12-12-15,-8-4-49 16,12-13-20-16,-8 1 27 15</inkml:trace>
  <inkml:trace contextRef="#ctx0" brushRef="#br0" timeOffset="231740.0549">27118 14040 312 0,'-7'3'115'0,"7"-3"-62"0,-4 53-27 0,4-46 36 15,4 27-11-15,-4-12-2 16,7 32-26-16,0-11-11 15,4 11-8-15,-1-1-6 0,4 10 1 16,-3-10-10-16,3 7-5 16,-3-13-21-16,-4 6-9 15,0-9-13-15,-4-10-3 16,1-5-57-16,-11-14-52 16,3-5 64-16</inkml:trace>
  <inkml:trace contextRef="#ctx0" brushRef="#br0" timeOffset="231979.506">26966 14532 312 0,'7'0'118'0,"-7"0"-64"0,29 10-52 15,-22-4 23-15,7-3-17 16,0 3-2-16,14-6-9 16,-7 0 0-16,15 0 1 15,-5 0-1-15,12 0-1 0,-8 0 3 16,0 4 2-16,-3 2 0 0,-4 13 2 15,-3-1 4-15,-7 1 6 16,-1 3-7-16,-3 6-3 16,-3-2-27-16,-4-4-11 15,0 3-53-15,-7-10-23 16,0-2 3 0</inkml:trace>
  <inkml:trace contextRef="#ctx0" brushRef="#br0" timeOffset="232501.7113">27383 14435 368 0,'0'0'140'0,"0"0"-76"0,7 10-75 0,-4-4 22 16,4 3-31-16,0 1-9 0,7-1-25 16,-3 0-11-16,17 1 35 15,-3-1-11-15,7-2 1 0,-8-7 22 16,8 0 9-16,-4 0 7 15,1 0 4-15,-8 0 21 16,0 0 12-16,-3 0 17 16,-8 3 10-16,-3-3-11 15,-7 12-6-15,0-2-6 16,-7 12 0-16,4-7 1 16,-4 13 2-16,-1-9-21 15,5 13-7-15,-1-10-9 16,8 0-2-16,-1-4-19 15,12-5-7-15,-1-4-12 0,7-9-6 16,-3 0 6-16,6-9 4 16,-3 0 18-16,-3-4 7 15,-4-3 16-15,-10-3 6 16,-1 1 5-16,-13-7 2 16,-1-1-6-16,-10 8 0 15,3-1-12-15,-6 13-3 16,2-4-29-16,-6 20-11 15,3-10-32-15,8 15-11 16,3-5-21 0,10-1-46-16,1 0 43 15</inkml:trace>
  <inkml:trace contextRef="#ctx0" brushRef="#br0" timeOffset="232829.3781">27961 14445 372 0,'0'0'140'0,"0"0"-76"0,7 34-37 16,-3-28 37-16,-1 13-17 16,1-6-4-16,-1 18-23 15,1-12-8-15,3 15-7 16,0-5 3-16,0-1 2 0,-3-3-3 16,3 3-2-16,0-9-5 15,0-3 0-15,0-7-5 16,10-15-1-16,-2 3-4 15,2-7 1-15,1 1-13 0,3-16-3 16,-3 0 17-16,3-4 9 16,0 11 1-16,0-8-1 15,-3 5 8-15,-1 5 4 16,-2 0 11-16,-1 16 7 16,-7-3-7-16,10 22-2 15,-6-3-9-15,3 5-3 16,0 5-8-16,7 2-1 15,-3 0-14-15,3 3-5 16,-3-9-30-16,6-6-14 16,-2 3-75-16,-1-19-32 15,-4 6 2 1</inkml:trace>
  <inkml:trace contextRef="#ctx0" brushRef="#br0" timeOffset="234197.1396">28790 13821 192 0,'0'-10'74'0,"0"10"-40"0,0 0 6 16,0 0 35-16,0 0-14 15,0 0-3-15,0 6-22 16,0-6-8-16,4 25-16 16,-4-6 6-16,3 16 4 0,1-4-2 15,3 13-2-15,-4-9-8 16,4 12-2-16,4-4-2 15,-4 1 1-15,0-9-13 16,0 9-5-16,0-7-53 16,-3-8-22-16,-1 2-88 15</inkml:trace>
  <inkml:trace contextRef="#ctx0" brushRef="#br0" timeOffset="234634.0319">28917 14586 132 0,'4'6'49'0,"-4"-6"-26"0,3 0-3 0,-3 0 19 0,0 0 3 15,0 0 2-15,4 0-2 16,-4 0 1-16,0 0-24 16,0 0 11-16,0 0 7 0,0 0 0 15,-4 12 2-15,1-2-10 16,-1 6-5-16,1-7-10 16,-1 10-4-16,-3-10-3 15,7 7-2-15,0-7-3 16,0-2-2-16,0-4-4 15,7-3 0-15,-3 0 0 16,3-3-1-16,0-4 4 16,-4-2 2-16,-3 3 0 15,0 2 2-15,0-2-13 16,-3 6-3-16,-1 0-29 16,4 0-13-16,0 0-40 0,7 0-17 15,0-3-13 1</inkml:trace>
  <inkml:trace contextRef="#ctx0" brushRef="#br0" timeOffset="236732.995">3796 16477 260 0,'-21'-29'96'0,"21"29"-52"0,3-6-38 0,4 6 20 16,-7 6-3-16,4-3 3 15,6 23-3-15,12 27-2 16,-12-25-11-16,4 0 5 0,0 26 2 15,8-14-1-15,-5 26 1 16,4-12-5-16,1 8 0 0,-5-2-7 16,1 3-1-16,-4-10-22 15,-3 0-8 1,-1 13-53-16,-6-13-24 0,-8-18-37 16</inkml:trace>
  <inkml:trace contextRef="#ctx0" brushRef="#br0" timeOffset="237288.0165">3358 16649 192 0,'-17'25'74'0,"10"0"-40"0,3-50-24 16,4 16 20-16,4 9-18 15,-4 0-6-15,7-10 2 0,3 4 2 16,5-3-5-16,-1-1 1 0,17-15 4 15,-2 6-4-15,13-9 2 16,-3 3-3-16,7-3 0 16,17-16-3-16,-6 9 1 15,-15 13 2-15,-10 7 4 16,-8 5 2-16,5 20 1 16,-5-1 5-16,12 35 3 15,20 25 3-15,-17-22 3 16,-7-3-1-16,3 28 0 15,-7-19-3-15,4 20-2 16,7 24-6-16,-18-50-4 16,-4-6-5-16,1-4-2 15,-4-2-1-15,0-16 1 0,-3-1-4 16,3-21 0-16,-3 3 1 16,-1-25 2-16,8-28-1 15,-8 25 2-15,1 2-4 16,3 1-2-16,-3 3 2 15,-1 7 2-15,4-1 2 16,-3 16 1-16,3 9 2 16,-3 7 3-16,-4 0-2 15,3 12-2-15,4-9-2 16,-3 9-3-16,14 22 1 16,-11-12-1-16,0-4-29 15,-4-15-10-15,1-9-43 16,0-1-17-16,-8-3-47 15,8-12-27-15,-1-13 83 16</inkml:trace>
  <inkml:trace contextRef="#ctx0" brushRef="#br0" timeOffset="237591.4899">4600 16790 240 0,'0'6'90'0,"0"-6"-48"0,4 29-31 0,-1-20 23 16,8 10 0-16,10 18 4 15,0 7-10-15,4 0-2 16,-7-19-15-16,-1 4 0 0,-3-1 0 16,15 13-6-16,-5-13-1 15,4-9-2-15,-3-10 1 0,0-9 0 16,-15-9 1-16,1 5 2 16,3-27 1-16,-10 12 1 15,-1-15 2-15,-3-13-1 16,-7 12 2-16,7 1-6 15,-14-4-1-15,3 10-24 16,1 9-9-16,-1 0-37 16,4 7-15-16,11 9-17 15,-1 6-7-15,11 9 7 16</inkml:trace>
  <inkml:trace contextRef="#ctx0" brushRef="#br0" timeOffset="238033.6278">5267 16655 296 0,'-11'3'112'0,"4"4"-60"0,-17-23-23 0,13 16 33 15,0-9-10-15,4-1-3 16,-7 10-17-16,4-3-8 16,-8 16-13-16,-7 5-3 0,8-11-1 15,3 2-3-15,0 7-3 16,3-4-5-16,4 4 0 15,3 12 0-15,8-9 2 16,10 12-1-16,-3-18-1 16,3 3 0-16,10 2 3 15,1 1 0-15,10-3 1 16,18 3 0-16,0-4 0 0,-3-2 0 16,-26-4 0-16,1 1 0 15,0 2 2-15,-4-2 5 16,-7 2 4-16,0 13 7 15,-7 0 6-15,-7-3-7 16,-7 0-2-16,-11 0-6 16,-6-3-1-16,-4 6-7 15,-11-6-3-15,-4-10-17 16,12 7-5-16,-5-16-30 16,19 0-13-16,-1 0-52 15,7 0-22-15,-3-9-5 16</inkml:trace>
  <inkml:trace contextRef="#ctx0" brushRef="#br0" timeOffset="239399.0529">6675 16596 252 0,'-4'-3'93'0,"4"3"-50"0,0-7-11 16,0 7 35-16,4 0-20 15,-1 0-6-15,1 0-18 16,-1 0-5-16,8 0-10 0,-4 0-5 0,14 0 0 16,-3 0 0-16,13 0 1 15,-6-3-2-15,10-6-2 16,-3 3 1-16,3-4-1 16,-3 1 0-16,0 9 0 15,-4-7 2-15,0 14 3 16,-3-7 9-16,-4 15 3 15,-3-5 7-15,-4 18 2 16,-4-3-9-16,-2 13-5 16,-1-10-7-16,-4 6-2 15,1 1-1-15,-1-7 1 16,1 0-15-16,-1-3-5 16,-3-6-40-16,4-9-17 15,-4-1-57-15,7-12-24 0,-4-3 24 16</inkml:trace>
  <inkml:trace contextRef="#ctx0" brushRef="#br0" timeOffset="239886.3864">7295 16288 220 0,'-3'4'85'0,"3"-4"-46"0,11 6-28 16,-8-3 21-16,11-3-8 15,0 6 0-15,7-6-9 16,-3 3-2-16,14-3-7 16,-7 0 0-16,10 0 1 0,-7 0-3 0,7 0-1 15,-3 0-1-15,7 0-2 16,-4 0 3-16,0 7 2 16,-3-7 0-16,0 9 0 15,-7-3-3-15,-4 7 1 16,-4 3 2-16,-6 12 2 15,0-9 8-15,-4 21 4 16,0-11 2-16,0 27-1 16,-4-12-6-16,8 19-1 15,-4-10-2-15,7 10 3 16,-3-13-1-16,3-3 0 16,-4-3-3-16,1 0-1 15,-1 12 1-15,-2-12 4 16,-8-9 5-16,-8-7 5 0,-6-3-6 15,-7-6-3-15,-7-4-6 16,-4-5-1-16,-3-1-5 16,14-9-2-16,0 0-11 15,-4-9-6-15,4 9-30 16,-4-16-12-16,4 7-30 16,3-10-12-16,-3-9-45 15,3-1-39 1,8 4 81-16</inkml:trace>
  <inkml:trace contextRef="#ctx0" brushRef="#br0" timeOffset="240140.2751">7832 16746 276 0,'0'-19'104'0,"0"19"-56"0,0-15-30 0,0 15 31 16,0-3-5-16,0 3 4 15,-11 0-10-15,4 0-3 16,-11 3-19-16,4 3-6 0,-7 3 1 16,3 1-5-16,-10-1-1 15,4 1-5-15,-5-1-2 16,5 0-8-16,2-2-2 16,5 2-42-16,10 1-19 0,0-10-22 15,17 0-7-15,19 0-23 16</inkml:trace>
  <inkml:trace contextRef="#ctx0" brushRef="#br0" timeOffset="240473.2999">8357 16640 244 0,'-3'-22'90'0,"3"22"-48"0,7 31-18 0,0-15 27 16,3-7-2-16,1-9 1 15,10 19-13-15,-3-10-5 16,10 16-18-16,-7 1-4 0,11 2 0 15,-4 0-6-15,4 3 0 16,-4-9 0-16,0 13 0 16,-6 2-13-16,-1-2-4 15,0-1-62-15,-7-5-26 16,-3-11-56 0</inkml:trace>
  <inkml:trace contextRef="#ctx0" brushRef="#br0" timeOffset="240688.6165">8668 16593 288 0,'-21'-16'110'0,"21"16"-60"0,-11 63-36 15,7-38 26-15,1-10-13 16,-1-2-1-16,-6 21-9 16,-4 20 0-16,3-10-10 15,1-10-4-15,-8 13-2 0,-10 25-12 16,7-37-3-16,3 2-37 15,4-11-17-15,0-8-55 16,10-8-44 0,1-1 69-16</inkml:trace>
  <inkml:trace contextRef="#ctx0" brushRef="#br0" timeOffset="240862.8437">8932 16934 380 0,'-3'35'143'0,"3"-35"-78"0,3 63-67 0,1-45 27 16,3 14-19-16,0-4-6 15,0 0-38-15,4 0-15 16,-4-12 27-16,0-6-44 0,-7-1-15 16,0-9-32-1</inkml:trace>
  <inkml:trace contextRef="#ctx0" brushRef="#br0" timeOffset="241356.4539">9257 16640 288 0,'-4'25'110'0,"8"3"-60"0,-1-12-34 16,1-7 27-16,3-6-10 15,-3 3-2-15,6 10-9 16,1-3-3-16,3 2-11 15,0 4-5-15,7-3-2 0,-3-4-1 16,13-5 2-16,-2-7-6 16,2-7 1-16,-2 7-6 15,2-12-1-15,8-13 2 0,-3-3 5 16,-12-4 2 0,-10 10 3-16,-3-3 1 0,-8 0 3 15,1-3-3-15,-4 9-2 16,-4 13-3-16,1 3 1 15,-1 3 5-15,4 18 2 16,0-2 9-16,11 22 2 16,14 34-6-16,3 9-2 15,4-9 1-15,3-3 1 16,0 10-3-16,0-16-3 16,-3 2 2-16,-7-2 0 15,-11 0 3-15,-10-10 1 16,-12-9 8-16,-6 6 2 15,-3-28-6-15,-15 13-4 16,-3-16-6-16,-11-10-4 0,-11-12-14 16,1-7-6-16,7-5-21 15,6-20-10-15,15 4-39 16,10-19-19-16,18-4-52 16</inkml:trace>
  <inkml:trace contextRef="#ctx0" brushRef="#br0" timeOffset="241673.1725">10322 16451 240 0,'14'-37'90'0,"-14"37"-48"0,4-19-12 0,-4 13 34 16,0 6-8-16,0-3 2 15,0 3-12-15,0 0-7 16,-11 12-21-16,4-2-7 0,-7 24 0 15,-11 29-1-15,4 0 4 16,4 9-1-16,10-19 2 16,0-12-2-16,7 6 0 15,7 25-10-15,7-19-3 16,7-9 1-16,-3-25 1 16,-4 0-7-16,14-13-2 15,-3-3-25-15,6-15-11 16,15-4-36-16,-3-12-12 15,-8 3-49 1,-18-1-50-16,-17 8 71 0</inkml:trace>
  <inkml:trace contextRef="#ctx0" brushRef="#br0" timeOffset="241856.7029">10206 16665 392 0,'-11'34'145'0,"18"-24"-78"0,7-7-65 16,1 3 30-16,6-6-17 15,3 0-3-15,1-9-7 16,-4 2-4-16,22-11 0 16,24-8-23-16,-4-11-10 0,-3 2-33 15,-10-2-11-15,-8 12-48 16,4-10-48-16,-11 7 66 16</inkml:trace>
  <inkml:trace contextRef="#ctx0" brushRef="#br0" timeOffset="242182.9451">10784 16219 400 0,'-3'19'148'0,"10"-19"-80"0,-4 0-79 15,12 0 63-15,-5 0-26 16,15 0-7-16,17 0-7 16,11 0-8-16,7 0 2 0,-18-9 0 15,-3 9-2-15,14-3-3 16,-14-4 0-16,3 14 1 15,15-4 1-15,-15-3 1 0,-7 6 9 16,-10 4 3-16,-11 2 4 16,-14 10 0-16,0-3-5 15,-14 25-1-15,-11 31-6 16,-6 3-3-16,2-9-2 16,-9 7-3-16,2-7 1 15,15-25-1-15,3-16-5 16,1 9-1-16,-8 14-46 15,0-23-20-15,11-13-58 16,4-15-25-16,3 0-6 16</inkml:trace>
  <inkml:trace contextRef="#ctx0" brushRef="#br0" timeOffset="242542.8661">11218 16182 356 0,'-3'-6'132'0,"-1"21"-72"0,4-30-57 0,0 15 28 16,0 9-11-1,-3 7 0-15,-4 12-5 0,-4 13 1 16,-3-10-9-16,3-6-2 0,-10 28-1 16,-18 29 0-16,4-10 0 15,0 6 2-15,7-5 3 16,3-14 0-16,11-28 0 15,3 4-3-15,1-10-1 0,3 13-1 16,3-13 0-16,8 0 6 16,6-13 6-1,8 4 1-15,0-10 1 0,-1-3-5 16,18 4-3-16,25-4-5 16,4-3-2-16,-1 6-1 15,-17-6-2-15,-7 0-30 16,10 0-13-16,-6 0-46 15,10 0-21-15,21-6-70 16</inkml:trace>
  <inkml:trace contextRef="#ctx0" brushRef="#br0" timeOffset="243104.0886">12136 16273 268 0,'-4'-10'101'0,"4"10"-54"0,0 0-24 16,0 0 31-16,0 0-13 15,0 7-3-15,-3 5-11 16,-1-2-3-16,0 5-13 16,1 4-7-16,-1 0 0 0,1-3-3 15,3-7-1-15,0 7 1 0,3-13 1 16,1 6-3-16,3-12-2 15,-3-3 6-15,-1 3 3 16,1-4-6-16,-4 1 1 16,0 3 1-16,0-3 1 15,0 3-4-15,0 3 1 16,-4 3-40-16,1 3-18 16,-1 10-78-1</inkml:trace>
  <inkml:trace contextRef="#ctx0" brushRef="#br0" timeOffset="243460.377">12104 16684 264 0,'-11'15'99'0,"11"-15"-54"0,4 28-48 16,-1-18 19-16,1-1-8 15,-1-2 3-15,4-4 0 16,-3 6 1-16,-1-9-6 16,1 0-2-16,3 0 2 0,4 0-3 15,-4-9-2-15,0-4 2 16,3-3 0-16,-3 1 3 16,0 12 3-16,0 3 11 15,-7-7 5-15,0 14-9 0,0-14-2 16,0 7-6-16,0 7-3 15,0-4-5-15,0 6 0 16,8 4-31-16,6-10-14 16,-4 6-65-16,4-2-27 15</inkml:trace>
  <inkml:trace contextRef="#ctx0" brushRef="#br0" timeOffset="243771.7164">12756 16307 252 0,'-3'-6'93'0,"21"3"-50"0,-8-3-33 0,-6 6 23 0,6 9 4 16,1-3 7-16,10 13-7 15,-3-3 1-15,10 15-22 16,-3 0 0-16,3 7 0 0,-4-10-2 16,8 16 0-16,-7-9-6 15,0 2 0-15,6 23-5 16,-13-26-2-16,0-5-9 16,-4 5-3-16,-4-12-45 15,1 3-18-15,0-9-90 16,-4-13 22-1</inkml:trace>
  <inkml:trace contextRef="#ctx0" brushRef="#br0" timeOffset="244031.8627">13233 16254 248 0,'-7'0'93'0,"3"3"-50"0,-6 3-26 0,2 4 25 15,1 9-7-15,0-10 0 16,-7 25 2-16,4-8 3 16,-8 21-21-16,4-7 7 0,-14 17 2 15,7-13-13-15,-11 18-3 0,7-8-10 16,-7-1-2 0,-14 10-16-16,15-19-4 0,6-10-43 15,11-24-17-15,7-17-22 16,10-12-7-16,1 10-3 15</inkml:trace>
  <inkml:trace contextRef="#ctx0" brushRef="#br0" timeOffset="244393.0155">13413 16050 224 0,'10'-3'85'0,"1"6"-46"0,6-22-19 16,-13 19 27-16,10 0-3 15,7 7 1-15,0-4-7 0,1 6-1 16,-8-3-21-16,0-2 0 0,0 5 0 16,-4-3 1-16,-2 22 1 15,-8 7-5-15,0-16 0 16,0 0-4-16,-11 6 0 16,0-7-5-16,-3 1-1 15,0-3-3-15,-3 0-1 16,-5 2 1-16,12-14 0 15,6 5 0 1,1-9 0-16,10 6 0 16,0-6 0-16,7 3 2 15,11-3-1-15,-4 0-1 16,0 0-6-16,7 0-4 0,-3 0-45 16,3 0-19-16,7 7-52 15,-6 2-23 1,-12 0 28-16</inkml:trace>
  <inkml:trace contextRef="#ctx0" brushRef="#br0" timeOffset="244609.1729">13670 16577 288 0,'4'9'107'0,"10"7"-58"0,10-13-42 16,-9 3 26-16,9-6-19 0,-3 0-5 15,11 0-5-15,-4 0-1 16,11 0-2-16,-7-6-16 0,0 3-5 16,-8 3-17-16,-2 0-4 15,-5 0-7-15,-13 0-2 16,-8 16-46 0</inkml:trace>
  <inkml:trace contextRef="#ctx0" brushRef="#br0" timeOffset="244757.7328">13695 16762 260 0,'0'19'96'0,"7"-19"-52"0,11 9-18 0,-4 1 31 16,3-10-23-16,-3 6-9 15,22-6-15-15,-5 0-5 0,15-6-3 16,25-4-48-16,-8-9-21 16,-6 4-74-16</inkml:trace>
  <inkml:trace contextRef="#ctx0" brushRef="#br0" timeOffset="245318.8278">14683 16110 296 0,'-4'-7'112'0,"4"7"-60"0,-3 0-43 0,3 0 25 0,0 10-15 16,0-4-3-16,-4 13 4 15,1-3 4-15,-5 12-13 16,1-9 10-16,0 18 5 0,4-12-3 15,-1 13-1-15,1-4-8 16,3 1-1-16,0-7-10 16,7-3-2-16,0 0 3 15,11-6 2-15,-1-6 4 16,15-7 4-16,-4-3-6 16,14-6 0-16,-6 3-2 15,10-16-1-15,-11 7-10 16,4-4-4-16,7-12-28 15,-11 10-14-15,-7-4-35 16,-17 9-119 0,-11-5-2-16,0 5 97 15</inkml:trace>
  <inkml:trace contextRef="#ctx0" brushRef="#br0" timeOffset="245516.3821">14848 16166 296 0,'-14'19'112'0,"14"3"-60"0,-3-10-34 0,3-2 28 15,0 6-13-15,0 18-2 16,3-6-1-16,1-3 4 16,6 29-19-16,8 21-4 0,-4-25-3 15,-3-12-2-15,3 15-1 16,-4-6-3-16,1 6-2 0,0-9-30 16,-1-9-13-1,4 9-42-15,-3-10-18 0,3-21-45 16</inkml:trace>
  <inkml:trace contextRef="#ctx0" brushRef="#br0" timeOffset="246041.4771">15162 16586 304 0,'-3'7'115'0,"17"11"-62"0,-7-24-49 15,-3 6 24-15,-1 13-14 16,1-4-1-16,3 13-3 15,0-6-1-15,7 3-5 16,7-1-5-16,-3-2 0 0,-4-7 3 0,7-15 3 16,-3 3-7-16,17-6 0 15,-7-1 2-15,4-15 2 16,7-19-3-16,-18 16 1 16,-4 0 4-16,-2-4 5 15,-5 10-1-15,-3 4 1 16,0 2 3-16,-3 16 5 15,-4 19-5-15,3-10-2 16,1 7-3-16,6 12 0 16,-3-3 2-16,11 13 2 15,-4-1-8-15,11 14-1 16,-4-7-4-16,4 12 0 16,-4-6 4-16,0 3 1 15,-3-6 1-15,-11 7 2 0,-4 27-5 16,-6-31-1-16,-1-12-9 15,-17 0-2-15,3-4 1 16,-13-9 1-16,2-6 3 16,-9-9 2-16,-15-4 2 15,10-12 1-15,12-4-4 16,17-6 1-16,3-2 0 16,11-1-1-16,14-16-16 15,7-2-7-15,4-7-25 16,7 9-9-16,7-9-20 15,-8 16-9-15,-3 3-10 16</inkml:trace>
  <inkml:trace contextRef="#ctx0" brushRef="#br0" timeOffset="246272.8888">16193 16317 312 0,'0'9'115'0,"0"-9"-62"0,0 35-33 0,0-32 32 16,7 19-15-16,0-10-1 16,3 23-19-16,1-7-8 15,-1 0-5-15,1 3-1 0,0-2 0 16,-4 5-12-16,0 1-7 16,0-4-18-16,-4-6-8 15,1-6-22-15,-11 0-8 16,3-4-62-16</inkml:trace>
  <inkml:trace contextRef="#ctx0" brushRef="#br0" timeOffset="246466.8688">16108 16558 316 0,'0'-9'121'0,"0"9"-66"0,7 15-33 16,0-5 31-16,4-10-22 16,-4 0-7-16,14 0-14 15,-4 0-7-15,19-6-2 16,17 6-17-16,3-19-4 0,0 9-41 15,-6-5-17-15,-8-4-44 16,-17 9-42-16,-4-5 61 16</inkml:trace>
  <inkml:trace contextRef="#ctx0" brushRef="#br0" timeOffset="246940.2689">16581 16185 260 0,'0'6'99'0,"0"-6"-54"0,17 0-39 0,-13 3 22 16,6-3-11-16,1 0 1 15,10 0-2-15,0 0 2 16,11 7-10-16,0-7 4 0,7 6 4 16,-4-3-6-16,7-3-1 15,-7 6 1-15,4-3 1 16,-7-3 3-16,-4 10 4 0,-7-10 5 15,-14 9 6-15,0 1-12 16,-17 12-2-16,3-10-7 16,-14 13 0-16,3 0-5 15,-3-3 0-15,3-6-3 16,4 9-3-16,4-6-3 16,2 0 1-16,1-1 3 15,11 1 1-15,-1-3 1 16,15 3 2-16,-4 0 3 15,14-4 2-15,-3 4-6 16,7-3-2-16,-4-4 2 16,4 4 1-16,-4 0 4 0,-3-4 1 15,-4 7 14-15,-10-3 9 16,-1 9-3-16,-13-3-1 16,-1 0-8-16,-17 0-3 15,3-4-7-15,-13 4-3 16,2-9-9-16,-6 3-5 15,7-1-11-15,-4-12-5 16,4 7-33-16,7-10-14 16,-1 0-47-16,15-3-19 15</inkml:trace>
  <inkml:trace contextRef="#ctx0" brushRef="#br0" timeOffset="247241.0297">17586 16753 428 0,'4'3'159'0,"-4"-3"-86"0,0 0-41 16,0 0 46-16,3 6-34 15,-3-6-12-15,0-6-33 0,0 6-12 16,0 0 6-16,11 0-85 0,-1-13-35 16,4-3-75-1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9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8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72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7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40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1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C3DDA-2EEB-4BBE-ACF6-AB5B11E9B2A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8018-72F8-4E7C-9AED-5F65541B6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2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Here’s a proof; there’s a proof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2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9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0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67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2365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069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5520" y="261000"/>
              <a:ext cx="11039040" cy="600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720" y="252000"/>
                <a:ext cx="11056320" cy="602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92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38680" y="229680"/>
              <a:ext cx="10594800" cy="5374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360" y="219600"/>
                <a:ext cx="10608840" cy="539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8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0480" y="172080"/>
              <a:ext cx="11115360" cy="5747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2560" y="161280"/>
                <a:ext cx="11131920" cy="576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32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080" y="194400"/>
              <a:ext cx="11721240" cy="6267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320" y="184320"/>
                <a:ext cx="11733120" cy="628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8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29120" y="182160"/>
              <a:ext cx="10881720" cy="295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960" y="169920"/>
                <a:ext cx="10902240" cy="29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4480" y="194400"/>
              <a:ext cx="11172600" cy="6078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4400" y="184680"/>
                <a:ext cx="11193480" cy="610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35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46680" y="219240"/>
              <a:ext cx="11043000" cy="6089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600" y="213120"/>
                <a:ext cx="11060640" cy="61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87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9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</TotalTime>
  <Words>8</Words>
  <Application>Microsoft Office PowerPoint</Application>
  <PresentationFormat>Widescreen</PresentationFormat>
  <Paragraphs>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Here’s a proof; there’s a 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Here’s a proof; there’s a proof</dc:title>
  <dc:creator>Kimmel, Shelby</dc:creator>
  <cp:lastModifiedBy>Kimmel, Shelby</cp:lastModifiedBy>
  <cp:revision>2</cp:revision>
  <dcterms:created xsi:type="dcterms:W3CDTF">2017-10-04T23:50:59Z</dcterms:created>
  <dcterms:modified xsi:type="dcterms:W3CDTF">2017-10-05T18:13:44Z</dcterms:modified>
</cp:coreProperties>
</file>